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7"/>
  </p:notesMasterIdLst>
  <p:handoutMasterIdLst>
    <p:handoutMasterId r:id="rId168"/>
  </p:handoutMasterIdLst>
  <p:sldIdLst>
    <p:sldId id="256" r:id="rId2"/>
    <p:sldId id="375" r:id="rId3"/>
    <p:sldId id="369" r:id="rId4"/>
    <p:sldId id="370" r:id="rId5"/>
    <p:sldId id="376" r:id="rId6"/>
    <p:sldId id="371" r:id="rId7"/>
    <p:sldId id="374" r:id="rId8"/>
    <p:sldId id="385" r:id="rId9"/>
    <p:sldId id="387" r:id="rId10"/>
    <p:sldId id="411" r:id="rId11"/>
    <p:sldId id="386" r:id="rId12"/>
    <p:sldId id="534" r:id="rId13"/>
    <p:sldId id="535" r:id="rId14"/>
    <p:sldId id="377" r:id="rId15"/>
    <p:sldId id="423" r:id="rId16"/>
    <p:sldId id="379" r:id="rId17"/>
    <p:sldId id="381" r:id="rId18"/>
    <p:sldId id="378" r:id="rId19"/>
    <p:sldId id="382" r:id="rId20"/>
    <p:sldId id="383" r:id="rId21"/>
    <p:sldId id="384" r:id="rId22"/>
    <p:sldId id="388" r:id="rId23"/>
    <p:sldId id="389" r:id="rId24"/>
    <p:sldId id="391" r:id="rId25"/>
    <p:sldId id="390" r:id="rId26"/>
    <p:sldId id="397" r:id="rId27"/>
    <p:sldId id="392" r:id="rId28"/>
    <p:sldId id="394" r:id="rId29"/>
    <p:sldId id="393" r:id="rId30"/>
    <p:sldId id="395" r:id="rId31"/>
    <p:sldId id="396" r:id="rId32"/>
    <p:sldId id="398" r:id="rId33"/>
    <p:sldId id="399" r:id="rId34"/>
    <p:sldId id="419" r:id="rId35"/>
    <p:sldId id="420" r:id="rId36"/>
    <p:sldId id="401" r:id="rId37"/>
    <p:sldId id="400" r:id="rId38"/>
    <p:sldId id="404" r:id="rId39"/>
    <p:sldId id="421" r:id="rId40"/>
    <p:sldId id="422" r:id="rId41"/>
    <p:sldId id="402" r:id="rId42"/>
    <p:sldId id="403" r:id="rId43"/>
    <p:sldId id="405" r:id="rId44"/>
    <p:sldId id="424" r:id="rId45"/>
    <p:sldId id="425" r:id="rId46"/>
    <p:sldId id="426" r:id="rId47"/>
    <p:sldId id="477" r:id="rId48"/>
    <p:sldId id="478" r:id="rId49"/>
    <p:sldId id="475" r:id="rId50"/>
    <p:sldId id="476" r:id="rId51"/>
    <p:sldId id="406" r:id="rId52"/>
    <p:sldId id="407" r:id="rId53"/>
    <p:sldId id="408" r:id="rId54"/>
    <p:sldId id="412" r:id="rId55"/>
    <p:sldId id="409" r:id="rId56"/>
    <p:sldId id="410" r:id="rId57"/>
    <p:sldId id="479" r:id="rId58"/>
    <p:sldId id="428" r:id="rId59"/>
    <p:sldId id="430" r:id="rId60"/>
    <p:sldId id="431" r:id="rId61"/>
    <p:sldId id="480" r:id="rId62"/>
    <p:sldId id="529" r:id="rId63"/>
    <p:sldId id="413" r:id="rId64"/>
    <p:sldId id="432" r:id="rId65"/>
    <p:sldId id="433" r:id="rId66"/>
    <p:sldId id="434" r:id="rId67"/>
    <p:sldId id="414" r:id="rId68"/>
    <p:sldId id="415" r:id="rId69"/>
    <p:sldId id="416" r:id="rId70"/>
    <p:sldId id="417" r:id="rId71"/>
    <p:sldId id="418" r:id="rId72"/>
    <p:sldId id="436" r:id="rId73"/>
    <p:sldId id="435" r:id="rId74"/>
    <p:sldId id="437" r:id="rId75"/>
    <p:sldId id="438" r:id="rId76"/>
    <p:sldId id="439" r:id="rId77"/>
    <p:sldId id="440" r:id="rId78"/>
    <p:sldId id="441" r:id="rId79"/>
    <p:sldId id="442" r:id="rId80"/>
    <p:sldId id="532" r:id="rId81"/>
    <p:sldId id="533" r:id="rId82"/>
    <p:sldId id="443" r:id="rId83"/>
    <p:sldId id="444" r:id="rId84"/>
    <p:sldId id="445" r:id="rId85"/>
    <p:sldId id="446" r:id="rId86"/>
    <p:sldId id="474" r:id="rId87"/>
    <p:sldId id="447" r:id="rId88"/>
    <p:sldId id="448" r:id="rId89"/>
    <p:sldId id="449" r:id="rId90"/>
    <p:sldId id="452" r:id="rId91"/>
    <p:sldId id="450" r:id="rId92"/>
    <p:sldId id="453" r:id="rId93"/>
    <p:sldId id="451" r:id="rId94"/>
    <p:sldId id="455" r:id="rId95"/>
    <p:sldId id="454" r:id="rId96"/>
    <p:sldId id="456" r:id="rId97"/>
    <p:sldId id="530" r:id="rId98"/>
    <p:sldId id="457" r:id="rId99"/>
    <p:sldId id="531" r:id="rId100"/>
    <p:sldId id="458" r:id="rId101"/>
    <p:sldId id="459" r:id="rId102"/>
    <p:sldId id="460" r:id="rId103"/>
    <p:sldId id="461" r:id="rId104"/>
    <p:sldId id="463" r:id="rId105"/>
    <p:sldId id="462" r:id="rId106"/>
    <p:sldId id="464" r:id="rId107"/>
    <p:sldId id="465" r:id="rId108"/>
    <p:sldId id="466" r:id="rId109"/>
    <p:sldId id="467" r:id="rId110"/>
    <p:sldId id="468" r:id="rId111"/>
    <p:sldId id="469" r:id="rId112"/>
    <p:sldId id="470" r:id="rId113"/>
    <p:sldId id="471" r:id="rId114"/>
    <p:sldId id="472" r:id="rId115"/>
    <p:sldId id="473" r:id="rId116"/>
    <p:sldId id="528" r:id="rId117"/>
    <p:sldId id="481" r:id="rId118"/>
    <p:sldId id="482" r:id="rId119"/>
    <p:sldId id="483" r:id="rId120"/>
    <p:sldId id="484" r:id="rId121"/>
    <p:sldId id="485" r:id="rId122"/>
    <p:sldId id="486" r:id="rId123"/>
    <p:sldId id="487" r:id="rId124"/>
    <p:sldId id="488" r:id="rId125"/>
    <p:sldId id="489" r:id="rId126"/>
    <p:sldId id="490" r:id="rId127"/>
    <p:sldId id="491" r:id="rId128"/>
    <p:sldId id="492" r:id="rId129"/>
    <p:sldId id="493" r:id="rId130"/>
    <p:sldId id="494" r:id="rId131"/>
    <p:sldId id="495" r:id="rId132"/>
    <p:sldId id="496" r:id="rId133"/>
    <p:sldId id="497" r:id="rId134"/>
    <p:sldId id="498" r:id="rId135"/>
    <p:sldId id="499" r:id="rId136"/>
    <p:sldId id="500" r:id="rId137"/>
    <p:sldId id="501" r:id="rId138"/>
    <p:sldId id="502" r:id="rId139"/>
    <p:sldId id="503" r:id="rId140"/>
    <p:sldId id="504" r:id="rId141"/>
    <p:sldId id="505" r:id="rId142"/>
    <p:sldId id="506" r:id="rId143"/>
    <p:sldId id="507" r:id="rId144"/>
    <p:sldId id="508" r:id="rId145"/>
    <p:sldId id="509" r:id="rId146"/>
    <p:sldId id="510" r:id="rId147"/>
    <p:sldId id="511" r:id="rId148"/>
    <p:sldId id="512" r:id="rId149"/>
    <p:sldId id="513" r:id="rId150"/>
    <p:sldId id="514" r:id="rId151"/>
    <p:sldId id="515" r:id="rId152"/>
    <p:sldId id="516" r:id="rId153"/>
    <p:sldId id="517" r:id="rId154"/>
    <p:sldId id="518" r:id="rId155"/>
    <p:sldId id="519" r:id="rId156"/>
    <p:sldId id="520" r:id="rId157"/>
    <p:sldId id="521" r:id="rId158"/>
    <p:sldId id="522" r:id="rId159"/>
    <p:sldId id="523" r:id="rId160"/>
    <p:sldId id="524" r:id="rId161"/>
    <p:sldId id="525" r:id="rId162"/>
    <p:sldId id="526" r:id="rId163"/>
    <p:sldId id="368" r:id="rId164"/>
    <p:sldId id="373" r:id="rId165"/>
    <p:sldId id="527" r:id="rId166"/>
  </p:sldIdLst>
  <p:sldSz cx="9144000" cy="6858000" type="screen4x3"/>
  <p:notesSz cx="7315200" cy="9601200"/>
  <p:defaultTextStyle>
    <a:defPPr>
      <a:defRPr lang="es-ES"/>
    </a:defPPr>
    <a:lvl1pPr algn="l" rtl="0" eaLnBrk="0" fontAlgn="base" hangingPunct="0">
      <a:spcBef>
        <a:spcPct val="0"/>
      </a:spcBef>
      <a:spcAft>
        <a:spcPct val="0"/>
      </a:spcAft>
      <a:defRPr kumimoji="1" sz="2400" kern="1200" baseline="300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baseline="300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baseline="300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baseline="300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baseline="300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baseline="300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baseline="300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baseline="300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baseline="300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autoAdjust="0"/>
  </p:normalViewPr>
  <p:slideViewPr>
    <p:cSldViewPr>
      <p:cViewPr varScale="1">
        <p:scale>
          <a:sx n="85" d="100"/>
          <a:sy n="85" d="100"/>
        </p:scale>
        <p:origin x="768" y="6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4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_rels/viewProps.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slide" Target="slides/slide1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D920CF5-9552-4D05-8806-4ABC6D95A98D}"/>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baseline="0">
                <a:latin typeface="Times New Roman" pitchFamily="18" charset="0"/>
              </a:defRPr>
            </a:lvl1pPr>
          </a:lstStyle>
          <a:p>
            <a:pPr>
              <a:defRPr/>
            </a:pPr>
            <a:endParaRPr lang="es-ES"/>
          </a:p>
        </p:txBody>
      </p:sp>
      <p:sp>
        <p:nvSpPr>
          <p:cNvPr id="83971" name="Rectangle 3">
            <a:extLst>
              <a:ext uri="{FF2B5EF4-FFF2-40B4-BE49-F238E27FC236}">
                <a16:creationId xmlns:a16="http://schemas.microsoft.com/office/drawing/2014/main" id="{9366A468-526C-4789-B706-8EE1556BDEF9}"/>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baseline="0">
                <a:latin typeface="Times New Roman" pitchFamily="18" charset="0"/>
              </a:defRPr>
            </a:lvl1pPr>
          </a:lstStyle>
          <a:p>
            <a:pPr>
              <a:defRPr/>
            </a:pPr>
            <a:endParaRPr lang="es-ES"/>
          </a:p>
        </p:txBody>
      </p:sp>
      <p:sp>
        <p:nvSpPr>
          <p:cNvPr id="83972" name="Rectangle 4">
            <a:extLst>
              <a:ext uri="{FF2B5EF4-FFF2-40B4-BE49-F238E27FC236}">
                <a16:creationId xmlns:a16="http://schemas.microsoft.com/office/drawing/2014/main" id="{CC19E99C-CB28-4C22-A148-A7226954BE8A}"/>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baseline="0">
                <a:latin typeface="Times New Roman" pitchFamily="18" charset="0"/>
              </a:defRPr>
            </a:lvl1pPr>
          </a:lstStyle>
          <a:p>
            <a:pPr>
              <a:defRPr/>
            </a:pPr>
            <a:endParaRPr lang="es-ES"/>
          </a:p>
        </p:txBody>
      </p:sp>
      <p:sp>
        <p:nvSpPr>
          <p:cNvPr id="83973" name="Rectangle 5">
            <a:extLst>
              <a:ext uri="{FF2B5EF4-FFF2-40B4-BE49-F238E27FC236}">
                <a16:creationId xmlns:a16="http://schemas.microsoft.com/office/drawing/2014/main" id="{61E760CE-5918-4DFB-BCDF-9BA648DD5C2D}"/>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baseline="0"/>
            </a:lvl1pPr>
          </a:lstStyle>
          <a:p>
            <a:pPr>
              <a:defRPr/>
            </a:pPr>
            <a:fld id="{2BD80751-BBC6-4CAF-8659-EAE172C92ECE}" type="slidenum">
              <a:rPr lang="es-ES" altLang="es-CR"/>
              <a:pPr>
                <a:defRPr/>
              </a:pPr>
              <a:t>‹#›</a:t>
            </a:fld>
            <a:endParaRPr lang="es-ES" altLang="es-C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3A5E001-6826-41F7-8CBD-5D542280A391}"/>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baseline="0">
                <a:latin typeface="Times New Roman" pitchFamily="18" charset="0"/>
              </a:defRPr>
            </a:lvl1pPr>
          </a:lstStyle>
          <a:p>
            <a:pPr>
              <a:defRPr/>
            </a:pPr>
            <a:endParaRPr lang="es-ES"/>
          </a:p>
        </p:txBody>
      </p:sp>
      <p:sp>
        <p:nvSpPr>
          <p:cNvPr id="27651" name="Rectangle 3">
            <a:extLst>
              <a:ext uri="{FF2B5EF4-FFF2-40B4-BE49-F238E27FC236}">
                <a16:creationId xmlns:a16="http://schemas.microsoft.com/office/drawing/2014/main" id="{FE31AADB-B724-4280-8776-D0B46FA867D9}"/>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baseline="0">
                <a:latin typeface="Times New Roman" pitchFamily="18" charset="0"/>
              </a:defRPr>
            </a:lvl1pPr>
          </a:lstStyle>
          <a:p>
            <a:pPr>
              <a:defRPr/>
            </a:pPr>
            <a:endParaRPr lang="es-ES"/>
          </a:p>
        </p:txBody>
      </p:sp>
      <p:sp>
        <p:nvSpPr>
          <p:cNvPr id="3076" name="Rectangle 4">
            <a:extLst>
              <a:ext uri="{FF2B5EF4-FFF2-40B4-BE49-F238E27FC236}">
                <a16:creationId xmlns:a16="http://schemas.microsoft.com/office/drawing/2014/main" id="{533AF834-9708-4D3F-9994-13DABDDDD725}"/>
              </a:ext>
            </a:extLst>
          </p:cNvPr>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72BD4749-1852-44F2-B699-CE64A372772D}"/>
              </a:ext>
            </a:extLst>
          </p:cNvPr>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7654" name="Rectangle 6">
            <a:extLst>
              <a:ext uri="{FF2B5EF4-FFF2-40B4-BE49-F238E27FC236}">
                <a16:creationId xmlns:a16="http://schemas.microsoft.com/office/drawing/2014/main" id="{27AFEFBA-5105-4A2C-9F5F-10900985217F}"/>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baseline="0">
                <a:latin typeface="Times New Roman" pitchFamily="18" charset="0"/>
              </a:defRPr>
            </a:lvl1pPr>
          </a:lstStyle>
          <a:p>
            <a:pPr>
              <a:defRPr/>
            </a:pPr>
            <a:endParaRPr lang="es-ES"/>
          </a:p>
        </p:txBody>
      </p:sp>
      <p:sp>
        <p:nvSpPr>
          <p:cNvPr id="27655" name="Rectangle 7">
            <a:extLst>
              <a:ext uri="{FF2B5EF4-FFF2-40B4-BE49-F238E27FC236}">
                <a16:creationId xmlns:a16="http://schemas.microsoft.com/office/drawing/2014/main" id="{479D6B73-FB25-4336-BD68-B940115FAEBC}"/>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baseline="0"/>
            </a:lvl1pPr>
          </a:lstStyle>
          <a:p>
            <a:pPr>
              <a:defRPr/>
            </a:pPr>
            <a:fld id="{7D0C7675-11C8-4585-B7BB-D714EE255D02}" type="slidenum">
              <a:rPr lang="es-ES" altLang="es-CR"/>
              <a:pPr>
                <a:defRPr/>
              </a:pPr>
              <a:t>‹#›</a:t>
            </a:fld>
            <a:endParaRPr lang="es-ES" altLang="es-C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0F69C64-AAFA-4C61-86BC-462529712F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8E054B-5E42-4453-B65D-78B7D0BC11F2}" type="slidenum">
              <a:rPr lang="es-ES" altLang="es-CR" sz="1300" smtClean="0"/>
              <a:pPr>
                <a:spcBef>
                  <a:spcPct val="0"/>
                </a:spcBef>
              </a:pPr>
              <a:t>1</a:t>
            </a:fld>
            <a:endParaRPr lang="es-ES" altLang="es-CR" sz="1300"/>
          </a:p>
        </p:txBody>
      </p:sp>
      <p:sp>
        <p:nvSpPr>
          <p:cNvPr id="6147" name="Rectangle 2">
            <a:extLst>
              <a:ext uri="{FF2B5EF4-FFF2-40B4-BE49-F238E27FC236}">
                <a16:creationId xmlns:a16="http://schemas.microsoft.com/office/drawing/2014/main" id="{8232C2A2-CB73-4CCD-812A-4E041823F854}"/>
              </a:ext>
            </a:extLst>
          </p:cNvPr>
          <p:cNvSpPr>
            <a:spLocks noGrp="1" noRot="1" noChangeAspect="1" noChangeArrowheads="1" noTextEdit="1"/>
          </p:cNvSpPr>
          <p:nvPr>
            <p:ph type="sldImg"/>
          </p:nvPr>
        </p:nvSpPr>
        <p:spPr>
          <a:xfrm>
            <a:off x="1258888" y="720725"/>
            <a:ext cx="4799012" cy="3598863"/>
          </a:xfrm>
          <a:ln/>
        </p:spPr>
      </p:sp>
      <p:sp>
        <p:nvSpPr>
          <p:cNvPr id="6148" name="Rectangle 3">
            <a:extLst>
              <a:ext uri="{FF2B5EF4-FFF2-40B4-BE49-F238E27FC236}">
                <a16:creationId xmlns:a16="http://schemas.microsoft.com/office/drawing/2014/main" id="{783C4D5E-19A8-416B-BB85-CC61CF1184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R" altLang="es-C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a:extLst>
              <a:ext uri="{FF2B5EF4-FFF2-40B4-BE49-F238E27FC236}">
                <a16:creationId xmlns:a16="http://schemas.microsoft.com/office/drawing/2014/main" id="{8316B542-58F4-43A0-898E-35DF5D513EA7}"/>
              </a:ext>
            </a:extLst>
          </p:cNvPr>
          <p:cNvSpPr>
            <a:spLocks noGrp="1" noRot="1" noChangeAspect="1" noTextEdit="1"/>
          </p:cNvSpPr>
          <p:nvPr>
            <p:ph type="sldImg"/>
          </p:nvPr>
        </p:nvSpPr>
        <p:spPr>
          <a:ln/>
        </p:spPr>
      </p:sp>
      <p:sp>
        <p:nvSpPr>
          <p:cNvPr id="24579" name="2 Marcador de notas">
            <a:extLst>
              <a:ext uri="{FF2B5EF4-FFF2-40B4-BE49-F238E27FC236}">
                <a16:creationId xmlns:a16="http://schemas.microsoft.com/office/drawing/2014/main" id="{5E672299-D0D4-499A-A45C-256F2062B4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24580" name="3 Marcador de número de diapositiva">
            <a:extLst>
              <a:ext uri="{FF2B5EF4-FFF2-40B4-BE49-F238E27FC236}">
                <a16:creationId xmlns:a16="http://schemas.microsoft.com/office/drawing/2014/main" id="{06338213-544C-46B7-8198-D5F0D93631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4BB0CC-E210-4806-B8AB-9806B3BB5072}" type="slidenum">
              <a:rPr lang="es-ES" altLang="es-CR" sz="1300" smtClean="0"/>
              <a:pPr>
                <a:spcBef>
                  <a:spcPct val="0"/>
                </a:spcBef>
              </a:pPr>
              <a:t>10</a:t>
            </a:fld>
            <a:endParaRPr lang="es-ES" altLang="es-CR" sz="13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Marcador de imagen de diapositiva">
            <a:extLst>
              <a:ext uri="{FF2B5EF4-FFF2-40B4-BE49-F238E27FC236}">
                <a16:creationId xmlns:a16="http://schemas.microsoft.com/office/drawing/2014/main" id="{EBA2951C-BEB2-48CC-AEDE-48CA34A489E6}"/>
              </a:ext>
            </a:extLst>
          </p:cNvPr>
          <p:cNvSpPr>
            <a:spLocks noGrp="1" noRot="1" noChangeAspect="1" noTextEdit="1"/>
          </p:cNvSpPr>
          <p:nvPr>
            <p:ph type="sldImg"/>
          </p:nvPr>
        </p:nvSpPr>
        <p:spPr>
          <a:ln/>
        </p:spPr>
      </p:sp>
      <p:sp>
        <p:nvSpPr>
          <p:cNvPr id="196611" name="2 Marcador de notas">
            <a:extLst>
              <a:ext uri="{FF2B5EF4-FFF2-40B4-BE49-F238E27FC236}">
                <a16:creationId xmlns:a16="http://schemas.microsoft.com/office/drawing/2014/main" id="{B91DCFD4-F6FD-4400-962A-44DBC00C84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6612" name="3 Marcador de número de diapositiva">
            <a:extLst>
              <a:ext uri="{FF2B5EF4-FFF2-40B4-BE49-F238E27FC236}">
                <a16:creationId xmlns:a16="http://schemas.microsoft.com/office/drawing/2014/main" id="{EE0D4120-3B02-474D-9B00-A55D861531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C5041D-F1E3-4480-BBF2-FFC402BDC659}" type="slidenum">
              <a:rPr lang="es-ES" altLang="es-CR" sz="1300"/>
              <a:pPr>
                <a:spcBef>
                  <a:spcPct val="0"/>
                </a:spcBef>
              </a:pPr>
              <a:t>146</a:t>
            </a:fld>
            <a:endParaRPr lang="es-ES" altLang="es-CR" sz="1300"/>
          </a:p>
        </p:txBody>
      </p:sp>
    </p:spTree>
    <p:extLst>
      <p:ext uri="{BB962C8B-B14F-4D97-AF65-F5344CB8AC3E}">
        <p14:creationId xmlns:p14="http://schemas.microsoft.com/office/powerpoint/2010/main" val="30357646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Marcador de imagen de diapositiva">
            <a:extLst>
              <a:ext uri="{FF2B5EF4-FFF2-40B4-BE49-F238E27FC236}">
                <a16:creationId xmlns:a16="http://schemas.microsoft.com/office/drawing/2014/main" id="{E5224C38-3925-4B5E-BDCF-ED668CB6A767}"/>
              </a:ext>
            </a:extLst>
          </p:cNvPr>
          <p:cNvSpPr>
            <a:spLocks noGrp="1" noRot="1" noChangeAspect="1" noTextEdit="1"/>
          </p:cNvSpPr>
          <p:nvPr>
            <p:ph type="sldImg"/>
          </p:nvPr>
        </p:nvSpPr>
        <p:spPr>
          <a:ln/>
        </p:spPr>
      </p:sp>
      <p:sp>
        <p:nvSpPr>
          <p:cNvPr id="198659" name="2 Marcador de notas">
            <a:extLst>
              <a:ext uri="{FF2B5EF4-FFF2-40B4-BE49-F238E27FC236}">
                <a16:creationId xmlns:a16="http://schemas.microsoft.com/office/drawing/2014/main" id="{F64A6B4B-665B-469C-9212-4DF902175A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8660" name="3 Marcador de número de diapositiva">
            <a:extLst>
              <a:ext uri="{FF2B5EF4-FFF2-40B4-BE49-F238E27FC236}">
                <a16:creationId xmlns:a16="http://schemas.microsoft.com/office/drawing/2014/main" id="{27A6D87D-AEB1-45CA-8A65-D6AE16F232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BA6880-D9C5-4305-86DB-4B59A6EBA680}" type="slidenum">
              <a:rPr lang="es-ES" altLang="es-CR" sz="1300"/>
              <a:pPr>
                <a:spcBef>
                  <a:spcPct val="0"/>
                </a:spcBef>
              </a:pPr>
              <a:t>147</a:t>
            </a:fld>
            <a:endParaRPr lang="es-ES" altLang="es-CR" sz="1300"/>
          </a:p>
        </p:txBody>
      </p:sp>
    </p:spTree>
    <p:extLst>
      <p:ext uri="{BB962C8B-B14F-4D97-AF65-F5344CB8AC3E}">
        <p14:creationId xmlns:p14="http://schemas.microsoft.com/office/powerpoint/2010/main" val="4053639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Marcador de imagen de diapositiva">
            <a:extLst>
              <a:ext uri="{FF2B5EF4-FFF2-40B4-BE49-F238E27FC236}">
                <a16:creationId xmlns:a16="http://schemas.microsoft.com/office/drawing/2014/main" id="{39281792-7219-4DD4-B65E-ED8DDDF540A1}"/>
              </a:ext>
            </a:extLst>
          </p:cNvPr>
          <p:cNvSpPr>
            <a:spLocks noGrp="1" noRot="1" noChangeAspect="1" noTextEdit="1"/>
          </p:cNvSpPr>
          <p:nvPr>
            <p:ph type="sldImg"/>
          </p:nvPr>
        </p:nvSpPr>
        <p:spPr>
          <a:ln/>
        </p:spPr>
      </p:sp>
      <p:sp>
        <p:nvSpPr>
          <p:cNvPr id="200707" name="2 Marcador de notas">
            <a:extLst>
              <a:ext uri="{FF2B5EF4-FFF2-40B4-BE49-F238E27FC236}">
                <a16:creationId xmlns:a16="http://schemas.microsoft.com/office/drawing/2014/main" id="{18EA6B78-8B33-4A29-9010-6FB2734AE5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00708" name="3 Marcador de número de diapositiva">
            <a:extLst>
              <a:ext uri="{FF2B5EF4-FFF2-40B4-BE49-F238E27FC236}">
                <a16:creationId xmlns:a16="http://schemas.microsoft.com/office/drawing/2014/main" id="{137D6A10-1EB5-41ED-A796-BA73EE5179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72EC75-9CFA-41AC-8170-C8DC9CF2CFCE}" type="slidenum">
              <a:rPr lang="es-ES" altLang="es-CR" sz="1300"/>
              <a:pPr>
                <a:spcBef>
                  <a:spcPct val="0"/>
                </a:spcBef>
              </a:pPr>
              <a:t>148</a:t>
            </a:fld>
            <a:endParaRPr lang="es-ES" altLang="es-CR" sz="1300"/>
          </a:p>
        </p:txBody>
      </p:sp>
    </p:spTree>
    <p:extLst>
      <p:ext uri="{BB962C8B-B14F-4D97-AF65-F5344CB8AC3E}">
        <p14:creationId xmlns:p14="http://schemas.microsoft.com/office/powerpoint/2010/main" val="25652642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1 Marcador de imagen de diapositiva">
            <a:extLst>
              <a:ext uri="{FF2B5EF4-FFF2-40B4-BE49-F238E27FC236}">
                <a16:creationId xmlns:a16="http://schemas.microsoft.com/office/drawing/2014/main" id="{9DDC22E3-06CC-43F6-9D9F-BA73EF932CBF}"/>
              </a:ext>
            </a:extLst>
          </p:cNvPr>
          <p:cNvSpPr>
            <a:spLocks noGrp="1" noRot="1" noChangeAspect="1" noTextEdit="1"/>
          </p:cNvSpPr>
          <p:nvPr>
            <p:ph type="sldImg"/>
          </p:nvPr>
        </p:nvSpPr>
        <p:spPr>
          <a:ln/>
        </p:spPr>
      </p:sp>
      <p:sp>
        <p:nvSpPr>
          <p:cNvPr id="202755" name="2 Marcador de notas">
            <a:extLst>
              <a:ext uri="{FF2B5EF4-FFF2-40B4-BE49-F238E27FC236}">
                <a16:creationId xmlns:a16="http://schemas.microsoft.com/office/drawing/2014/main" id="{AE5367FC-8F75-49EF-A7CD-9FC555AE69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02756" name="3 Marcador de número de diapositiva">
            <a:extLst>
              <a:ext uri="{FF2B5EF4-FFF2-40B4-BE49-F238E27FC236}">
                <a16:creationId xmlns:a16="http://schemas.microsoft.com/office/drawing/2014/main" id="{FAA2421F-F6ED-4FF6-BF88-2C2ADCDB97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FE8D35-A105-4AD3-B2D1-5DD8477429EE}" type="slidenum">
              <a:rPr lang="es-ES" altLang="es-CR" sz="1300"/>
              <a:pPr>
                <a:spcBef>
                  <a:spcPct val="0"/>
                </a:spcBef>
              </a:pPr>
              <a:t>149</a:t>
            </a:fld>
            <a:endParaRPr lang="es-ES" altLang="es-CR" sz="1300"/>
          </a:p>
        </p:txBody>
      </p:sp>
    </p:spTree>
    <p:extLst>
      <p:ext uri="{BB962C8B-B14F-4D97-AF65-F5344CB8AC3E}">
        <p14:creationId xmlns:p14="http://schemas.microsoft.com/office/powerpoint/2010/main" val="305608510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Marcador de imagen de diapositiva">
            <a:extLst>
              <a:ext uri="{FF2B5EF4-FFF2-40B4-BE49-F238E27FC236}">
                <a16:creationId xmlns:a16="http://schemas.microsoft.com/office/drawing/2014/main" id="{70D5504C-D4E2-48B2-90FE-A4C34EA4FF2C}"/>
              </a:ext>
            </a:extLst>
          </p:cNvPr>
          <p:cNvSpPr>
            <a:spLocks noGrp="1" noRot="1" noChangeAspect="1" noTextEdit="1"/>
          </p:cNvSpPr>
          <p:nvPr>
            <p:ph type="sldImg"/>
          </p:nvPr>
        </p:nvSpPr>
        <p:spPr>
          <a:ln/>
        </p:spPr>
      </p:sp>
      <p:sp>
        <p:nvSpPr>
          <p:cNvPr id="204803" name="2 Marcador de notas">
            <a:extLst>
              <a:ext uri="{FF2B5EF4-FFF2-40B4-BE49-F238E27FC236}">
                <a16:creationId xmlns:a16="http://schemas.microsoft.com/office/drawing/2014/main" id="{614ECCC3-5BCA-458A-990C-1CE6923AD8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04804" name="3 Marcador de número de diapositiva">
            <a:extLst>
              <a:ext uri="{FF2B5EF4-FFF2-40B4-BE49-F238E27FC236}">
                <a16:creationId xmlns:a16="http://schemas.microsoft.com/office/drawing/2014/main" id="{5036C0DC-2329-4CA9-B89A-6D6AA15FE8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F04EF3-4C66-4EC4-B932-6F93B4ABE119}" type="slidenum">
              <a:rPr lang="es-ES" altLang="es-CR" sz="1300"/>
              <a:pPr>
                <a:spcBef>
                  <a:spcPct val="0"/>
                </a:spcBef>
              </a:pPr>
              <a:t>150</a:t>
            </a:fld>
            <a:endParaRPr lang="es-ES" altLang="es-CR" sz="1300"/>
          </a:p>
        </p:txBody>
      </p:sp>
    </p:spTree>
    <p:extLst>
      <p:ext uri="{BB962C8B-B14F-4D97-AF65-F5344CB8AC3E}">
        <p14:creationId xmlns:p14="http://schemas.microsoft.com/office/powerpoint/2010/main" val="12046549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1 Marcador de imagen de diapositiva">
            <a:extLst>
              <a:ext uri="{FF2B5EF4-FFF2-40B4-BE49-F238E27FC236}">
                <a16:creationId xmlns:a16="http://schemas.microsoft.com/office/drawing/2014/main" id="{5AA022D4-3C0C-4505-A649-3136E1B7AB46}"/>
              </a:ext>
            </a:extLst>
          </p:cNvPr>
          <p:cNvSpPr>
            <a:spLocks noGrp="1" noRot="1" noChangeAspect="1" noTextEdit="1"/>
          </p:cNvSpPr>
          <p:nvPr>
            <p:ph type="sldImg"/>
          </p:nvPr>
        </p:nvSpPr>
        <p:spPr>
          <a:ln/>
        </p:spPr>
      </p:sp>
      <p:sp>
        <p:nvSpPr>
          <p:cNvPr id="206851" name="2 Marcador de notas">
            <a:extLst>
              <a:ext uri="{FF2B5EF4-FFF2-40B4-BE49-F238E27FC236}">
                <a16:creationId xmlns:a16="http://schemas.microsoft.com/office/drawing/2014/main" id="{4EC47D0C-37AF-4AC8-B356-CBA50DD83B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06852" name="3 Marcador de número de diapositiva">
            <a:extLst>
              <a:ext uri="{FF2B5EF4-FFF2-40B4-BE49-F238E27FC236}">
                <a16:creationId xmlns:a16="http://schemas.microsoft.com/office/drawing/2014/main" id="{142DDD49-4AA6-4D8D-81F9-2E83FBC109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3880B-BA6C-442D-8744-25CC3AAD9F3B}" type="slidenum">
              <a:rPr lang="es-ES" altLang="es-CR" sz="1300"/>
              <a:pPr>
                <a:spcBef>
                  <a:spcPct val="0"/>
                </a:spcBef>
              </a:pPr>
              <a:t>151</a:t>
            </a:fld>
            <a:endParaRPr lang="es-ES" altLang="es-CR" sz="1300"/>
          </a:p>
        </p:txBody>
      </p:sp>
    </p:spTree>
    <p:extLst>
      <p:ext uri="{BB962C8B-B14F-4D97-AF65-F5344CB8AC3E}">
        <p14:creationId xmlns:p14="http://schemas.microsoft.com/office/powerpoint/2010/main" val="27058202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Marcador de imagen de diapositiva">
            <a:extLst>
              <a:ext uri="{FF2B5EF4-FFF2-40B4-BE49-F238E27FC236}">
                <a16:creationId xmlns:a16="http://schemas.microsoft.com/office/drawing/2014/main" id="{2378FAFE-41DD-41E7-A57F-CD33776C0EE6}"/>
              </a:ext>
            </a:extLst>
          </p:cNvPr>
          <p:cNvSpPr>
            <a:spLocks noGrp="1" noRot="1" noChangeAspect="1" noTextEdit="1"/>
          </p:cNvSpPr>
          <p:nvPr>
            <p:ph type="sldImg"/>
          </p:nvPr>
        </p:nvSpPr>
        <p:spPr>
          <a:ln/>
        </p:spPr>
      </p:sp>
      <p:sp>
        <p:nvSpPr>
          <p:cNvPr id="208899" name="2 Marcador de notas">
            <a:extLst>
              <a:ext uri="{FF2B5EF4-FFF2-40B4-BE49-F238E27FC236}">
                <a16:creationId xmlns:a16="http://schemas.microsoft.com/office/drawing/2014/main" id="{BA52876A-9D7F-44BC-B8D6-7BBC5EF5D0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08900" name="3 Marcador de número de diapositiva">
            <a:extLst>
              <a:ext uri="{FF2B5EF4-FFF2-40B4-BE49-F238E27FC236}">
                <a16:creationId xmlns:a16="http://schemas.microsoft.com/office/drawing/2014/main" id="{0AD01FAE-BA66-40E1-A101-DB58974503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A92D5E-9522-4D48-81D0-F5537F58FD41}" type="slidenum">
              <a:rPr lang="es-ES" altLang="es-CR" sz="1300"/>
              <a:pPr>
                <a:spcBef>
                  <a:spcPct val="0"/>
                </a:spcBef>
              </a:pPr>
              <a:t>152</a:t>
            </a:fld>
            <a:endParaRPr lang="es-ES" altLang="es-CR" sz="1300"/>
          </a:p>
        </p:txBody>
      </p:sp>
    </p:spTree>
    <p:extLst>
      <p:ext uri="{BB962C8B-B14F-4D97-AF65-F5344CB8AC3E}">
        <p14:creationId xmlns:p14="http://schemas.microsoft.com/office/powerpoint/2010/main" val="10186062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Marcador de imagen de diapositiva">
            <a:extLst>
              <a:ext uri="{FF2B5EF4-FFF2-40B4-BE49-F238E27FC236}">
                <a16:creationId xmlns:a16="http://schemas.microsoft.com/office/drawing/2014/main" id="{4C926014-CD7F-4853-AF9C-227E5FFD35E3}"/>
              </a:ext>
            </a:extLst>
          </p:cNvPr>
          <p:cNvSpPr>
            <a:spLocks noGrp="1" noRot="1" noChangeAspect="1" noTextEdit="1"/>
          </p:cNvSpPr>
          <p:nvPr>
            <p:ph type="sldImg"/>
          </p:nvPr>
        </p:nvSpPr>
        <p:spPr>
          <a:ln/>
        </p:spPr>
      </p:sp>
      <p:sp>
        <p:nvSpPr>
          <p:cNvPr id="210947" name="2 Marcador de notas">
            <a:extLst>
              <a:ext uri="{FF2B5EF4-FFF2-40B4-BE49-F238E27FC236}">
                <a16:creationId xmlns:a16="http://schemas.microsoft.com/office/drawing/2014/main" id="{9D020E87-F587-4886-B3D6-8AD7E31EB7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10948" name="3 Marcador de número de diapositiva">
            <a:extLst>
              <a:ext uri="{FF2B5EF4-FFF2-40B4-BE49-F238E27FC236}">
                <a16:creationId xmlns:a16="http://schemas.microsoft.com/office/drawing/2014/main" id="{F0070841-E132-4689-9882-9EFC46D206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753AC7-954C-418F-B294-DD9DA1A9B626}" type="slidenum">
              <a:rPr lang="es-ES" altLang="es-CR" sz="1300"/>
              <a:pPr>
                <a:spcBef>
                  <a:spcPct val="0"/>
                </a:spcBef>
              </a:pPr>
              <a:t>153</a:t>
            </a:fld>
            <a:endParaRPr lang="es-ES" altLang="es-CR" sz="1300"/>
          </a:p>
        </p:txBody>
      </p:sp>
    </p:spTree>
    <p:extLst>
      <p:ext uri="{BB962C8B-B14F-4D97-AF65-F5344CB8AC3E}">
        <p14:creationId xmlns:p14="http://schemas.microsoft.com/office/powerpoint/2010/main" val="1673491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1 Marcador de imagen de diapositiva">
            <a:extLst>
              <a:ext uri="{FF2B5EF4-FFF2-40B4-BE49-F238E27FC236}">
                <a16:creationId xmlns:a16="http://schemas.microsoft.com/office/drawing/2014/main" id="{6804BB68-BB06-4659-81D0-65909CB1622F}"/>
              </a:ext>
            </a:extLst>
          </p:cNvPr>
          <p:cNvSpPr>
            <a:spLocks noGrp="1" noRot="1" noChangeAspect="1" noTextEdit="1"/>
          </p:cNvSpPr>
          <p:nvPr>
            <p:ph type="sldImg"/>
          </p:nvPr>
        </p:nvSpPr>
        <p:spPr>
          <a:ln/>
        </p:spPr>
      </p:sp>
      <p:sp>
        <p:nvSpPr>
          <p:cNvPr id="212995" name="2 Marcador de notas">
            <a:extLst>
              <a:ext uri="{FF2B5EF4-FFF2-40B4-BE49-F238E27FC236}">
                <a16:creationId xmlns:a16="http://schemas.microsoft.com/office/drawing/2014/main" id="{7BA7AB10-9479-4F5D-8165-42D3D43813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212996" name="3 Marcador de número de diapositiva">
            <a:extLst>
              <a:ext uri="{FF2B5EF4-FFF2-40B4-BE49-F238E27FC236}">
                <a16:creationId xmlns:a16="http://schemas.microsoft.com/office/drawing/2014/main" id="{92C3CF15-E3CB-4B14-AF4E-25CE67D875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A51D29-E8F7-4430-91B8-A7F7314CD05E}" type="slidenum">
              <a:rPr lang="es-ES" altLang="es-CR" sz="1300"/>
              <a:pPr>
                <a:spcBef>
                  <a:spcPct val="0"/>
                </a:spcBef>
              </a:pPr>
              <a:t>154</a:t>
            </a:fld>
            <a:endParaRPr lang="es-ES" altLang="es-CR" sz="1300"/>
          </a:p>
        </p:txBody>
      </p:sp>
    </p:spTree>
    <p:extLst>
      <p:ext uri="{BB962C8B-B14F-4D97-AF65-F5344CB8AC3E}">
        <p14:creationId xmlns:p14="http://schemas.microsoft.com/office/powerpoint/2010/main" val="2237708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74F2824C-7FC1-49BC-8986-CC6F3BD75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AD76D1-F913-4302-BE8C-B916AF6AC30E}" type="slidenum">
              <a:rPr lang="es-ES" altLang="es-CR" sz="1300"/>
              <a:pPr>
                <a:spcBef>
                  <a:spcPct val="0"/>
                </a:spcBef>
              </a:pPr>
              <a:t>155</a:t>
            </a:fld>
            <a:endParaRPr lang="es-ES" altLang="es-CR" sz="1300"/>
          </a:p>
        </p:txBody>
      </p:sp>
      <p:sp>
        <p:nvSpPr>
          <p:cNvPr id="215043" name="Rectangle 2">
            <a:extLst>
              <a:ext uri="{FF2B5EF4-FFF2-40B4-BE49-F238E27FC236}">
                <a16:creationId xmlns:a16="http://schemas.microsoft.com/office/drawing/2014/main" id="{B2CA8ADB-62D1-4814-94D9-1E2EBD08A18B}"/>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5BB07A61-F543-430E-854D-D768B3B792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180204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a:extLst>
              <a:ext uri="{FF2B5EF4-FFF2-40B4-BE49-F238E27FC236}">
                <a16:creationId xmlns:a16="http://schemas.microsoft.com/office/drawing/2014/main" id="{A5B3388E-BCB0-499A-81F3-AD9397951E8A}"/>
              </a:ext>
            </a:extLst>
          </p:cNvPr>
          <p:cNvSpPr>
            <a:spLocks noGrp="1" noRot="1" noChangeAspect="1" noTextEdit="1"/>
          </p:cNvSpPr>
          <p:nvPr>
            <p:ph type="sldImg"/>
          </p:nvPr>
        </p:nvSpPr>
        <p:spPr>
          <a:ln/>
        </p:spPr>
      </p:sp>
      <p:sp>
        <p:nvSpPr>
          <p:cNvPr id="26627" name="2 Marcador de notas">
            <a:extLst>
              <a:ext uri="{FF2B5EF4-FFF2-40B4-BE49-F238E27FC236}">
                <a16:creationId xmlns:a16="http://schemas.microsoft.com/office/drawing/2014/main" id="{F5FAE243-1BBF-47E7-BE5F-957A9368CF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26628" name="3 Marcador de número de diapositiva">
            <a:extLst>
              <a:ext uri="{FF2B5EF4-FFF2-40B4-BE49-F238E27FC236}">
                <a16:creationId xmlns:a16="http://schemas.microsoft.com/office/drawing/2014/main" id="{794738A3-B197-45DB-876E-399A34FAFC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2A37E2-73FF-4970-A000-DF1EC6A9B939}" type="slidenum">
              <a:rPr lang="es-ES" altLang="es-CR" sz="1300" smtClean="0"/>
              <a:pPr>
                <a:spcBef>
                  <a:spcPct val="0"/>
                </a:spcBef>
              </a:pPr>
              <a:t>11</a:t>
            </a:fld>
            <a:endParaRPr lang="es-ES" altLang="es-CR" sz="130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E7C19D35-203E-48D5-BAB4-E2FD83901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37EC09-8446-41AC-B208-E2A31BB5444E}" type="slidenum">
              <a:rPr lang="es-ES" altLang="es-CR" sz="1300"/>
              <a:pPr>
                <a:spcBef>
                  <a:spcPct val="0"/>
                </a:spcBef>
              </a:pPr>
              <a:t>156</a:t>
            </a:fld>
            <a:endParaRPr lang="es-ES" altLang="es-CR" sz="1300"/>
          </a:p>
        </p:txBody>
      </p:sp>
      <p:sp>
        <p:nvSpPr>
          <p:cNvPr id="217091" name="Rectangle 2">
            <a:extLst>
              <a:ext uri="{FF2B5EF4-FFF2-40B4-BE49-F238E27FC236}">
                <a16:creationId xmlns:a16="http://schemas.microsoft.com/office/drawing/2014/main" id="{FFA952E2-566A-4159-9C1C-806C9E14292F}"/>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39CBA46B-4BFC-441D-907C-C7D91D7E15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401164506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33BB51BB-C106-4751-9345-131413E1F0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5370B6-C941-428C-B09D-90925BA7A89E}" type="slidenum">
              <a:rPr lang="es-ES" altLang="es-CR" sz="1300"/>
              <a:pPr>
                <a:spcBef>
                  <a:spcPct val="0"/>
                </a:spcBef>
              </a:pPr>
              <a:t>157</a:t>
            </a:fld>
            <a:endParaRPr lang="es-ES" altLang="es-CR" sz="1300"/>
          </a:p>
        </p:txBody>
      </p:sp>
      <p:sp>
        <p:nvSpPr>
          <p:cNvPr id="219139" name="Rectangle 2">
            <a:extLst>
              <a:ext uri="{FF2B5EF4-FFF2-40B4-BE49-F238E27FC236}">
                <a16:creationId xmlns:a16="http://schemas.microsoft.com/office/drawing/2014/main" id="{94E6379E-11B3-4713-8353-53D7FA4E2D63}"/>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D52336A4-92B5-4EE6-9647-7276D402F8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156225280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CBFF8208-6A44-4FED-8568-DAEEF8596C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75088A-1C0A-4689-9CDA-1635E2D67624}" type="slidenum">
              <a:rPr lang="es-ES" altLang="es-CR" sz="1300"/>
              <a:pPr>
                <a:spcBef>
                  <a:spcPct val="0"/>
                </a:spcBef>
              </a:pPr>
              <a:t>158</a:t>
            </a:fld>
            <a:endParaRPr lang="es-ES" altLang="es-CR" sz="1300"/>
          </a:p>
        </p:txBody>
      </p:sp>
      <p:sp>
        <p:nvSpPr>
          <p:cNvPr id="221187" name="Rectangle 2">
            <a:extLst>
              <a:ext uri="{FF2B5EF4-FFF2-40B4-BE49-F238E27FC236}">
                <a16:creationId xmlns:a16="http://schemas.microsoft.com/office/drawing/2014/main" id="{B370FBD3-A21E-4158-8C88-95644297383C}"/>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84C1619A-EDC8-4C06-B90D-747B42E305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199215271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AB946D05-9790-4E27-9A07-0AABDE67F4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532D26-C98F-42C8-924F-B344EE080245}" type="slidenum">
              <a:rPr lang="es-ES" altLang="es-CR" sz="1300"/>
              <a:pPr>
                <a:spcBef>
                  <a:spcPct val="0"/>
                </a:spcBef>
              </a:pPr>
              <a:t>159</a:t>
            </a:fld>
            <a:endParaRPr lang="es-ES" altLang="es-CR" sz="1300"/>
          </a:p>
        </p:txBody>
      </p:sp>
      <p:sp>
        <p:nvSpPr>
          <p:cNvPr id="223235" name="Rectangle 2">
            <a:extLst>
              <a:ext uri="{FF2B5EF4-FFF2-40B4-BE49-F238E27FC236}">
                <a16:creationId xmlns:a16="http://schemas.microsoft.com/office/drawing/2014/main" id="{967894EB-CBAE-4543-B874-B27787FF360C}"/>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DD1FA98E-9C8A-4E54-814C-BF66B75979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40479296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F41F89FE-36B4-42BA-8FEE-27493A5467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F686ED-A1FD-480F-885E-9528745954CA}" type="slidenum">
              <a:rPr lang="es-ES" altLang="es-CR" sz="1300"/>
              <a:pPr>
                <a:spcBef>
                  <a:spcPct val="0"/>
                </a:spcBef>
              </a:pPr>
              <a:t>160</a:t>
            </a:fld>
            <a:endParaRPr lang="es-ES" altLang="es-CR" sz="1300"/>
          </a:p>
        </p:txBody>
      </p:sp>
      <p:sp>
        <p:nvSpPr>
          <p:cNvPr id="225283" name="Rectangle 2">
            <a:extLst>
              <a:ext uri="{FF2B5EF4-FFF2-40B4-BE49-F238E27FC236}">
                <a16:creationId xmlns:a16="http://schemas.microsoft.com/office/drawing/2014/main" id="{04C22DE2-930B-460F-B6D4-BBCDFDAB5F40}"/>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997C47A0-44B7-42F1-840B-6C3F7F6EB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19210644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BBD93CFA-C3E1-4D8F-ABB1-E96061F19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12A73A-1108-40A9-9A96-34F63D091F0D}" type="slidenum">
              <a:rPr lang="es-ES" altLang="es-CR" sz="1300"/>
              <a:pPr>
                <a:spcBef>
                  <a:spcPct val="0"/>
                </a:spcBef>
              </a:pPr>
              <a:t>161</a:t>
            </a:fld>
            <a:endParaRPr lang="es-ES" altLang="es-CR" sz="1300"/>
          </a:p>
        </p:txBody>
      </p:sp>
      <p:sp>
        <p:nvSpPr>
          <p:cNvPr id="227331" name="Rectangle 2">
            <a:extLst>
              <a:ext uri="{FF2B5EF4-FFF2-40B4-BE49-F238E27FC236}">
                <a16:creationId xmlns:a16="http://schemas.microsoft.com/office/drawing/2014/main" id="{F4EE50B5-160D-46BA-AEE9-22A26B29AE9D}"/>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AA3802C9-60F3-4D18-8127-6D6017E3DF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86167321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EC750531-6461-4EF2-AB45-4A35A92D3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8A3B6C-9357-4FD7-8ED3-5F68131583CC}" type="slidenum">
              <a:rPr lang="es-ES" altLang="es-CR" sz="1300"/>
              <a:pPr>
                <a:spcBef>
                  <a:spcPct val="0"/>
                </a:spcBef>
              </a:pPr>
              <a:t>162</a:t>
            </a:fld>
            <a:endParaRPr lang="es-ES" altLang="es-CR" sz="1300"/>
          </a:p>
        </p:txBody>
      </p:sp>
      <p:sp>
        <p:nvSpPr>
          <p:cNvPr id="229379" name="Rectangle 2">
            <a:extLst>
              <a:ext uri="{FF2B5EF4-FFF2-40B4-BE49-F238E27FC236}">
                <a16:creationId xmlns:a16="http://schemas.microsoft.com/office/drawing/2014/main" id="{4D9724DC-D92D-41FC-A991-9421EC4D24E0}"/>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7C1C536C-C3BF-4A0E-A8F3-74E5C4CE74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138636709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E363F378-E07B-40AF-A982-4445515978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C35618-2371-43E9-9678-B8A16F614094}" type="slidenum">
              <a:rPr lang="es-ES" altLang="es-CR" sz="1300" smtClean="0"/>
              <a:pPr>
                <a:spcBef>
                  <a:spcPct val="0"/>
                </a:spcBef>
              </a:pPr>
              <a:t>163</a:t>
            </a:fld>
            <a:endParaRPr lang="es-ES" altLang="es-CR" sz="1300"/>
          </a:p>
        </p:txBody>
      </p:sp>
      <p:sp>
        <p:nvSpPr>
          <p:cNvPr id="183299" name="Rectangle 2">
            <a:extLst>
              <a:ext uri="{FF2B5EF4-FFF2-40B4-BE49-F238E27FC236}">
                <a16:creationId xmlns:a16="http://schemas.microsoft.com/office/drawing/2014/main" id="{E0964CBA-8BEB-45F2-92F7-FFCEA57FDEBD}"/>
              </a:ext>
            </a:extLst>
          </p:cNvPr>
          <p:cNvSpPr>
            <a:spLocks noGrp="1" noRot="1" noChangeAspect="1" noChangeArrowheads="1" noTextEdit="1"/>
          </p:cNvSpPr>
          <p:nvPr>
            <p:ph type="sldImg"/>
          </p:nvPr>
        </p:nvSpPr>
        <p:spPr>
          <a:xfrm>
            <a:off x="1258888" y="720725"/>
            <a:ext cx="4799012" cy="3598863"/>
          </a:xfrm>
          <a:ln/>
        </p:spPr>
      </p:sp>
      <p:sp>
        <p:nvSpPr>
          <p:cNvPr id="183300" name="Rectangle 3">
            <a:extLst>
              <a:ext uri="{FF2B5EF4-FFF2-40B4-BE49-F238E27FC236}">
                <a16:creationId xmlns:a16="http://schemas.microsoft.com/office/drawing/2014/main" id="{56B56788-90EC-406C-86FA-DAED71F337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R" altLang="es-C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C6DEF07F-4967-4B5F-98B6-2B076A96C4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32559D-DC0F-467F-8152-B39FFF7A740B}" type="slidenum">
              <a:rPr lang="es-ES" altLang="es-CR" sz="1300" smtClean="0"/>
              <a:pPr>
                <a:spcBef>
                  <a:spcPct val="0"/>
                </a:spcBef>
              </a:pPr>
              <a:t>164</a:t>
            </a:fld>
            <a:endParaRPr lang="es-ES" altLang="es-CR" sz="1300"/>
          </a:p>
        </p:txBody>
      </p:sp>
      <p:sp>
        <p:nvSpPr>
          <p:cNvPr id="185347" name="Rectangle 2">
            <a:extLst>
              <a:ext uri="{FF2B5EF4-FFF2-40B4-BE49-F238E27FC236}">
                <a16:creationId xmlns:a16="http://schemas.microsoft.com/office/drawing/2014/main" id="{D8DF1441-EFBF-452A-8451-904DF52A271B}"/>
              </a:ext>
            </a:extLst>
          </p:cNvPr>
          <p:cNvSpPr>
            <a:spLocks noGrp="1" noRot="1" noChangeAspect="1" noChangeArrowheads="1" noTextEdit="1"/>
          </p:cNvSpPr>
          <p:nvPr>
            <p:ph type="sldImg"/>
          </p:nvPr>
        </p:nvSpPr>
        <p:spPr>
          <a:xfrm>
            <a:off x="1258888" y="720725"/>
            <a:ext cx="4799012" cy="3598863"/>
          </a:xfrm>
          <a:ln/>
        </p:spPr>
      </p:sp>
      <p:sp>
        <p:nvSpPr>
          <p:cNvPr id="185348" name="Rectangle 3">
            <a:extLst>
              <a:ext uri="{FF2B5EF4-FFF2-40B4-BE49-F238E27FC236}">
                <a16:creationId xmlns:a16="http://schemas.microsoft.com/office/drawing/2014/main" id="{3E1A919C-8684-4764-BB59-710988263D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R" altLang="es-C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D0F2BB25-2E8C-4866-9FB2-AEE3E39E1E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51A649-BDDB-4759-8CB0-0464B2A0E1FD}" type="slidenum">
              <a:rPr lang="es-ES" altLang="es-CR" sz="1300"/>
              <a:pPr>
                <a:spcBef>
                  <a:spcPct val="0"/>
                </a:spcBef>
              </a:pPr>
              <a:t>165</a:t>
            </a:fld>
            <a:endParaRPr lang="es-ES" altLang="es-CR" sz="1300"/>
          </a:p>
        </p:txBody>
      </p:sp>
      <p:sp>
        <p:nvSpPr>
          <p:cNvPr id="231427" name="Rectangle 2">
            <a:extLst>
              <a:ext uri="{FF2B5EF4-FFF2-40B4-BE49-F238E27FC236}">
                <a16:creationId xmlns:a16="http://schemas.microsoft.com/office/drawing/2014/main" id="{2A71B091-53E2-4A1F-B135-3A59ABD964F0}"/>
              </a:ext>
            </a:extLst>
          </p:cNvPr>
          <p:cNvSpPr>
            <a:spLocks noGrp="1" noRot="1" noChangeAspect="1" noChangeArrowheads="1" noTextEdit="1"/>
          </p:cNvSpPr>
          <p:nvPr>
            <p:ph type="sldImg"/>
          </p:nvPr>
        </p:nvSpPr>
        <p:spPr>
          <a:xfrm>
            <a:off x="1258888" y="720725"/>
            <a:ext cx="4799012" cy="3598863"/>
          </a:xfrm>
          <a:ln/>
        </p:spPr>
      </p:sp>
      <p:sp>
        <p:nvSpPr>
          <p:cNvPr id="231428" name="Rectangle 3">
            <a:extLst>
              <a:ext uri="{FF2B5EF4-FFF2-40B4-BE49-F238E27FC236}">
                <a16:creationId xmlns:a16="http://schemas.microsoft.com/office/drawing/2014/main" id="{D1E240F4-C4DD-422B-8F90-4CBEB1FDF8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s-CR"/>
          </a:p>
        </p:txBody>
      </p:sp>
    </p:spTree>
    <p:extLst>
      <p:ext uri="{BB962C8B-B14F-4D97-AF65-F5344CB8AC3E}">
        <p14:creationId xmlns:p14="http://schemas.microsoft.com/office/powerpoint/2010/main" val="207655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a:extLst>
              <a:ext uri="{FF2B5EF4-FFF2-40B4-BE49-F238E27FC236}">
                <a16:creationId xmlns:a16="http://schemas.microsoft.com/office/drawing/2014/main" id="{A5B3388E-BCB0-499A-81F3-AD9397951E8A}"/>
              </a:ext>
            </a:extLst>
          </p:cNvPr>
          <p:cNvSpPr>
            <a:spLocks noGrp="1" noRot="1" noChangeAspect="1" noTextEdit="1"/>
          </p:cNvSpPr>
          <p:nvPr>
            <p:ph type="sldImg"/>
          </p:nvPr>
        </p:nvSpPr>
        <p:spPr>
          <a:ln/>
        </p:spPr>
      </p:sp>
      <p:sp>
        <p:nvSpPr>
          <p:cNvPr id="26627" name="2 Marcador de notas">
            <a:extLst>
              <a:ext uri="{FF2B5EF4-FFF2-40B4-BE49-F238E27FC236}">
                <a16:creationId xmlns:a16="http://schemas.microsoft.com/office/drawing/2014/main" id="{F5FAE243-1BBF-47E7-BE5F-957A9368CF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26628" name="3 Marcador de número de diapositiva">
            <a:extLst>
              <a:ext uri="{FF2B5EF4-FFF2-40B4-BE49-F238E27FC236}">
                <a16:creationId xmlns:a16="http://schemas.microsoft.com/office/drawing/2014/main" id="{794738A3-B197-45DB-876E-399A34FAFC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2A37E2-73FF-4970-A000-DF1EC6A9B939}" type="slidenum">
              <a:rPr lang="es-ES" altLang="es-CR" sz="1300" smtClean="0"/>
              <a:pPr>
                <a:spcBef>
                  <a:spcPct val="0"/>
                </a:spcBef>
              </a:pPr>
              <a:t>12</a:t>
            </a:fld>
            <a:endParaRPr lang="es-ES" altLang="es-CR" sz="1300"/>
          </a:p>
        </p:txBody>
      </p:sp>
    </p:spTree>
    <p:extLst>
      <p:ext uri="{BB962C8B-B14F-4D97-AF65-F5344CB8AC3E}">
        <p14:creationId xmlns:p14="http://schemas.microsoft.com/office/powerpoint/2010/main" val="422699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a:extLst>
              <a:ext uri="{FF2B5EF4-FFF2-40B4-BE49-F238E27FC236}">
                <a16:creationId xmlns:a16="http://schemas.microsoft.com/office/drawing/2014/main" id="{A5B3388E-BCB0-499A-81F3-AD9397951E8A}"/>
              </a:ext>
            </a:extLst>
          </p:cNvPr>
          <p:cNvSpPr>
            <a:spLocks noGrp="1" noRot="1" noChangeAspect="1" noTextEdit="1"/>
          </p:cNvSpPr>
          <p:nvPr>
            <p:ph type="sldImg"/>
          </p:nvPr>
        </p:nvSpPr>
        <p:spPr>
          <a:ln/>
        </p:spPr>
      </p:sp>
      <p:sp>
        <p:nvSpPr>
          <p:cNvPr id="26627" name="2 Marcador de notas">
            <a:extLst>
              <a:ext uri="{FF2B5EF4-FFF2-40B4-BE49-F238E27FC236}">
                <a16:creationId xmlns:a16="http://schemas.microsoft.com/office/drawing/2014/main" id="{F5FAE243-1BBF-47E7-BE5F-957A9368CF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26628" name="3 Marcador de número de diapositiva">
            <a:extLst>
              <a:ext uri="{FF2B5EF4-FFF2-40B4-BE49-F238E27FC236}">
                <a16:creationId xmlns:a16="http://schemas.microsoft.com/office/drawing/2014/main" id="{794738A3-B197-45DB-876E-399A34FAFC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2A37E2-73FF-4970-A000-DF1EC6A9B939}" type="slidenum">
              <a:rPr lang="es-ES" altLang="es-CR" sz="1300" smtClean="0"/>
              <a:pPr>
                <a:spcBef>
                  <a:spcPct val="0"/>
                </a:spcBef>
              </a:pPr>
              <a:t>13</a:t>
            </a:fld>
            <a:endParaRPr lang="es-ES" altLang="es-CR" sz="1300"/>
          </a:p>
        </p:txBody>
      </p:sp>
    </p:spTree>
    <p:extLst>
      <p:ext uri="{BB962C8B-B14F-4D97-AF65-F5344CB8AC3E}">
        <p14:creationId xmlns:p14="http://schemas.microsoft.com/office/powerpoint/2010/main" val="2068870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id="{6651A6A8-4BB9-4507-9761-524C68F1E92F}"/>
              </a:ext>
            </a:extLst>
          </p:cNvPr>
          <p:cNvSpPr>
            <a:spLocks noGrp="1" noRot="1" noChangeAspect="1" noTextEdit="1"/>
          </p:cNvSpPr>
          <p:nvPr>
            <p:ph type="sldImg"/>
          </p:nvPr>
        </p:nvSpPr>
        <p:spPr>
          <a:ln/>
        </p:spPr>
      </p:sp>
      <p:sp>
        <p:nvSpPr>
          <p:cNvPr id="28675" name="2 Marcador de notas">
            <a:extLst>
              <a:ext uri="{FF2B5EF4-FFF2-40B4-BE49-F238E27FC236}">
                <a16:creationId xmlns:a16="http://schemas.microsoft.com/office/drawing/2014/main" id="{C6B78BEC-87E3-4B3A-A55D-F2BDD7D80D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28676" name="3 Marcador de número de diapositiva">
            <a:extLst>
              <a:ext uri="{FF2B5EF4-FFF2-40B4-BE49-F238E27FC236}">
                <a16:creationId xmlns:a16="http://schemas.microsoft.com/office/drawing/2014/main" id="{282B079F-1DD8-481D-AC2C-1F178EA101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2BDD6A-CEE7-4395-9044-6C3CDA10FBFD}" type="slidenum">
              <a:rPr lang="es-ES" altLang="es-CR" sz="1300" smtClean="0"/>
              <a:pPr>
                <a:spcBef>
                  <a:spcPct val="0"/>
                </a:spcBef>
              </a:pPr>
              <a:t>14</a:t>
            </a:fld>
            <a:endParaRPr lang="es-ES" altLang="es-CR"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a:extLst>
              <a:ext uri="{FF2B5EF4-FFF2-40B4-BE49-F238E27FC236}">
                <a16:creationId xmlns:a16="http://schemas.microsoft.com/office/drawing/2014/main" id="{E68049A4-A588-441E-AAC2-F8DACC3A56D3}"/>
              </a:ext>
            </a:extLst>
          </p:cNvPr>
          <p:cNvSpPr>
            <a:spLocks noGrp="1" noRot="1" noChangeAspect="1" noTextEdit="1"/>
          </p:cNvSpPr>
          <p:nvPr>
            <p:ph type="sldImg"/>
          </p:nvPr>
        </p:nvSpPr>
        <p:spPr>
          <a:ln/>
        </p:spPr>
      </p:sp>
      <p:sp>
        <p:nvSpPr>
          <p:cNvPr id="30723" name="2 Marcador de notas">
            <a:extLst>
              <a:ext uri="{FF2B5EF4-FFF2-40B4-BE49-F238E27FC236}">
                <a16:creationId xmlns:a16="http://schemas.microsoft.com/office/drawing/2014/main" id="{E8120528-AC62-4AA4-BC7A-1EFAC291F0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30724" name="3 Marcador de número de diapositiva">
            <a:extLst>
              <a:ext uri="{FF2B5EF4-FFF2-40B4-BE49-F238E27FC236}">
                <a16:creationId xmlns:a16="http://schemas.microsoft.com/office/drawing/2014/main" id="{C5684F69-FDAC-453F-90E7-C3BB8C16A1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06807F-DC97-46B8-A13D-417BD65A4A39}" type="slidenum">
              <a:rPr lang="es-ES" altLang="es-CR" sz="1300" smtClean="0"/>
              <a:pPr>
                <a:spcBef>
                  <a:spcPct val="0"/>
                </a:spcBef>
              </a:pPr>
              <a:t>15</a:t>
            </a:fld>
            <a:endParaRPr lang="es-ES" altLang="es-C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A243A6D0-9CC6-4B90-A2C7-D176DABA0EF6}"/>
              </a:ext>
            </a:extLst>
          </p:cNvPr>
          <p:cNvSpPr>
            <a:spLocks noGrp="1" noRot="1" noChangeAspect="1" noTextEdit="1"/>
          </p:cNvSpPr>
          <p:nvPr>
            <p:ph type="sldImg"/>
          </p:nvPr>
        </p:nvSpPr>
        <p:spPr>
          <a:ln/>
        </p:spPr>
      </p:sp>
      <p:sp>
        <p:nvSpPr>
          <p:cNvPr id="32771" name="2 Marcador de notas">
            <a:extLst>
              <a:ext uri="{FF2B5EF4-FFF2-40B4-BE49-F238E27FC236}">
                <a16:creationId xmlns:a16="http://schemas.microsoft.com/office/drawing/2014/main" id="{0B77C965-26D1-480B-864B-D8A89F8644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32772" name="3 Marcador de número de diapositiva">
            <a:extLst>
              <a:ext uri="{FF2B5EF4-FFF2-40B4-BE49-F238E27FC236}">
                <a16:creationId xmlns:a16="http://schemas.microsoft.com/office/drawing/2014/main" id="{B5B1580F-F4C4-4740-AEA9-750F6A487A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E2F76E-5FDC-4E89-828D-28F58AECAC94}" type="slidenum">
              <a:rPr lang="es-ES" altLang="es-CR" sz="1300" smtClean="0"/>
              <a:pPr>
                <a:spcBef>
                  <a:spcPct val="0"/>
                </a:spcBef>
              </a:pPr>
              <a:t>16</a:t>
            </a:fld>
            <a:endParaRPr lang="es-ES" altLang="es-C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a:extLst>
              <a:ext uri="{FF2B5EF4-FFF2-40B4-BE49-F238E27FC236}">
                <a16:creationId xmlns:a16="http://schemas.microsoft.com/office/drawing/2014/main" id="{B4CE2D14-1BC4-449E-BE4E-6AAE8D6019D1}"/>
              </a:ext>
            </a:extLst>
          </p:cNvPr>
          <p:cNvSpPr>
            <a:spLocks noGrp="1" noRot="1" noChangeAspect="1" noTextEdit="1"/>
          </p:cNvSpPr>
          <p:nvPr>
            <p:ph type="sldImg"/>
          </p:nvPr>
        </p:nvSpPr>
        <p:spPr>
          <a:ln/>
        </p:spPr>
      </p:sp>
      <p:sp>
        <p:nvSpPr>
          <p:cNvPr id="34819" name="2 Marcador de notas">
            <a:extLst>
              <a:ext uri="{FF2B5EF4-FFF2-40B4-BE49-F238E27FC236}">
                <a16:creationId xmlns:a16="http://schemas.microsoft.com/office/drawing/2014/main" id="{C75BDB19-E1B9-4A97-8C76-84C4115438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34820" name="3 Marcador de número de diapositiva">
            <a:extLst>
              <a:ext uri="{FF2B5EF4-FFF2-40B4-BE49-F238E27FC236}">
                <a16:creationId xmlns:a16="http://schemas.microsoft.com/office/drawing/2014/main" id="{53BB9461-3BE2-442E-8F2E-84B1F5D6C3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1708B6-B22C-4959-842E-A83F3F04DB7C}" type="slidenum">
              <a:rPr lang="es-ES" altLang="es-CR" sz="1300" smtClean="0"/>
              <a:pPr>
                <a:spcBef>
                  <a:spcPct val="0"/>
                </a:spcBef>
              </a:pPr>
              <a:t>17</a:t>
            </a:fld>
            <a:endParaRPr lang="es-ES" altLang="es-C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a:extLst>
              <a:ext uri="{FF2B5EF4-FFF2-40B4-BE49-F238E27FC236}">
                <a16:creationId xmlns:a16="http://schemas.microsoft.com/office/drawing/2014/main" id="{15CBC0A5-8C69-4A2B-86F4-BF50265417B9}"/>
              </a:ext>
            </a:extLst>
          </p:cNvPr>
          <p:cNvSpPr>
            <a:spLocks noGrp="1" noRot="1" noChangeAspect="1" noTextEdit="1"/>
          </p:cNvSpPr>
          <p:nvPr>
            <p:ph type="sldImg"/>
          </p:nvPr>
        </p:nvSpPr>
        <p:spPr>
          <a:ln/>
        </p:spPr>
      </p:sp>
      <p:sp>
        <p:nvSpPr>
          <p:cNvPr id="36867" name="2 Marcador de notas">
            <a:extLst>
              <a:ext uri="{FF2B5EF4-FFF2-40B4-BE49-F238E27FC236}">
                <a16:creationId xmlns:a16="http://schemas.microsoft.com/office/drawing/2014/main" id="{FA8FE0A7-5FB7-480E-BB41-970B1399CE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36868" name="3 Marcador de número de diapositiva">
            <a:extLst>
              <a:ext uri="{FF2B5EF4-FFF2-40B4-BE49-F238E27FC236}">
                <a16:creationId xmlns:a16="http://schemas.microsoft.com/office/drawing/2014/main" id="{E117F69E-3A76-4CEF-B008-5DD7D16173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634A23-6558-45E2-AA31-7A0CCF4BD6B7}" type="slidenum">
              <a:rPr lang="es-ES" altLang="es-CR" sz="1300" smtClean="0"/>
              <a:pPr>
                <a:spcBef>
                  <a:spcPct val="0"/>
                </a:spcBef>
              </a:pPr>
              <a:t>18</a:t>
            </a:fld>
            <a:endParaRPr lang="es-ES" altLang="es-C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a:extLst>
              <a:ext uri="{FF2B5EF4-FFF2-40B4-BE49-F238E27FC236}">
                <a16:creationId xmlns:a16="http://schemas.microsoft.com/office/drawing/2014/main" id="{DC453908-02EA-429A-9EE7-4DDCF9E7F98D}"/>
              </a:ext>
            </a:extLst>
          </p:cNvPr>
          <p:cNvSpPr>
            <a:spLocks noGrp="1" noRot="1" noChangeAspect="1" noTextEdit="1"/>
          </p:cNvSpPr>
          <p:nvPr>
            <p:ph type="sldImg"/>
          </p:nvPr>
        </p:nvSpPr>
        <p:spPr>
          <a:ln/>
        </p:spPr>
      </p:sp>
      <p:sp>
        <p:nvSpPr>
          <p:cNvPr id="38915" name="2 Marcador de notas">
            <a:extLst>
              <a:ext uri="{FF2B5EF4-FFF2-40B4-BE49-F238E27FC236}">
                <a16:creationId xmlns:a16="http://schemas.microsoft.com/office/drawing/2014/main" id="{5887A108-7522-4E1F-AE06-204BB834E1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38916" name="3 Marcador de número de diapositiva">
            <a:extLst>
              <a:ext uri="{FF2B5EF4-FFF2-40B4-BE49-F238E27FC236}">
                <a16:creationId xmlns:a16="http://schemas.microsoft.com/office/drawing/2014/main" id="{29469332-D1A6-4E53-82C3-FE9F78598A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B13CA0-A324-48CD-97CC-69F4CF20B41E}" type="slidenum">
              <a:rPr lang="es-ES" altLang="es-CR" sz="1300" smtClean="0"/>
              <a:pPr>
                <a:spcBef>
                  <a:spcPct val="0"/>
                </a:spcBef>
              </a:pPr>
              <a:t>19</a:t>
            </a:fld>
            <a:endParaRPr lang="es-ES" altLang="es-C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id="{F1B4E075-A600-495A-BE08-C6D14E929017}"/>
              </a:ext>
            </a:extLst>
          </p:cNvPr>
          <p:cNvSpPr>
            <a:spLocks noGrp="1" noRot="1" noChangeAspect="1" noTextEdit="1"/>
          </p:cNvSpPr>
          <p:nvPr>
            <p:ph type="sldImg"/>
          </p:nvPr>
        </p:nvSpPr>
        <p:spPr>
          <a:ln/>
        </p:spPr>
      </p:sp>
      <p:sp>
        <p:nvSpPr>
          <p:cNvPr id="8195" name="2 Marcador de notas">
            <a:extLst>
              <a:ext uri="{FF2B5EF4-FFF2-40B4-BE49-F238E27FC236}">
                <a16:creationId xmlns:a16="http://schemas.microsoft.com/office/drawing/2014/main" id="{DCE4B642-6306-4F52-9816-C2242D87D2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8196" name="3 Marcador de número de diapositiva">
            <a:extLst>
              <a:ext uri="{FF2B5EF4-FFF2-40B4-BE49-F238E27FC236}">
                <a16:creationId xmlns:a16="http://schemas.microsoft.com/office/drawing/2014/main" id="{351B60FF-970A-441E-B5A1-7AF5FEE391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2917C0-CAFE-4FD0-A113-083398D41E6E}" type="slidenum">
              <a:rPr lang="es-ES" altLang="es-CR" sz="1300" smtClean="0"/>
              <a:pPr>
                <a:spcBef>
                  <a:spcPct val="0"/>
                </a:spcBef>
              </a:pPr>
              <a:t>2</a:t>
            </a:fld>
            <a:endParaRPr lang="es-ES" altLang="es-CR"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a:extLst>
              <a:ext uri="{FF2B5EF4-FFF2-40B4-BE49-F238E27FC236}">
                <a16:creationId xmlns:a16="http://schemas.microsoft.com/office/drawing/2014/main" id="{3F8688F0-8399-4BE4-83EA-24582D5A4F18}"/>
              </a:ext>
            </a:extLst>
          </p:cNvPr>
          <p:cNvSpPr>
            <a:spLocks noGrp="1" noRot="1" noChangeAspect="1" noTextEdit="1"/>
          </p:cNvSpPr>
          <p:nvPr>
            <p:ph type="sldImg"/>
          </p:nvPr>
        </p:nvSpPr>
        <p:spPr>
          <a:ln/>
        </p:spPr>
      </p:sp>
      <p:sp>
        <p:nvSpPr>
          <p:cNvPr id="40963" name="2 Marcador de notas">
            <a:extLst>
              <a:ext uri="{FF2B5EF4-FFF2-40B4-BE49-F238E27FC236}">
                <a16:creationId xmlns:a16="http://schemas.microsoft.com/office/drawing/2014/main" id="{15CC3B78-DB47-4B62-BAF1-62D1551E41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40964" name="3 Marcador de número de diapositiva">
            <a:extLst>
              <a:ext uri="{FF2B5EF4-FFF2-40B4-BE49-F238E27FC236}">
                <a16:creationId xmlns:a16="http://schemas.microsoft.com/office/drawing/2014/main" id="{BA625396-8619-4A7B-91B5-59B1EA1434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53311E-5535-4232-96CC-5CEA1494F6DB}" type="slidenum">
              <a:rPr lang="es-ES" altLang="es-CR" sz="1300" smtClean="0"/>
              <a:pPr>
                <a:spcBef>
                  <a:spcPct val="0"/>
                </a:spcBef>
              </a:pPr>
              <a:t>20</a:t>
            </a:fld>
            <a:endParaRPr lang="es-ES" altLang="es-C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a:extLst>
              <a:ext uri="{FF2B5EF4-FFF2-40B4-BE49-F238E27FC236}">
                <a16:creationId xmlns:a16="http://schemas.microsoft.com/office/drawing/2014/main" id="{D3B75681-FDA3-422B-8617-BFCA7827B288}"/>
              </a:ext>
            </a:extLst>
          </p:cNvPr>
          <p:cNvSpPr>
            <a:spLocks noGrp="1" noRot="1" noChangeAspect="1" noTextEdit="1"/>
          </p:cNvSpPr>
          <p:nvPr>
            <p:ph type="sldImg"/>
          </p:nvPr>
        </p:nvSpPr>
        <p:spPr>
          <a:ln/>
        </p:spPr>
      </p:sp>
      <p:sp>
        <p:nvSpPr>
          <p:cNvPr id="43011" name="2 Marcador de notas">
            <a:extLst>
              <a:ext uri="{FF2B5EF4-FFF2-40B4-BE49-F238E27FC236}">
                <a16:creationId xmlns:a16="http://schemas.microsoft.com/office/drawing/2014/main" id="{0698A843-DF6E-40C4-8CF3-0B47754A83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43012" name="3 Marcador de número de diapositiva">
            <a:extLst>
              <a:ext uri="{FF2B5EF4-FFF2-40B4-BE49-F238E27FC236}">
                <a16:creationId xmlns:a16="http://schemas.microsoft.com/office/drawing/2014/main" id="{835D6AE5-6689-4BF5-8B43-F478A8EC99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BB9EE8-E9AF-450C-8F5F-06DBE089BEB5}" type="slidenum">
              <a:rPr lang="es-ES" altLang="es-CR" sz="1300" smtClean="0"/>
              <a:pPr>
                <a:spcBef>
                  <a:spcPct val="0"/>
                </a:spcBef>
              </a:pPr>
              <a:t>21</a:t>
            </a:fld>
            <a:endParaRPr lang="es-ES" altLang="es-C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a:extLst>
              <a:ext uri="{FF2B5EF4-FFF2-40B4-BE49-F238E27FC236}">
                <a16:creationId xmlns:a16="http://schemas.microsoft.com/office/drawing/2014/main" id="{4C59AC52-D64F-4744-9DA0-7E26D1D83FCD}"/>
              </a:ext>
            </a:extLst>
          </p:cNvPr>
          <p:cNvSpPr>
            <a:spLocks noGrp="1" noRot="1" noChangeAspect="1" noTextEdit="1"/>
          </p:cNvSpPr>
          <p:nvPr>
            <p:ph type="sldImg"/>
          </p:nvPr>
        </p:nvSpPr>
        <p:spPr>
          <a:ln/>
        </p:spPr>
      </p:sp>
      <p:sp>
        <p:nvSpPr>
          <p:cNvPr id="45059" name="2 Marcador de notas">
            <a:extLst>
              <a:ext uri="{FF2B5EF4-FFF2-40B4-BE49-F238E27FC236}">
                <a16:creationId xmlns:a16="http://schemas.microsoft.com/office/drawing/2014/main" id="{66E96686-D488-43C4-AEDB-EA6BA794EA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45060" name="3 Marcador de número de diapositiva">
            <a:extLst>
              <a:ext uri="{FF2B5EF4-FFF2-40B4-BE49-F238E27FC236}">
                <a16:creationId xmlns:a16="http://schemas.microsoft.com/office/drawing/2014/main" id="{A6CDB990-ECCE-45C9-8058-688EE27BD1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6EA3F7-3A45-4C58-BD17-4E7F16E0E851}" type="slidenum">
              <a:rPr lang="es-ES" altLang="es-CR" sz="1300" smtClean="0"/>
              <a:pPr>
                <a:spcBef>
                  <a:spcPct val="0"/>
                </a:spcBef>
              </a:pPr>
              <a:t>22</a:t>
            </a:fld>
            <a:endParaRPr lang="es-ES" altLang="es-CR"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a:extLst>
              <a:ext uri="{FF2B5EF4-FFF2-40B4-BE49-F238E27FC236}">
                <a16:creationId xmlns:a16="http://schemas.microsoft.com/office/drawing/2014/main" id="{1CF76C36-82FB-4B34-8F27-A9AF897E2E65}"/>
              </a:ext>
            </a:extLst>
          </p:cNvPr>
          <p:cNvSpPr>
            <a:spLocks noGrp="1" noRot="1" noChangeAspect="1" noTextEdit="1"/>
          </p:cNvSpPr>
          <p:nvPr>
            <p:ph type="sldImg"/>
          </p:nvPr>
        </p:nvSpPr>
        <p:spPr>
          <a:ln/>
        </p:spPr>
      </p:sp>
      <p:sp>
        <p:nvSpPr>
          <p:cNvPr id="47107" name="2 Marcador de notas">
            <a:extLst>
              <a:ext uri="{FF2B5EF4-FFF2-40B4-BE49-F238E27FC236}">
                <a16:creationId xmlns:a16="http://schemas.microsoft.com/office/drawing/2014/main" id="{6C80EE57-B92C-424B-A523-3FBD7F8E20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47108" name="3 Marcador de número de diapositiva">
            <a:extLst>
              <a:ext uri="{FF2B5EF4-FFF2-40B4-BE49-F238E27FC236}">
                <a16:creationId xmlns:a16="http://schemas.microsoft.com/office/drawing/2014/main" id="{A76DACC8-927F-4222-BF86-B8AA1F546B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1579772-C69D-4528-80A0-D8C5F1D9BFE0}" type="slidenum">
              <a:rPr lang="es-ES" altLang="es-CR" sz="1300" smtClean="0"/>
              <a:pPr>
                <a:spcBef>
                  <a:spcPct val="0"/>
                </a:spcBef>
              </a:pPr>
              <a:t>23</a:t>
            </a:fld>
            <a:endParaRPr lang="es-ES" altLang="es-CR"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a:extLst>
              <a:ext uri="{FF2B5EF4-FFF2-40B4-BE49-F238E27FC236}">
                <a16:creationId xmlns:a16="http://schemas.microsoft.com/office/drawing/2014/main" id="{3340A60F-CEDC-4DD7-B733-887FF030513A}"/>
              </a:ext>
            </a:extLst>
          </p:cNvPr>
          <p:cNvSpPr>
            <a:spLocks noGrp="1" noRot="1" noChangeAspect="1" noTextEdit="1"/>
          </p:cNvSpPr>
          <p:nvPr>
            <p:ph type="sldImg"/>
          </p:nvPr>
        </p:nvSpPr>
        <p:spPr>
          <a:ln/>
        </p:spPr>
      </p:sp>
      <p:sp>
        <p:nvSpPr>
          <p:cNvPr id="49155" name="2 Marcador de notas">
            <a:extLst>
              <a:ext uri="{FF2B5EF4-FFF2-40B4-BE49-F238E27FC236}">
                <a16:creationId xmlns:a16="http://schemas.microsoft.com/office/drawing/2014/main" id="{D45714CE-52AA-4209-8E7D-9173BE1305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49156" name="3 Marcador de número de diapositiva">
            <a:extLst>
              <a:ext uri="{FF2B5EF4-FFF2-40B4-BE49-F238E27FC236}">
                <a16:creationId xmlns:a16="http://schemas.microsoft.com/office/drawing/2014/main" id="{252E1C81-852E-4488-817D-14667A5119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81AFD8-E5C6-47AC-9C08-908702F3A71B}" type="slidenum">
              <a:rPr lang="es-ES" altLang="es-CR" sz="1300" smtClean="0"/>
              <a:pPr>
                <a:spcBef>
                  <a:spcPct val="0"/>
                </a:spcBef>
              </a:pPr>
              <a:t>24</a:t>
            </a:fld>
            <a:endParaRPr lang="es-ES" altLang="es-CR"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a:extLst>
              <a:ext uri="{FF2B5EF4-FFF2-40B4-BE49-F238E27FC236}">
                <a16:creationId xmlns:a16="http://schemas.microsoft.com/office/drawing/2014/main" id="{A834A386-6496-4712-A688-B88F662AED8F}"/>
              </a:ext>
            </a:extLst>
          </p:cNvPr>
          <p:cNvSpPr>
            <a:spLocks noGrp="1" noRot="1" noChangeAspect="1" noTextEdit="1"/>
          </p:cNvSpPr>
          <p:nvPr>
            <p:ph type="sldImg"/>
          </p:nvPr>
        </p:nvSpPr>
        <p:spPr>
          <a:ln/>
        </p:spPr>
      </p:sp>
      <p:sp>
        <p:nvSpPr>
          <p:cNvPr id="51203" name="2 Marcador de notas">
            <a:extLst>
              <a:ext uri="{FF2B5EF4-FFF2-40B4-BE49-F238E27FC236}">
                <a16:creationId xmlns:a16="http://schemas.microsoft.com/office/drawing/2014/main" id="{2939E9B6-6426-4A2F-83D1-46E4788BB8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51204" name="3 Marcador de número de diapositiva">
            <a:extLst>
              <a:ext uri="{FF2B5EF4-FFF2-40B4-BE49-F238E27FC236}">
                <a16:creationId xmlns:a16="http://schemas.microsoft.com/office/drawing/2014/main" id="{ABA06FC0-D654-4F7C-97F4-22C9E48283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19E320-F018-4AF3-BCB8-5389416F6B43}" type="slidenum">
              <a:rPr lang="es-ES" altLang="es-CR" sz="1300" smtClean="0"/>
              <a:pPr>
                <a:spcBef>
                  <a:spcPct val="0"/>
                </a:spcBef>
              </a:pPr>
              <a:t>25</a:t>
            </a:fld>
            <a:endParaRPr lang="es-ES" altLang="es-CR"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a:extLst>
              <a:ext uri="{FF2B5EF4-FFF2-40B4-BE49-F238E27FC236}">
                <a16:creationId xmlns:a16="http://schemas.microsoft.com/office/drawing/2014/main" id="{4947FA6F-C040-45CD-AA92-E2DCE53DAB25}"/>
              </a:ext>
            </a:extLst>
          </p:cNvPr>
          <p:cNvSpPr>
            <a:spLocks noGrp="1" noRot="1" noChangeAspect="1" noTextEdit="1"/>
          </p:cNvSpPr>
          <p:nvPr>
            <p:ph type="sldImg"/>
          </p:nvPr>
        </p:nvSpPr>
        <p:spPr>
          <a:ln/>
        </p:spPr>
      </p:sp>
      <p:sp>
        <p:nvSpPr>
          <p:cNvPr id="53251" name="2 Marcador de notas">
            <a:extLst>
              <a:ext uri="{FF2B5EF4-FFF2-40B4-BE49-F238E27FC236}">
                <a16:creationId xmlns:a16="http://schemas.microsoft.com/office/drawing/2014/main" id="{3E0A5E20-9F5E-472F-892A-44F36DA009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53252" name="3 Marcador de número de diapositiva">
            <a:extLst>
              <a:ext uri="{FF2B5EF4-FFF2-40B4-BE49-F238E27FC236}">
                <a16:creationId xmlns:a16="http://schemas.microsoft.com/office/drawing/2014/main" id="{B3C4677C-9977-49B6-8614-863319FF7C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3AC42B-A662-4D79-A323-B0FBB7AE4B5E}" type="slidenum">
              <a:rPr lang="es-ES" altLang="es-CR" sz="1300" smtClean="0"/>
              <a:pPr>
                <a:spcBef>
                  <a:spcPct val="0"/>
                </a:spcBef>
              </a:pPr>
              <a:t>26</a:t>
            </a:fld>
            <a:endParaRPr lang="es-ES" altLang="es-CR"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a:extLst>
              <a:ext uri="{FF2B5EF4-FFF2-40B4-BE49-F238E27FC236}">
                <a16:creationId xmlns:a16="http://schemas.microsoft.com/office/drawing/2014/main" id="{437D301E-7C78-446C-A6C7-1758949A6462}"/>
              </a:ext>
            </a:extLst>
          </p:cNvPr>
          <p:cNvSpPr>
            <a:spLocks noGrp="1" noRot="1" noChangeAspect="1" noTextEdit="1"/>
          </p:cNvSpPr>
          <p:nvPr>
            <p:ph type="sldImg"/>
          </p:nvPr>
        </p:nvSpPr>
        <p:spPr>
          <a:ln/>
        </p:spPr>
      </p:sp>
      <p:sp>
        <p:nvSpPr>
          <p:cNvPr id="55299" name="2 Marcador de notas">
            <a:extLst>
              <a:ext uri="{FF2B5EF4-FFF2-40B4-BE49-F238E27FC236}">
                <a16:creationId xmlns:a16="http://schemas.microsoft.com/office/drawing/2014/main" id="{EEFD8A05-38DF-4FDD-AC6D-586F9AC2FF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55300" name="3 Marcador de número de diapositiva">
            <a:extLst>
              <a:ext uri="{FF2B5EF4-FFF2-40B4-BE49-F238E27FC236}">
                <a16:creationId xmlns:a16="http://schemas.microsoft.com/office/drawing/2014/main" id="{C776DE61-243C-4B6D-AB42-A33F870DEB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E7BE97-5D2A-404D-87B5-D6E7E1273B8B}" type="slidenum">
              <a:rPr lang="es-ES" altLang="es-CR" sz="1300" smtClean="0"/>
              <a:pPr>
                <a:spcBef>
                  <a:spcPct val="0"/>
                </a:spcBef>
              </a:pPr>
              <a:t>27</a:t>
            </a:fld>
            <a:endParaRPr lang="es-ES" altLang="es-C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a:extLst>
              <a:ext uri="{FF2B5EF4-FFF2-40B4-BE49-F238E27FC236}">
                <a16:creationId xmlns:a16="http://schemas.microsoft.com/office/drawing/2014/main" id="{CB451D4B-D3BD-4291-95AB-7861944CA553}"/>
              </a:ext>
            </a:extLst>
          </p:cNvPr>
          <p:cNvSpPr>
            <a:spLocks noGrp="1" noRot="1" noChangeAspect="1" noTextEdit="1"/>
          </p:cNvSpPr>
          <p:nvPr>
            <p:ph type="sldImg"/>
          </p:nvPr>
        </p:nvSpPr>
        <p:spPr>
          <a:ln/>
        </p:spPr>
      </p:sp>
      <p:sp>
        <p:nvSpPr>
          <p:cNvPr id="57347" name="2 Marcador de notas">
            <a:extLst>
              <a:ext uri="{FF2B5EF4-FFF2-40B4-BE49-F238E27FC236}">
                <a16:creationId xmlns:a16="http://schemas.microsoft.com/office/drawing/2014/main" id="{746DF74E-4906-4788-ACD0-36CB4F766F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57348" name="3 Marcador de número de diapositiva">
            <a:extLst>
              <a:ext uri="{FF2B5EF4-FFF2-40B4-BE49-F238E27FC236}">
                <a16:creationId xmlns:a16="http://schemas.microsoft.com/office/drawing/2014/main" id="{8D5BA38F-26B4-4905-B413-E35B797F0C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7F32CB-BFC1-400E-B03A-DA61B717AA67}" type="slidenum">
              <a:rPr lang="es-ES" altLang="es-CR" sz="1300" smtClean="0"/>
              <a:pPr>
                <a:spcBef>
                  <a:spcPct val="0"/>
                </a:spcBef>
              </a:pPr>
              <a:t>28</a:t>
            </a:fld>
            <a:endParaRPr lang="es-ES" altLang="es-CR"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a:extLst>
              <a:ext uri="{FF2B5EF4-FFF2-40B4-BE49-F238E27FC236}">
                <a16:creationId xmlns:a16="http://schemas.microsoft.com/office/drawing/2014/main" id="{CE5BD687-1047-44DE-81CD-AB7C866CDC88}"/>
              </a:ext>
            </a:extLst>
          </p:cNvPr>
          <p:cNvSpPr>
            <a:spLocks noGrp="1" noRot="1" noChangeAspect="1" noTextEdit="1"/>
          </p:cNvSpPr>
          <p:nvPr>
            <p:ph type="sldImg"/>
          </p:nvPr>
        </p:nvSpPr>
        <p:spPr>
          <a:ln/>
        </p:spPr>
      </p:sp>
      <p:sp>
        <p:nvSpPr>
          <p:cNvPr id="59395" name="2 Marcador de notas">
            <a:extLst>
              <a:ext uri="{FF2B5EF4-FFF2-40B4-BE49-F238E27FC236}">
                <a16:creationId xmlns:a16="http://schemas.microsoft.com/office/drawing/2014/main" id="{CCBF39EC-0EF8-48C8-9AFC-700A7FF342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59396" name="3 Marcador de número de diapositiva">
            <a:extLst>
              <a:ext uri="{FF2B5EF4-FFF2-40B4-BE49-F238E27FC236}">
                <a16:creationId xmlns:a16="http://schemas.microsoft.com/office/drawing/2014/main" id="{43FF65BE-6B3E-4F5A-859E-37031664E7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F3E3B2-878E-41A0-97D9-26685D69B468}" type="slidenum">
              <a:rPr lang="es-ES" altLang="es-CR" sz="1300" smtClean="0"/>
              <a:pPr>
                <a:spcBef>
                  <a:spcPct val="0"/>
                </a:spcBef>
              </a:pPr>
              <a:t>29</a:t>
            </a:fld>
            <a:endParaRPr lang="es-ES" altLang="es-C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a:extLst>
              <a:ext uri="{FF2B5EF4-FFF2-40B4-BE49-F238E27FC236}">
                <a16:creationId xmlns:a16="http://schemas.microsoft.com/office/drawing/2014/main" id="{76BC51B5-4B6F-44FD-B653-CCD4B544D7D2}"/>
              </a:ext>
            </a:extLst>
          </p:cNvPr>
          <p:cNvSpPr>
            <a:spLocks noGrp="1" noRot="1" noChangeAspect="1" noTextEdit="1"/>
          </p:cNvSpPr>
          <p:nvPr>
            <p:ph type="sldImg"/>
          </p:nvPr>
        </p:nvSpPr>
        <p:spPr>
          <a:ln/>
        </p:spPr>
      </p:sp>
      <p:sp>
        <p:nvSpPr>
          <p:cNvPr id="10243" name="2 Marcador de notas">
            <a:extLst>
              <a:ext uri="{FF2B5EF4-FFF2-40B4-BE49-F238E27FC236}">
                <a16:creationId xmlns:a16="http://schemas.microsoft.com/office/drawing/2014/main" id="{4D7FB479-7B6D-4C96-86DD-6CE72D150D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0244" name="3 Marcador de número de diapositiva">
            <a:extLst>
              <a:ext uri="{FF2B5EF4-FFF2-40B4-BE49-F238E27FC236}">
                <a16:creationId xmlns:a16="http://schemas.microsoft.com/office/drawing/2014/main" id="{A830D85A-A212-431D-8974-3E8FB01330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6B547C-8250-4E87-A12A-E40D3FD604E5}" type="slidenum">
              <a:rPr lang="es-ES" altLang="es-CR" sz="1300" smtClean="0"/>
              <a:pPr>
                <a:spcBef>
                  <a:spcPct val="0"/>
                </a:spcBef>
              </a:pPr>
              <a:t>3</a:t>
            </a:fld>
            <a:endParaRPr lang="es-ES" altLang="es-CR"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a:extLst>
              <a:ext uri="{FF2B5EF4-FFF2-40B4-BE49-F238E27FC236}">
                <a16:creationId xmlns:a16="http://schemas.microsoft.com/office/drawing/2014/main" id="{091292F2-9793-4C3C-BCE5-71508CADEBE2}"/>
              </a:ext>
            </a:extLst>
          </p:cNvPr>
          <p:cNvSpPr>
            <a:spLocks noGrp="1" noRot="1" noChangeAspect="1" noTextEdit="1"/>
          </p:cNvSpPr>
          <p:nvPr>
            <p:ph type="sldImg"/>
          </p:nvPr>
        </p:nvSpPr>
        <p:spPr>
          <a:ln/>
        </p:spPr>
      </p:sp>
      <p:sp>
        <p:nvSpPr>
          <p:cNvPr id="61443" name="2 Marcador de notas">
            <a:extLst>
              <a:ext uri="{FF2B5EF4-FFF2-40B4-BE49-F238E27FC236}">
                <a16:creationId xmlns:a16="http://schemas.microsoft.com/office/drawing/2014/main" id="{17321470-17A0-4594-B5E4-D39B85A119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61444" name="3 Marcador de número de diapositiva">
            <a:extLst>
              <a:ext uri="{FF2B5EF4-FFF2-40B4-BE49-F238E27FC236}">
                <a16:creationId xmlns:a16="http://schemas.microsoft.com/office/drawing/2014/main" id="{699CDB64-5CB7-4ED2-A5CE-64168BB58F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6FFBAF-DC6D-400C-9DF5-32728CE1CBE8}" type="slidenum">
              <a:rPr lang="es-ES" altLang="es-CR" sz="1300" smtClean="0"/>
              <a:pPr>
                <a:spcBef>
                  <a:spcPct val="0"/>
                </a:spcBef>
              </a:pPr>
              <a:t>30</a:t>
            </a:fld>
            <a:endParaRPr lang="es-ES" altLang="es-CR"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a:extLst>
              <a:ext uri="{FF2B5EF4-FFF2-40B4-BE49-F238E27FC236}">
                <a16:creationId xmlns:a16="http://schemas.microsoft.com/office/drawing/2014/main" id="{11A10925-C0B4-41A0-A47D-D665081D2D7A}"/>
              </a:ext>
            </a:extLst>
          </p:cNvPr>
          <p:cNvSpPr>
            <a:spLocks noGrp="1" noRot="1" noChangeAspect="1" noTextEdit="1"/>
          </p:cNvSpPr>
          <p:nvPr>
            <p:ph type="sldImg"/>
          </p:nvPr>
        </p:nvSpPr>
        <p:spPr>
          <a:ln/>
        </p:spPr>
      </p:sp>
      <p:sp>
        <p:nvSpPr>
          <p:cNvPr id="63491" name="2 Marcador de notas">
            <a:extLst>
              <a:ext uri="{FF2B5EF4-FFF2-40B4-BE49-F238E27FC236}">
                <a16:creationId xmlns:a16="http://schemas.microsoft.com/office/drawing/2014/main" id="{65841503-C9F5-4279-9065-8099876B6A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63492" name="3 Marcador de número de diapositiva">
            <a:extLst>
              <a:ext uri="{FF2B5EF4-FFF2-40B4-BE49-F238E27FC236}">
                <a16:creationId xmlns:a16="http://schemas.microsoft.com/office/drawing/2014/main" id="{4B0ACBAA-2FC4-4042-A799-885CAF2636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35CC3C-6EAD-4226-98F6-610B15FFE663}" type="slidenum">
              <a:rPr lang="es-ES" altLang="es-CR" sz="1300" smtClean="0"/>
              <a:pPr>
                <a:spcBef>
                  <a:spcPct val="0"/>
                </a:spcBef>
              </a:pPr>
              <a:t>31</a:t>
            </a:fld>
            <a:endParaRPr lang="es-ES" altLang="es-CR"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a:extLst>
              <a:ext uri="{FF2B5EF4-FFF2-40B4-BE49-F238E27FC236}">
                <a16:creationId xmlns:a16="http://schemas.microsoft.com/office/drawing/2014/main" id="{D8165119-4CD9-4C1E-8BF4-E2423E51E4C7}"/>
              </a:ext>
            </a:extLst>
          </p:cNvPr>
          <p:cNvSpPr>
            <a:spLocks noGrp="1" noRot="1" noChangeAspect="1" noTextEdit="1"/>
          </p:cNvSpPr>
          <p:nvPr>
            <p:ph type="sldImg"/>
          </p:nvPr>
        </p:nvSpPr>
        <p:spPr>
          <a:ln/>
        </p:spPr>
      </p:sp>
      <p:sp>
        <p:nvSpPr>
          <p:cNvPr id="65539" name="2 Marcador de notas">
            <a:extLst>
              <a:ext uri="{FF2B5EF4-FFF2-40B4-BE49-F238E27FC236}">
                <a16:creationId xmlns:a16="http://schemas.microsoft.com/office/drawing/2014/main" id="{498F071C-684B-4D69-97E8-83E6A89AF6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65540" name="3 Marcador de número de diapositiva">
            <a:extLst>
              <a:ext uri="{FF2B5EF4-FFF2-40B4-BE49-F238E27FC236}">
                <a16:creationId xmlns:a16="http://schemas.microsoft.com/office/drawing/2014/main" id="{8DA778A0-CDB1-4324-A74F-D88BD961A8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512C06-9664-4E2F-A6EE-250F1DAF5D09}" type="slidenum">
              <a:rPr lang="es-ES" altLang="es-CR" sz="1300" smtClean="0"/>
              <a:pPr>
                <a:spcBef>
                  <a:spcPct val="0"/>
                </a:spcBef>
              </a:pPr>
              <a:t>32</a:t>
            </a:fld>
            <a:endParaRPr lang="es-ES" altLang="es-CR"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a:extLst>
              <a:ext uri="{FF2B5EF4-FFF2-40B4-BE49-F238E27FC236}">
                <a16:creationId xmlns:a16="http://schemas.microsoft.com/office/drawing/2014/main" id="{C95CC4C6-F5CB-4102-A4DD-4C7EA4D20752}"/>
              </a:ext>
            </a:extLst>
          </p:cNvPr>
          <p:cNvSpPr>
            <a:spLocks noGrp="1" noRot="1" noChangeAspect="1" noTextEdit="1"/>
          </p:cNvSpPr>
          <p:nvPr>
            <p:ph type="sldImg"/>
          </p:nvPr>
        </p:nvSpPr>
        <p:spPr>
          <a:ln/>
        </p:spPr>
      </p:sp>
      <p:sp>
        <p:nvSpPr>
          <p:cNvPr id="67587" name="2 Marcador de notas">
            <a:extLst>
              <a:ext uri="{FF2B5EF4-FFF2-40B4-BE49-F238E27FC236}">
                <a16:creationId xmlns:a16="http://schemas.microsoft.com/office/drawing/2014/main" id="{5F67A655-DE16-4351-92F3-0E922F9DBA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67588" name="3 Marcador de número de diapositiva">
            <a:extLst>
              <a:ext uri="{FF2B5EF4-FFF2-40B4-BE49-F238E27FC236}">
                <a16:creationId xmlns:a16="http://schemas.microsoft.com/office/drawing/2014/main" id="{7B0E1B2E-24F2-48D2-8B07-DD8E9DEF9C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4F0C9E-D0B2-4DB8-91C9-37FE67092BF9}" type="slidenum">
              <a:rPr lang="es-ES" altLang="es-CR" sz="1300" smtClean="0"/>
              <a:pPr>
                <a:spcBef>
                  <a:spcPct val="0"/>
                </a:spcBef>
              </a:pPr>
              <a:t>33</a:t>
            </a:fld>
            <a:endParaRPr lang="es-ES" altLang="es-C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a:extLst>
              <a:ext uri="{FF2B5EF4-FFF2-40B4-BE49-F238E27FC236}">
                <a16:creationId xmlns:a16="http://schemas.microsoft.com/office/drawing/2014/main" id="{6905B3D7-8E45-45C0-AF0D-D84D61A9E5D4}"/>
              </a:ext>
            </a:extLst>
          </p:cNvPr>
          <p:cNvSpPr>
            <a:spLocks noGrp="1" noRot="1" noChangeAspect="1" noTextEdit="1"/>
          </p:cNvSpPr>
          <p:nvPr>
            <p:ph type="sldImg"/>
          </p:nvPr>
        </p:nvSpPr>
        <p:spPr>
          <a:ln/>
        </p:spPr>
      </p:sp>
      <p:sp>
        <p:nvSpPr>
          <p:cNvPr id="69635" name="2 Marcador de notas">
            <a:extLst>
              <a:ext uri="{FF2B5EF4-FFF2-40B4-BE49-F238E27FC236}">
                <a16:creationId xmlns:a16="http://schemas.microsoft.com/office/drawing/2014/main" id="{853ACEAD-F2CC-4E47-B676-A7A3AA7586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69636" name="3 Marcador de número de diapositiva">
            <a:extLst>
              <a:ext uri="{FF2B5EF4-FFF2-40B4-BE49-F238E27FC236}">
                <a16:creationId xmlns:a16="http://schemas.microsoft.com/office/drawing/2014/main" id="{3DA5EF32-6A20-4815-8F27-6CAC3A249B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BC8AA8-D1DE-4DFE-A9E6-5E15A69CF42B}" type="slidenum">
              <a:rPr lang="es-ES" altLang="es-CR" sz="1300" smtClean="0"/>
              <a:pPr>
                <a:spcBef>
                  <a:spcPct val="0"/>
                </a:spcBef>
              </a:pPr>
              <a:t>34</a:t>
            </a:fld>
            <a:endParaRPr lang="es-ES" altLang="es-CR"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a:extLst>
              <a:ext uri="{FF2B5EF4-FFF2-40B4-BE49-F238E27FC236}">
                <a16:creationId xmlns:a16="http://schemas.microsoft.com/office/drawing/2014/main" id="{9A0B56AC-FE16-411A-ADFA-7E22AD9F27A0}"/>
              </a:ext>
            </a:extLst>
          </p:cNvPr>
          <p:cNvSpPr>
            <a:spLocks noGrp="1" noRot="1" noChangeAspect="1" noTextEdit="1"/>
          </p:cNvSpPr>
          <p:nvPr>
            <p:ph type="sldImg"/>
          </p:nvPr>
        </p:nvSpPr>
        <p:spPr>
          <a:ln/>
        </p:spPr>
      </p:sp>
      <p:sp>
        <p:nvSpPr>
          <p:cNvPr id="71683" name="2 Marcador de notas">
            <a:extLst>
              <a:ext uri="{FF2B5EF4-FFF2-40B4-BE49-F238E27FC236}">
                <a16:creationId xmlns:a16="http://schemas.microsoft.com/office/drawing/2014/main" id="{1C522CED-B3EF-4BFD-86DF-BFD6A441AC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71684" name="3 Marcador de número de diapositiva">
            <a:extLst>
              <a:ext uri="{FF2B5EF4-FFF2-40B4-BE49-F238E27FC236}">
                <a16:creationId xmlns:a16="http://schemas.microsoft.com/office/drawing/2014/main" id="{26ACD30E-D2DA-4CF6-9A42-4AA2DC94C1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F6BA99-DB6E-417D-B3BD-1BC1886F4B91}" type="slidenum">
              <a:rPr lang="es-ES" altLang="es-CR" sz="1300" smtClean="0"/>
              <a:pPr>
                <a:spcBef>
                  <a:spcPct val="0"/>
                </a:spcBef>
              </a:pPr>
              <a:t>35</a:t>
            </a:fld>
            <a:endParaRPr lang="es-ES" altLang="es-CR"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a:extLst>
              <a:ext uri="{FF2B5EF4-FFF2-40B4-BE49-F238E27FC236}">
                <a16:creationId xmlns:a16="http://schemas.microsoft.com/office/drawing/2014/main" id="{560B9501-7B83-4B82-BA3F-3184CD54EE72}"/>
              </a:ext>
            </a:extLst>
          </p:cNvPr>
          <p:cNvSpPr>
            <a:spLocks noGrp="1" noRot="1" noChangeAspect="1" noTextEdit="1"/>
          </p:cNvSpPr>
          <p:nvPr>
            <p:ph type="sldImg"/>
          </p:nvPr>
        </p:nvSpPr>
        <p:spPr>
          <a:ln/>
        </p:spPr>
      </p:sp>
      <p:sp>
        <p:nvSpPr>
          <p:cNvPr id="73731" name="2 Marcador de notas">
            <a:extLst>
              <a:ext uri="{FF2B5EF4-FFF2-40B4-BE49-F238E27FC236}">
                <a16:creationId xmlns:a16="http://schemas.microsoft.com/office/drawing/2014/main" id="{0FD776E9-F749-4629-9E3F-7E78E65EDC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73732" name="3 Marcador de número de diapositiva">
            <a:extLst>
              <a:ext uri="{FF2B5EF4-FFF2-40B4-BE49-F238E27FC236}">
                <a16:creationId xmlns:a16="http://schemas.microsoft.com/office/drawing/2014/main" id="{74CCFAFF-B1A1-4377-8353-C8075F014D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DEE6D7-D5C2-4AA0-A911-BC9E5A86614E}" type="slidenum">
              <a:rPr lang="es-ES" altLang="es-CR" sz="1300" smtClean="0"/>
              <a:pPr>
                <a:spcBef>
                  <a:spcPct val="0"/>
                </a:spcBef>
              </a:pPr>
              <a:t>36</a:t>
            </a:fld>
            <a:endParaRPr lang="es-ES" altLang="es-CR"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a:extLst>
              <a:ext uri="{FF2B5EF4-FFF2-40B4-BE49-F238E27FC236}">
                <a16:creationId xmlns:a16="http://schemas.microsoft.com/office/drawing/2014/main" id="{FBF324C1-737E-4900-BEFE-1E5BE2E17467}"/>
              </a:ext>
            </a:extLst>
          </p:cNvPr>
          <p:cNvSpPr>
            <a:spLocks noGrp="1" noRot="1" noChangeAspect="1" noTextEdit="1"/>
          </p:cNvSpPr>
          <p:nvPr>
            <p:ph type="sldImg"/>
          </p:nvPr>
        </p:nvSpPr>
        <p:spPr>
          <a:ln/>
        </p:spPr>
      </p:sp>
      <p:sp>
        <p:nvSpPr>
          <p:cNvPr id="75779" name="2 Marcador de notas">
            <a:extLst>
              <a:ext uri="{FF2B5EF4-FFF2-40B4-BE49-F238E27FC236}">
                <a16:creationId xmlns:a16="http://schemas.microsoft.com/office/drawing/2014/main" id="{C5979D79-A655-409B-BC48-C38377F925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75780" name="3 Marcador de número de diapositiva">
            <a:extLst>
              <a:ext uri="{FF2B5EF4-FFF2-40B4-BE49-F238E27FC236}">
                <a16:creationId xmlns:a16="http://schemas.microsoft.com/office/drawing/2014/main" id="{FA76E7F3-7C8F-408D-950C-F85F57FD51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606CEF-7F9A-4536-B716-4FB7C1DFACD8}" type="slidenum">
              <a:rPr lang="es-ES" altLang="es-CR" sz="1300" smtClean="0"/>
              <a:pPr>
                <a:spcBef>
                  <a:spcPct val="0"/>
                </a:spcBef>
              </a:pPr>
              <a:t>37</a:t>
            </a:fld>
            <a:endParaRPr lang="es-ES" altLang="es-CR"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a:extLst>
              <a:ext uri="{FF2B5EF4-FFF2-40B4-BE49-F238E27FC236}">
                <a16:creationId xmlns:a16="http://schemas.microsoft.com/office/drawing/2014/main" id="{EEA8ECDB-4875-4312-8A05-5CD964A03C78}"/>
              </a:ext>
            </a:extLst>
          </p:cNvPr>
          <p:cNvSpPr>
            <a:spLocks noGrp="1" noRot="1" noChangeAspect="1" noTextEdit="1"/>
          </p:cNvSpPr>
          <p:nvPr>
            <p:ph type="sldImg"/>
          </p:nvPr>
        </p:nvSpPr>
        <p:spPr>
          <a:ln/>
        </p:spPr>
      </p:sp>
      <p:sp>
        <p:nvSpPr>
          <p:cNvPr id="77827" name="2 Marcador de notas">
            <a:extLst>
              <a:ext uri="{FF2B5EF4-FFF2-40B4-BE49-F238E27FC236}">
                <a16:creationId xmlns:a16="http://schemas.microsoft.com/office/drawing/2014/main" id="{19C5BA8E-490D-412B-8A7B-AE63ED2778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77828" name="3 Marcador de número de diapositiva">
            <a:extLst>
              <a:ext uri="{FF2B5EF4-FFF2-40B4-BE49-F238E27FC236}">
                <a16:creationId xmlns:a16="http://schemas.microsoft.com/office/drawing/2014/main" id="{D952A0AD-86F7-4973-A402-EB99380DED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151D76-628C-4363-9F1E-4620ECE425BB}" type="slidenum">
              <a:rPr lang="es-ES" altLang="es-CR" sz="1300" smtClean="0"/>
              <a:pPr>
                <a:spcBef>
                  <a:spcPct val="0"/>
                </a:spcBef>
              </a:pPr>
              <a:t>38</a:t>
            </a:fld>
            <a:endParaRPr lang="es-ES" altLang="es-CR" sz="13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a:extLst>
              <a:ext uri="{FF2B5EF4-FFF2-40B4-BE49-F238E27FC236}">
                <a16:creationId xmlns:a16="http://schemas.microsoft.com/office/drawing/2014/main" id="{6EFCDB26-FDF4-41C5-A258-71BEF6D95CB9}"/>
              </a:ext>
            </a:extLst>
          </p:cNvPr>
          <p:cNvSpPr>
            <a:spLocks noGrp="1" noRot="1" noChangeAspect="1" noTextEdit="1"/>
          </p:cNvSpPr>
          <p:nvPr>
            <p:ph type="sldImg"/>
          </p:nvPr>
        </p:nvSpPr>
        <p:spPr>
          <a:ln/>
        </p:spPr>
      </p:sp>
      <p:sp>
        <p:nvSpPr>
          <p:cNvPr id="79875" name="2 Marcador de notas">
            <a:extLst>
              <a:ext uri="{FF2B5EF4-FFF2-40B4-BE49-F238E27FC236}">
                <a16:creationId xmlns:a16="http://schemas.microsoft.com/office/drawing/2014/main" id="{604092D2-D499-4F0A-BDBD-275C29698A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79876" name="3 Marcador de número de diapositiva">
            <a:extLst>
              <a:ext uri="{FF2B5EF4-FFF2-40B4-BE49-F238E27FC236}">
                <a16:creationId xmlns:a16="http://schemas.microsoft.com/office/drawing/2014/main" id="{C0AF3410-E2D9-45F7-B705-BF906E4FB9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27F8E2-36CF-47E7-8BFF-B284D87F4461}" type="slidenum">
              <a:rPr lang="es-ES" altLang="es-CR" sz="1300" smtClean="0"/>
              <a:pPr>
                <a:spcBef>
                  <a:spcPct val="0"/>
                </a:spcBef>
              </a:pPr>
              <a:t>39</a:t>
            </a:fld>
            <a:endParaRPr lang="es-ES" altLang="es-C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a:extLst>
              <a:ext uri="{FF2B5EF4-FFF2-40B4-BE49-F238E27FC236}">
                <a16:creationId xmlns:a16="http://schemas.microsoft.com/office/drawing/2014/main" id="{BB0554D3-0A60-4F2F-AB01-3A020A56CDFE}"/>
              </a:ext>
            </a:extLst>
          </p:cNvPr>
          <p:cNvSpPr>
            <a:spLocks noGrp="1" noRot="1" noChangeAspect="1" noTextEdit="1"/>
          </p:cNvSpPr>
          <p:nvPr>
            <p:ph type="sldImg"/>
          </p:nvPr>
        </p:nvSpPr>
        <p:spPr>
          <a:ln/>
        </p:spPr>
      </p:sp>
      <p:sp>
        <p:nvSpPr>
          <p:cNvPr id="12291" name="2 Marcador de notas">
            <a:extLst>
              <a:ext uri="{FF2B5EF4-FFF2-40B4-BE49-F238E27FC236}">
                <a16:creationId xmlns:a16="http://schemas.microsoft.com/office/drawing/2014/main" id="{10F572E1-9DBC-4DB7-A133-7ACC795870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2292" name="3 Marcador de número de diapositiva">
            <a:extLst>
              <a:ext uri="{FF2B5EF4-FFF2-40B4-BE49-F238E27FC236}">
                <a16:creationId xmlns:a16="http://schemas.microsoft.com/office/drawing/2014/main" id="{724343C4-7DDF-47AB-8790-3E69924BBA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FD2171-2164-48B6-93A8-307B020C3C72}" type="slidenum">
              <a:rPr lang="es-ES" altLang="es-CR" sz="1300" smtClean="0"/>
              <a:pPr>
                <a:spcBef>
                  <a:spcPct val="0"/>
                </a:spcBef>
              </a:pPr>
              <a:t>4</a:t>
            </a:fld>
            <a:endParaRPr lang="es-ES" altLang="es-CR"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a:extLst>
              <a:ext uri="{FF2B5EF4-FFF2-40B4-BE49-F238E27FC236}">
                <a16:creationId xmlns:a16="http://schemas.microsoft.com/office/drawing/2014/main" id="{9572BADD-5384-44C3-838A-77EDCE37E3F3}"/>
              </a:ext>
            </a:extLst>
          </p:cNvPr>
          <p:cNvSpPr>
            <a:spLocks noGrp="1" noRot="1" noChangeAspect="1" noTextEdit="1"/>
          </p:cNvSpPr>
          <p:nvPr>
            <p:ph type="sldImg"/>
          </p:nvPr>
        </p:nvSpPr>
        <p:spPr>
          <a:ln/>
        </p:spPr>
      </p:sp>
      <p:sp>
        <p:nvSpPr>
          <p:cNvPr id="81923" name="2 Marcador de notas">
            <a:extLst>
              <a:ext uri="{FF2B5EF4-FFF2-40B4-BE49-F238E27FC236}">
                <a16:creationId xmlns:a16="http://schemas.microsoft.com/office/drawing/2014/main" id="{1AFF9562-DE49-4B11-AB1E-CC793CBA0E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81924" name="3 Marcador de número de diapositiva">
            <a:extLst>
              <a:ext uri="{FF2B5EF4-FFF2-40B4-BE49-F238E27FC236}">
                <a16:creationId xmlns:a16="http://schemas.microsoft.com/office/drawing/2014/main" id="{19E49794-866F-4C53-A297-1909F6AC91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BA524F-6020-447D-945B-5CF5B97DAE7E}" type="slidenum">
              <a:rPr lang="es-ES" altLang="es-CR" sz="1300" smtClean="0"/>
              <a:pPr>
                <a:spcBef>
                  <a:spcPct val="0"/>
                </a:spcBef>
              </a:pPr>
              <a:t>40</a:t>
            </a:fld>
            <a:endParaRPr lang="es-ES" altLang="es-CR"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a:extLst>
              <a:ext uri="{FF2B5EF4-FFF2-40B4-BE49-F238E27FC236}">
                <a16:creationId xmlns:a16="http://schemas.microsoft.com/office/drawing/2014/main" id="{23063358-C021-4B48-9999-5C0E2B2A15BA}"/>
              </a:ext>
            </a:extLst>
          </p:cNvPr>
          <p:cNvSpPr>
            <a:spLocks noGrp="1" noRot="1" noChangeAspect="1" noTextEdit="1"/>
          </p:cNvSpPr>
          <p:nvPr>
            <p:ph type="sldImg"/>
          </p:nvPr>
        </p:nvSpPr>
        <p:spPr>
          <a:ln/>
        </p:spPr>
      </p:sp>
      <p:sp>
        <p:nvSpPr>
          <p:cNvPr id="83971" name="2 Marcador de notas">
            <a:extLst>
              <a:ext uri="{FF2B5EF4-FFF2-40B4-BE49-F238E27FC236}">
                <a16:creationId xmlns:a16="http://schemas.microsoft.com/office/drawing/2014/main" id="{A894FD97-7342-481D-8CA4-45688E46E9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83972" name="3 Marcador de número de diapositiva">
            <a:extLst>
              <a:ext uri="{FF2B5EF4-FFF2-40B4-BE49-F238E27FC236}">
                <a16:creationId xmlns:a16="http://schemas.microsoft.com/office/drawing/2014/main" id="{2D5974D1-C9ED-442A-A248-565473C63C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474863-7428-4B99-9687-D4BBE54DB181}" type="slidenum">
              <a:rPr lang="es-ES" altLang="es-CR" sz="1300" smtClean="0"/>
              <a:pPr>
                <a:spcBef>
                  <a:spcPct val="0"/>
                </a:spcBef>
              </a:pPr>
              <a:t>41</a:t>
            </a:fld>
            <a:endParaRPr lang="es-ES" altLang="es-CR"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a:extLst>
              <a:ext uri="{FF2B5EF4-FFF2-40B4-BE49-F238E27FC236}">
                <a16:creationId xmlns:a16="http://schemas.microsoft.com/office/drawing/2014/main" id="{1BA0DCC3-C2F4-4BFB-9629-C65F2B141C30}"/>
              </a:ext>
            </a:extLst>
          </p:cNvPr>
          <p:cNvSpPr>
            <a:spLocks noGrp="1" noRot="1" noChangeAspect="1" noTextEdit="1"/>
          </p:cNvSpPr>
          <p:nvPr>
            <p:ph type="sldImg"/>
          </p:nvPr>
        </p:nvSpPr>
        <p:spPr>
          <a:ln/>
        </p:spPr>
      </p:sp>
      <p:sp>
        <p:nvSpPr>
          <p:cNvPr id="86019" name="2 Marcador de notas">
            <a:extLst>
              <a:ext uri="{FF2B5EF4-FFF2-40B4-BE49-F238E27FC236}">
                <a16:creationId xmlns:a16="http://schemas.microsoft.com/office/drawing/2014/main" id="{B4538B3D-C057-41E0-B72F-18D891942E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86020" name="3 Marcador de número de diapositiva">
            <a:extLst>
              <a:ext uri="{FF2B5EF4-FFF2-40B4-BE49-F238E27FC236}">
                <a16:creationId xmlns:a16="http://schemas.microsoft.com/office/drawing/2014/main" id="{B25404DB-2A15-47C2-9DD1-FF757986D8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D10D8A6-C721-447F-8677-4BCAA7D3961B}" type="slidenum">
              <a:rPr lang="es-ES" altLang="es-CR" sz="1300" smtClean="0"/>
              <a:pPr>
                <a:spcBef>
                  <a:spcPct val="0"/>
                </a:spcBef>
              </a:pPr>
              <a:t>42</a:t>
            </a:fld>
            <a:endParaRPr lang="es-ES" altLang="es-CR"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a:extLst>
              <a:ext uri="{FF2B5EF4-FFF2-40B4-BE49-F238E27FC236}">
                <a16:creationId xmlns:a16="http://schemas.microsoft.com/office/drawing/2014/main" id="{9F2F85C6-3A9D-487D-9D92-2F0C9929E6FF}"/>
              </a:ext>
            </a:extLst>
          </p:cNvPr>
          <p:cNvSpPr>
            <a:spLocks noGrp="1" noRot="1" noChangeAspect="1" noTextEdit="1"/>
          </p:cNvSpPr>
          <p:nvPr>
            <p:ph type="sldImg"/>
          </p:nvPr>
        </p:nvSpPr>
        <p:spPr>
          <a:ln/>
        </p:spPr>
      </p:sp>
      <p:sp>
        <p:nvSpPr>
          <p:cNvPr id="88067" name="2 Marcador de notas">
            <a:extLst>
              <a:ext uri="{FF2B5EF4-FFF2-40B4-BE49-F238E27FC236}">
                <a16:creationId xmlns:a16="http://schemas.microsoft.com/office/drawing/2014/main" id="{AEE91AB4-2756-49D2-A639-BFB675BB3F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88068" name="3 Marcador de número de diapositiva">
            <a:extLst>
              <a:ext uri="{FF2B5EF4-FFF2-40B4-BE49-F238E27FC236}">
                <a16:creationId xmlns:a16="http://schemas.microsoft.com/office/drawing/2014/main" id="{3E412ED6-6801-4FE4-B301-ABD078F596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69A082-EFD1-428F-A2C7-F5632B9ABAD3}" type="slidenum">
              <a:rPr lang="es-ES" altLang="es-CR" sz="1300" smtClean="0"/>
              <a:pPr>
                <a:spcBef>
                  <a:spcPct val="0"/>
                </a:spcBef>
              </a:pPr>
              <a:t>43</a:t>
            </a:fld>
            <a:endParaRPr lang="es-ES" altLang="es-CR" sz="13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a:extLst>
              <a:ext uri="{FF2B5EF4-FFF2-40B4-BE49-F238E27FC236}">
                <a16:creationId xmlns:a16="http://schemas.microsoft.com/office/drawing/2014/main" id="{1DF22823-4AF8-4142-8EAE-A8E6721BB49D}"/>
              </a:ext>
            </a:extLst>
          </p:cNvPr>
          <p:cNvSpPr>
            <a:spLocks noGrp="1" noRot="1" noChangeAspect="1" noTextEdit="1"/>
          </p:cNvSpPr>
          <p:nvPr>
            <p:ph type="sldImg"/>
          </p:nvPr>
        </p:nvSpPr>
        <p:spPr>
          <a:ln/>
        </p:spPr>
      </p:sp>
      <p:sp>
        <p:nvSpPr>
          <p:cNvPr id="90115" name="2 Marcador de notas">
            <a:extLst>
              <a:ext uri="{FF2B5EF4-FFF2-40B4-BE49-F238E27FC236}">
                <a16:creationId xmlns:a16="http://schemas.microsoft.com/office/drawing/2014/main" id="{B845ABF5-2E6E-4A43-950C-E835AD7C6C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90116" name="3 Marcador de número de diapositiva">
            <a:extLst>
              <a:ext uri="{FF2B5EF4-FFF2-40B4-BE49-F238E27FC236}">
                <a16:creationId xmlns:a16="http://schemas.microsoft.com/office/drawing/2014/main" id="{8DEE10F6-E163-4934-B645-2186D9E6C6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649E29-2F50-4CFD-BE78-1524B24CFBCA}" type="slidenum">
              <a:rPr lang="es-ES" altLang="es-CR" sz="1300" smtClean="0"/>
              <a:pPr>
                <a:spcBef>
                  <a:spcPct val="0"/>
                </a:spcBef>
              </a:pPr>
              <a:t>44</a:t>
            </a:fld>
            <a:endParaRPr lang="es-ES" altLang="es-CR"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a:extLst>
              <a:ext uri="{FF2B5EF4-FFF2-40B4-BE49-F238E27FC236}">
                <a16:creationId xmlns:a16="http://schemas.microsoft.com/office/drawing/2014/main" id="{C0B0E4E7-7D90-43A2-8F13-505E85D759D6}"/>
              </a:ext>
            </a:extLst>
          </p:cNvPr>
          <p:cNvSpPr>
            <a:spLocks noGrp="1" noRot="1" noChangeAspect="1" noTextEdit="1"/>
          </p:cNvSpPr>
          <p:nvPr>
            <p:ph type="sldImg"/>
          </p:nvPr>
        </p:nvSpPr>
        <p:spPr>
          <a:ln/>
        </p:spPr>
      </p:sp>
      <p:sp>
        <p:nvSpPr>
          <p:cNvPr id="92163" name="2 Marcador de notas">
            <a:extLst>
              <a:ext uri="{FF2B5EF4-FFF2-40B4-BE49-F238E27FC236}">
                <a16:creationId xmlns:a16="http://schemas.microsoft.com/office/drawing/2014/main" id="{4197FB90-7390-44D9-907B-010FFEE66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92164" name="3 Marcador de número de diapositiva">
            <a:extLst>
              <a:ext uri="{FF2B5EF4-FFF2-40B4-BE49-F238E27FC236}">
                <a16:creationId xmlns:a16="http://schemas.microsoft.com/office/drawing/2014/main" id="{F0FA94F8-19C2-426D-B5FF-5650CCC546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8BBC5B-D743-435A-97D6-AD21F61C77B9}" type="slidenum">
              <a:rPr lang="es-ES" altLang="es-CR" sz="1300" smtClean="0"/>
              <a:pPr>
                <a:spcBef>
                  <a:spcPct val="0"/>
                </a:spcBef>
              </a:pPr>
              <a:t>45</a:t>
            </a:fld>
            <a:endParaRPr lang="es-ES" altLang="es-CR"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a:extLst>
              <a:ext uri="{FF2B5EF4-FFF2-40B4-BE49-F238E27FC236}">
                <a16:creationId xmlns:a16="http://schemas.microsoft.com/office/drawing/2014/main" id="{B1B5A9ED-6A32-40C5-ACE2-0018C8C63692}"/>
              </a:ext>
            </a:extLst>
          </p:cNvPr>
          <p:cNvSpPr>
            <a:spLocks noGrp="1" noRot="1" noChangeAspect="1" noTextEdit="1"/>
          </p:cNvSpPr>
          <p:nvPr>
            <p:ph type="sldImg"/>
          </p:nvPr>
        </p:nvSpPr>
        <p:spPr>
          <a:ln/>
        </p:spPr>
      </p:sp>
      <p:sp>
        <p:nvSpPr>
          <p:cNvPr id="94211" name="2 Marcador de notas">
            <a:extLst>
              <a:ext uri="{FF2B5EF4-FFF2-40B4-BE49-F238E27FC236}">
                <a16:creationId xmlns:a16="http://schemas.microsoft.com/office/drawing/2014/main" id="{B79D4F90-1794-4673-93B0-8C2B2D34D7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94212" name="3 Marcador de número de diapositiva">
            <a:extLst>
              <a:ext uri="{FF2B5EF4-FFF2-40B4-BE49-F238E27FC236}">
                <a16:creationId xmlns:a16="http://schemas.microsoft.com/office/drawing/2014/main" id="{11B27F36-BBA2-4A6F-894A-99C76CB1AD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C57838-BE08-4E37-906F-66AF2625CCF5}" type="slidenum">
              <a:rPr lang="es-ES" altLang="es-CR" sz="1300" smtClean="0"/>
              <a:pPr>
                <a:spcBef>
                  <a:spcPct val="0"/>
                </a:spcBef>
              </a:pPr>
              <a:t>46</a:t>
            </a:fld>
            <a:endParaRPr lang="es-ES" altLang="es-CR" sz="13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a:extLst>
              <a:ext uri="{FF2B5EF4-FFF2-40B4-BE49-F238E27FC236}">
                <a16:creationId xmlns:a16="http://schemas.microsoft.com/office/drawing/2014/main" id="{AF9972BB-7D43-478E-A0ED-52A969335C18}"/>
              </a:ext>
            </a:extLst>
          </p:cNvPr>
          <p:cNvSpPr>
            <a:spLocks noGrp="1" noRot="1" noChangeAspect="1" noTextEdit="1"/>
          </p:cNvSpPr>
          <p:nvPr>
            <p:ph type="sldImg"/>
          </p:nvPr>
        </p:nvSpPr>
        <p:spPr>
          <a:ln/>
        </p:spPr>
      </p:sp>
      <p:sp>
        <p:nvSpPr>
          <p:cNvPr id="98307" name="2 Marcador de notas">
            <a:extLst>
              <a:ext uri="{FF2B5EF4-FFF2-40B4-BE49-F238E27FC236}">
                <a16:creationId xmlns:a16="http://schemas.microsoft.com/office/drawing/2014/main" id="{F52D4731-96F5-4453-87CF-4CF63BF04A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98308" name="3 Marcador de número de diapositiva">
            <a:extLst>
              <a:ext uri="{FF2B5EF4-FFF2-40B4-BE49-F238E27FC236}">
                <a16:creationId xmlns:a16="http://schemas.microsoft.com/office/drawing/2014/main" id="{DCE5B2BA-5EB1-413D-8DEB-D0487FF83F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627268-8497-4B5B-9C98-970D61EAEEAB}" type="slidenum">
              <a:rPr lang="es-ES" altLang="es-CR" sz="1300" smtClean="0"/>
              <a:pPr>
                <a:spcBef>
                  <a:spcPct val="0"/>
                </a:spcBef>
              </a:pPr>
              <a:t>49</a:t>
            </a:fld>
            <a:endParaRPr lang="es-ES" altLang="es-CR" sz="13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a:extLst>
              <a:ext uri="{FF2B5EF4-FFF2-40B4-BE49-F238E27FC236}">
                <a16:creationId xmlns:a16="http://schemas.microsoft.com/office/drawing/2014/main" id="{B1990AEF-FB6A-40EC-8258-23E9F0FE9776}"/>
              </a:ext>
            </a:extLst>
          </p:cNvPr>
          <p:cNvSpPr>
            <a:spLocks noGrp="1" noRot="1" noChangeAspect="1" noTextEdit="1"/>
          </p:cNvSpPr>
          <p:nvPr>
            <p:ph type="sldImg"/>
          </p:nvPr>
        </p:nvSpPr>
        <p:spPr>
          <a:ln/>
        </p:spPr>
      </p:sp>
      <p:sp>
        <p:nvSpPr>
          <p:cNvPr id="100355" name="2 Marcador de notas">
            <a:extLst>
              <a:ext uri="{FF2B5EF4-FFF2-40B4-BE49-F238E27FC236}">
                <a16:creationId xmlns:a16="http://schemas.microsoft.com/office/drawing/2014/main" id="{78FEA2EE-E808-4E80-B1C0-B0A399DD8D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00356" name="3 Marcador de número de diapositiva">
            <a:extLst>
              <a:ext uri="{FF2B5EF4-FFF2-40B4-BE49-F238E27FC236}">
                <a16:creationId xmlns:a16="http://schemas.microsoft.com/office/drawing/2014/main" id="{3E5E4C60-3DA7-4EF2-B408-FCF2207B40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84083E-F2FE-4478-9C53-45F26EC25578}" type="slidenum">
              <a:rPr lang="es-ES" altLang="es-CR" sz="1300" smtClean="0"/>
              <a:pPr>
                <a:spcBef>
                  <a:spcPct val="0"/>
                </a:spcBef>
              </a:pPr>
              <a:t>50</a:t>
            </a:fld>
            <a:endParaRPr lang="es-ES" altLang="es-CR" sz="13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a:extLst>
              <a:ext uri="{FF2B5EF4-FFF2-40B4-BE49-F238E27FC236}">
                <a16:creationId xmlns:a16="http://schemas.microsoft.com/office/drawing/2014/main" id="{F3940B09-478B-454F-BD55-07ADA357C0F7}"/>
              </a:ext>
            </a:extLst>
          </p:cNvPr>
          <p:cNvSpPr>
            <a:spLocks noGrp="1" noRot="1" noChangeAspect="1" noTextEdit="1"/>
          </p:cNvSpPr>
          <p:nvPr>
            <p:ph type="sldImg"/>
          </p:nvPr>
        </p:nvSpPr>
        <p:spPr>
          <a:ln/>
        </p:spPr>
      </p:sp>
      <p:sp>
        <p:nvSpPr>
          <p:cNvPr id="102403" name="2 Marcador de notas">
            <a:extLst>
              <a:ext uri="{FF2B5EF4-FFF2-40B4-BE49-F238E27FC236}">
                <a16:creationId xmlns:a16="http://schemas.microsoft.com/office/drawing/2014/main" id="{8ADC12BA-0D25-41DB-9413-497729FA96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02404" name="3 Marcador de número de diapositiva">
            <a:extLst>
              <a:ext uri="{FF2B5EF4-FFF2-40B4-BE49-F238E27FC236}">
                <a16:creationId xmlns:a16="http://schemas.microsoft.com/office/drawing/2014/main" id="{490B5DBF-827C-4145-8AD7-EAC5DD589D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3C8E0F-7869-4CC6-A153-EF8F7EF70A23}" type="slidenum">
              <a:rPr lang="es-ES" altLang="es-CR" sz="1300" smtClean="0"/>
              <a:pPr>
                <a:spcBef>
                  <a:spcPct val="0"/>
                </a:spcBef>
              </a:pPr>
              <a:t>51</a:t>
            </a:fld>
            <a:endParaRPr lang="es-ES" altLang="es-C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a:extLst>
              <a:ext uri="{FF2B5EF4-FFF2-40B4-BE49-F238E27FC236}">
                <a16:creationId xmlns:a16="http://schemas.microsoft.com/office/drawing/2014/main" id="{1FE0279B-7F31-4315-A691-EB9A3367DA1F}"/>
              </a:ext>
            </a:extLst>
          </p:cNvPr>
          <p:cNvSpPr>
            <a:spLocks noGrp="1" noRot="1" noChangeAspect="1" noTextEdit="1"/>
          </p:cNvSpPr>
          <p:nvPr>
            <p:ph type="sldImg"/>
          </p:nvPr>
        </p:nvSpPr>
        <p:spPr>
          <a:ln/>
        </p:spPr>
      </p:sp>
      <p:sp>
        <p:nvSpPr>
          <p:cNvPr id="14339" name="2 Marcador de notas">
            <a:extLst>
              <a:ext uri="{FF2B5EF4-FFF2-40B4-BE49-F238E27FC236}">
                <a16:creationId xmlns:a16="http://schemas.microsoft.com/office/drawing/2014/main" id="{6DA728B1-510B-42E0-83F4-075FDACC4E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4340" name="3 Marcador de número de diapositiva">
            <a:extLst>
              <a:ext uri="{FF2B5EF4-FFF2-40B4-BE49-F238E27FC236}">
                <a16:creationId xmlns:a16="http://schemas.microsoft.com/office/drawing/2014/main" id="{E70F0370-4CE5-4D5E-A1EE-49E041A905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E0E71A-8E9F-400D-B5BC-700A417D893A}" type="slidenum">
              <a:rPr lang="es-ES" altLang="es-CR" sz="1300" smtClean="0"/>
              <a:pPr>
                <a:spcBef>
                  <a:spcPct val="0"/>
                </a:spcBef>
              </a:pPr>
              <a:t>5</a:t>
            </a:fld>
            <a:endParaRPr lang="es-ES" altLang="es-CR" sz="13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a:extLst>
              <a:ext uri="{FF2B5EF4-FFF2-40B4-BE49-F238E27FC236}">
                <a16:creationId xmlns:a16="http://schemas.microsoft.com/office/drawing/2014/main" id="{EF8825A2-0FE4-4389-82CB-FC89691D6538}"/>
              </a:ext>
            </a:extLst>
          </p:cNvPr>
          <p:cNvSpPr>
            <a:spLocks noGrp="1" noRot="1" noChangeAspect="1" noTextEdit="1"/>
          </p:cNvSpPr>
          <p:nvPr>
            <p:ph type="sldImg"/>
          </p:nvPr>
        </p:nvSpPr>
        <p:spPr>
          <a:ln/>
        </p:spPr>
      </p:sp>
      <p:sp>
        <p:nvSpPr>
          <p:cNvPr id="104451" name="2 Marcador de notas">
            <a:extLst>
              <a:ext uri="{FF2B5EF4-FFF2-40B4-BE49-F238E27FC236}">
                <a16:creationId xmlns:a16="http://schemas.microsoft.com/office/drawing/2014/main" id="{066BAE67-A934-4FC2-9ED8-39D0DB29B4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04452" name="3 Marcador de número de diapositiva">
            <a:extLst>
              <a:ext uri="{FF2B5EF4-FFF2-40B4-BE49-F238E27FC236}">
                <a16:creationId xmlns:a16="http://schemas.microsoft.com/office/drawing/2014/main" id="{919D5BEC-02EB-4B74-A104-393F3D5731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7E549B-CCD9-4E44-B150-6600A879CF84}" type="slidenum">
              <a:rPr lang="es-ES" altLang="es-CR" sz="1300" smtClean="0"/>
              <a:pPr>
                <a:spcBef>
                  <a:spcPct val="0"/>
                </a:spcBef>
              </a:pPr>
              <a:t>52</a:t>
            </a:fld>
            <a:endParaRPr lang="es-ES" altLang="es-CR" sz="13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a:extLst>
              <a:ext uri="{FF2B5EF4-FFF2-40B4-BE49-F238E27FC236}">
                <a16:creationId xmlns:a16="http://schemas.microsoft.com/office/drawing/2014/main" id="{DAAF8F12-8D05-42BE-B947-BED936F33AAE}"/>
              </a:ext>
            </a:extLst>
          </p:cNvPr>
          <p:cNvSpPr>
            <a:spLocks noGrp="1" noRot="1" noChangeAspect="1" noTextEdit="1"/>
          </p:cNvSpPr>
          <p:nvPr>
            <p:ph type="sldImg"/>
          </p:nvPr>
        </p:nvSpPr>
        <p:spPr>
          <a:ln/>
        </p:spPr>
      </p:sp>
      <p:sp>
        <p:nvSpPr>
          <p:cNvPr id="106499" name="2 Marcador de notas">
            <a:extLst>
              <a:ext uri="{FF2B5EF4-FFF2-40B4-BE49-F238E27FC236}">
                <a16:creationId xmlns:a16="http://schemas.microsoft.com/office/drawing/2014/main" id="{92B82563-E87B-4846-8E0E-A88727E405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06500" name="3 Marcador de número de diapositiva">
            <a:extLst>
              <a:ext uri="{FF2B5EF4-FFF2-40B4-BE49-F238E27FC236}">
                <a16:creationId xmlns:a16="http://schemas.microsoft.com/office/drawing/2014/main" id="{B4B209A7-8814-456F-B4AB-82F1D9B98F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861C57-128D-46EE-AC0F-873C52966962}" type="slidenum">
              <a:rPr lang="es-ES" altLang="es-CR" sz="1300" smtClean="0"/>
              <a:pPr>
                <a:spcBef>
                  <a:spcPct val="0"/>
                </a:spcBef>
              </a:pPr>
              <a:t>53</a:t>
            </a:fld>
            <a:endParaRPr lang="es-ES" altLang="es-CR" sz="13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a:extLst>
              <a:ext uri="{FF2B5EF4-FFF2-40B4-BE49-F238E27FC236}">
                <a16:creationId xmlns:a16="http://schemas.microsoft.com/office/drawing/2014/main" id="{6E68F642-3227-41C6-93AC-5391041FAC3C}"/>
              </a:ext>
            </a:extLst>
          </p:cNvPr>
          <p:cNvSpPr>
            <a:spLocks noGrp="1" noRot="1" noChangeAspect="1" noTextEdit="1"/>
          </p:cNvSpPr>
          <p:nvPr>
            <p:ph type="sldImg"/>
          </p:nvPr>
        </p:nvSpPr>
        <p:spPr>
          <a:ln/>
        </p:spPr>
      </p:sp>
      <p:sp>
        <p:nvSpPr>
          <p:cNvPr id="108547" name="2 Marcador de notas">
            <a:extLst>
              <a:ext uri="{FF2B5EF4-FFF2-40B4-BE49-F238E27FC236}">
                <a16:creationId xmlns:a16="http://schemas.microsoft.com/office/drawing/2014/main" id="{4CE97062-C2CB-457D-ADC1-7DAB3959A3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08548" name="3 Marcador de número de diapositiva">
            <a:extLst>
              <a:ext uri="{FF2B5EF4-FFF2-40B4-BE49-F238E27FC236}">
                <a16:creationId xmlns:a16="http://schemas.microsoft.com/office/drawing/2014/main" id="{C8E3776C-8DCE-449C-9CDD-99903609CB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DB56E6-5277-4182-91F6-1B1E644CF5B9}" type="slidenum">
              <a:rPr lang="es-ES" altLang="es-CR" sz="1300" smtClean="0"/>
              <a:pPr>
                <a:spcBef>
                  <a:spcPct val="0"/>
                </a:spcBef>
              </a:pPr>
              <a:t>54</a:t>
            </a:fld>
            <a:endParaRPr lang="es-ES" altLang="es-CR"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a:extLst>
              <a:ext uri="{FF2B5EF4-FFF2-40B4-BE49-F238E27FC236}">
                <a16:creationId xmlns:a16="http://schemas.microsoft.com/office/drawing/2014/main" id="{EF9ED249-B711-45B7-B026-694A8E86E324}"/>
              </a:ext>
            </a:extLst>
          </p:cNvPr>
          <p:cNvSpPr>
            <a:spLocks noGrp="1" noRot="1" noChangeAspect="1" noTextEdit="1"/>
          </p:cNvSpPr>
          <p:nvPr>
            <p:ph type="sldImg"/>
          </p:nvPr>
        </p:nvSpPr>
        <p:spPr>
          <a:ln/>
        </p:spPr>
      </p:sp>
      <p:sp>
        <p:nvSpPr>
          <p:cNvPr id="110595" name="2 Marcador de notas">
            <a:extLst>
              <a:ext uri="{FF2B5EF4-FFF2-40B4-BE49-F238E27FC236}">
                <a16:creationId xmlns:a16="http://schemas.microsoft.com/office/drawing/2014/main" id="{5FAFA1CF-3320-4CE1-B7C2-6E51A0CA8F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10596" name="3 Marcador de número de diapositiva">
            <a:extLst>
              <a:ext uri="{FF2B5EF4-FFF2-40B4-BE49-F238E27FC236}">
                <a16:creationId xmlns:a16="http://schemas.microsoft.com/office/drawing/2014/main" id="{9D36BFA3-9714-432E-96E6-E362D02A13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FF2706-9880-4918-8950-7E0890AB2586}" type="slidenum">
              <a:rPr lang="es-ES" altLang="es-CR" sz="1300" smtClean="0"/>
              <a:pPr>
                <a:spcBef>
                  <a:spcPct val="0"/>
                </a:spcBef>
              </a:pPr>
              <a:t>55</a:t>
            </a:fld>
            <a:endParaRPr lang="es-ES" altLang="es-CR" sz="13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a:extLst>
              <a:ext uri="{FF2B5EF4-FFF2-40B4-BE49-F238E27FC236}">
                <a16:creationId xmlns:a16="http://schemas.microsoft.com/office/drawing/2014/main" id="{FC588D38-A4A4-4050-B624-D3592F1E98CA}"/>
              </a:ext>
            </a:extLst>
          </p:cNvPr>
          <p:cNvSpPr>
            <a:spLocks noGrp="1" noRot="1" noChangeAspect="1" noTextEdit="1"/>
          </p:cNvSpPr>
          <p:nvPr>
            <p:ph type="sldImg"/>
          </p:nvPr>
        </p:nvSpPr>
        <p:spPr>
          <a:ln/>
        </p:spPr>
      </p:sp>
      <p:sp>
        <p:nvSpPr>
          <p:cNvPr id="112643" name="2 Marcador de notas">
            <a:extLst>
              <a:ext uri="{FF2B5EF4-FFF2-40B4-BE49-F238E27FC236}">
                <a16:creationId xmlns:a16="http://schemas.microsoft.com/office/drawing/2014/main" id="{5897D53F-5A0C-4B61-9CA8-B1E1DBA4F1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12644" name="3 Marcador de número de diapositiva">
            <a:extLst>
              <a:ext uri="{FF2B5EF4-FFF2-40B4-BE49-F238E27FC236}">
                <a16:creationId xmlns:a16="http://schemas.microsoft.com/office/drawing/2014/main" id="{16FC305E-F4A7-4E5B-ABAC-8621F56AB0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EAFBDF-181D-4189-8EE1-6A623A3AE74B}" type="slidenum">
              <a:rPr lang="es-ES" altLang="es-CR" sz="1300" smtClean="0"/>
              <a:pPr>
                <a:spcBef>
                  <a:spcPct val="0"/>
                </a:spcBef>
              </a:pPr>
              <a:t>56</a:t>
            </a:fld>
            <a:endParaRPr lang="es-ES" altLang="es-CR" sz="13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a:extLst>
              <a:ext uri="{FF2B5EF4-FFF2-40B4-BE49-F238E27FC236}">
                <a16:creationId xmlns:a16="http://schemas.microsoft.com/office/drawing/2014/main" id="{01A91CB8-7AB8-4F44-AFAA-852FEA76D7AB}"/>
              </a:ext>
            </a:extLst>
          </p:cNvPr>
          <p:cNvSpPr>
            <a:spLocks noGrp="1" noRot="1" noChangeAspect="1" noTextEdit="1"/>
          </p:cNvSpPr>
          <p:nvPr>
            <p:ph type="sldImg"/>
          </p:nvPr>
        </p:nvSpPr>
        <p:spPr>
          <a:ln/>
        </p:spPr>
      </p:sp>
      <p:sp>
        <p:nvSpPr>
          <p:cNvPr id="114691" name="2 Marcador de notas">
            <a:extLst>
              <a:ext uri="{FF2B5EF4-FFF2-40B4-BE49-F238E27FC236}">
                <a16:creationId xmlns:a16="http://schemas.microsoft.com/office/drawing/2014/main" id="{89D90171-6094-4310-ABD1-5BB46249C7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14692" name="3 Marcador de número de diapositiva">
            <a:extLst>
              <a:ext uri="{FF2B5EF4-FFF2-40B4-BE49-F238E27FC236}">
                <a16:creationId xmlns:a16="http://schemas.microsoft.com/office/drawing/2014/main" id="{25897B95-5E97-4E96-B07F-CE776A64B7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B5CC02-2620-49A3-8446-337B640A3B2F}" type="slidenum">
              <a:rPr lang="es-ES" altLang="es-CR" sz="1300" smtClean="0"/>
              <a:pPr>
                <a:spcBef>
                  <a:spcPct val="0"/>
                </a:spcBef>
              </a:pPr>
              <a:t>58</a:t>
            </a:fld>
            <a:endParaRPr lang="es-ES" altLang="es-CR"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a:extLst>
              <a:ext uri="{FF2B5EF4-FFF2-40B4-BE49-F238E27FC236}">
                <a16:creationId xmlns:a16="http://schemas.microsoft.com/office/drawing/2014/main" id="{C0A8B073-EDA8-449A-A02C-A3BFB7DAABFD}"/>
              </a:ext>
            </a:extLst>
          </p:cNvPr>
          <p:cNvSpPr>
            <a:spLocks noGrp="1" noRot="1" noChangeAspect="1" noTextEdit="1"/>
          </p:cNvSpPr>
          <p:nvPr>
            <p:ph type="sldImg"/>
          </p:nvPr>
        </p:nvSpPr>
        <p:spPr>
          <a:ln/>
        </p:spPr>
      </p:sp>
      <p:sp>
        <p:nvSpPr>
          <p:cNvPr id="116739" name="2 Marcador de notas">
            <a:extLst>
              <a:ext uri="{FF2B5EF4-FFF2-40B4-BE49-F238E27FC236}">
                <a16:creationId xmlns:a16="http://schemas.microsoft.com/office/drawing/2014/main" id="{D120776D-8808-4EBD-9691-92B81ADAB0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16740" name="3 Marcador de número de diapositiva">
            <a:extLst>
              <a:ext uri="{FF2B5EF4-FFF2-40B4-BE49-F238E27FC236}">
                <a16:creationId xmlns:a16="http://schemas.microsoft.com/office/drawing/2014/main" id="{C34A3F00-D5A9-4D57-A9BC-826214D53B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9C651A-7AAC-4CE4-B395-31C12A4804BD}" type="slidenum">
              <a:rPr lang="es-ES" altLang="es-CR" sz="1300" smtClean="0"/>
              <a:pPr>
                <a:spcBef>
                  <a:spcPct val="0"/>
                </a:spcBef>
              </a:pPr>
              <a:t>59</a:t>
            </a:fld>
            <a:endParaRPr lang="es-ES" altLang="es-CR" sz="13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a:extLst>
              <a:ext uri="{FF2B5EF4-FFF2-40B4-BE49-F238E27FC236}">
                <a16:creationId xmlns:a16="http://schemas.microsoft.com/office/drawing/2014/main" id="{C09928A8-EAB9-4E1A-AAB8-CF5C632627BF}"/>
              </a:ext>
            </a:extLst>
          </p:cNvPr>
          <p:cNvSpPr>
            <a:spLocks noGrp="1" noRot="1" noChangeAspect="1" noTextEdit="1"/>
          </p:cNvSpPr>
          <p:nvPr>
            <p:ph type="sldImg"/>
          </p:nvPr>
        </p:nvSpPr>
        <p:spPr>
          <a:ln/>
        </p:spPr>
      </p:sp>
      <p:sp>
        <p:nvSpPr>
          <p:cNvPr id="118787" name="2 Marcador de notas">
            <a:extLst>
              <a:ext uri="{FF2B5EF4-FFF2-40B4-BE49-F238E27FC236}">
                <a16:creationId xmlns:a16="http://schemas.microsoft.com/office/drawing/2014/main" id="{821DF7EE-4CA4-4127-8267-7728D2E274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18788" name="3 Marcador de número de diapositiva">
            <a:extLst>
              <a:ext uri="{FF2B5EF4-FFF2-40B4-BE49-F238E27FC236}">
                <a16:creationId xmlns:a16="http://schemas.microsoft.com/office/drawing/2014/main" id="{20302C1F-5C25-48FA-93AB-69BDCC5C2D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B26E4B-5EE5-4586-B643-3E2A6FF29A57}" type="slidenum">
              <a:rPr lang="es-ES" altLang="es-CR" sz="1300" smtClean="0"/>
              <a:pPr>
                <a:spcBef>
                  <a:spcPct val="0"/>
                </a:spcBef>
              </a:pPr>
              <a:t>60</a:t>
            </a:fld>
            <a:endParaRPr lang="es-ES" altLang="es-CR"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pPr>
              <a:defRPr/>
            </a:pPr>
            <a:fld id="{7D0C7675-11C8-4585-B7BB-D714EE255D02}" type="slidenum">
              <a:rPr lang="es-ES" altLang="es-CR" smtClean="0"/>
              <a:pPr>
                <a:defRPr/>
              </a:pPr>
              <a:t>61</a:t>
            </a:fld>
            <a:endParaRPr lang="es-ES" altLang="es-CR"/>
          </a:p>
        </p:txBody>
      </p:sp>
    </p:spTree>
    <p:extLst>
      <p:ext uri="{BB962C8B-B14F-4D97-AF65-F5344CB8AC3E}">
        <p14:creationId xmlns:p14="http://schemas.microsoft.com/office/powerpoint/2010/main" val="19743343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pPr>
              <a:defRPr/>
            </a:pPr>
            <a:fld id="{7D0C7675-11C8-4585-B7BB-D714EE255D02}" type="slidenum">
              <a:rPr lang="es-ES" altLang="es-CR" smtClean="0"/>
              <a:pPr>
                <a:defRPr/>
              </a:pPr>
              <a:t>62</a:t>
            </a:fld>
            <a:endParaRPr lang="es-ES" altLang="es-CR"/>
          </a:p>
        </p:txBody>
      </p:sp>
    </p:spTree>
    <p:extLst>
      <p:ext uri="{BB962C8B-B14F-4D97-AF65-F5344CB8AC3E}">
        <p14:creationId xmlns:p14="http://schemas.microsoft.com/office/powerpoint/2010/main" val="291456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a:extLst>
              <a:ext uri="{FF2B5EF4-FFF2-40B4-BE49-F238E27FC236}">
                <a16:creationId xmlns:a16="http://schemas.microsoft.com/office/drawing/2014/main" id="{51E0B225-CD8E-46D6-BAA1-C6DE63F16DAB}"/>
              </a:ext>
            </a:extLst>
          </p:cNvPr>
          <p:cNvSpPr>
            <a:spLocks noGrp="1" noRot="1" noChangeAspect="1" noTextEdit="1"/>
          </p:cNvSpPr>
          <p:nvPr>
            <p:ph type="sldImg"/>
          </p:nvPr>
        </p:nvSpPr>
        <p:spPr>
          <a:ln/>
        </p:spPr>
      </p:sp>
      <p:sp>
        <p:nvSpPr>
          <p:cNvPr id="16387" name="2 Marcador de notas">
            <a:extLst>
              <a:ext uri="{FF2B5EF4-FFF2-40B4-BE49-F238E27FC236}">
                <a16:creationId xmlns:a16="http://schemas.microsoft.com/office/drawing/2014/main" id="{6D539AA5-7125-4EFD-89B9-99B852DA4B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6388" name="3 Marcador de número de diapositiva">
            <a:extLst>
              <a:ext uri="{FF2B5EF4-FFF2-40B4-BE49-F238E27FC236}">
                <a16:creationId xmlns:a16="http://schemas.microsoft.com/office/drawing/2014/main" id="{56D30AC0-2F14-4D50-891E-84ACEAB188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3F5B89-30A6-40EE-BC92-22E8BED5E253}" type="slidenum">
              <a:rPr lang="es-ES" altLang="es-CR" sz="1300" smtClean="0"/>
              <a:pPr>
                <a:spcBef>
                  <a:spcPct val="0"/>
                </a:spcBef>
              </a:pPr>
              <a:t>6</a:t>
            </a:fld>
            <a:endParaRPr lang="es-ES" altLang="es-CR" sz="13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a:extLst>
              <a:ext uri="{FF2B5EF4-FFF2-40B4-BE49-F238E27FC236}">
                <a16:creationId xmlns:a16="http://schemas.microsoft.com/office/drawing/2014/main" id="{F3B53DE8-261C-485C-BA28-0C21FA6F9590}"/>
              </a:ext>
            </a:extLst>
          </p:cNvPr>
          <p:cNvSpPr>
            <a:spLocks noGrp="1" noRot="1" noChangeAspect="1" noTextEdit="1"/>
          </p:cNvSpPr>
          <p:nvPr>
            <p:ph type="sldImg"/>
          </p:nvPr>
        </p:nvSpPr>
        <p:spPr>
          <a:ln/>
        </p:spPr>
      </p:sp>
      <p:sp>
        <p:nvSpPr>
          <p:cNvPr id="120835" name="2 Marcador de notas">
            <a:extLst>
              <a:ext uri="{FF2B5EF4-FFF2-40B4-BE49-F238E27FC236}">
                <a16:creationId xmlns:a16="http://schemas.microsoft.com/office/drawing/2014/main" id="{58A936A3-3771-4C95-BD57-3E4557CD1D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20836" name="3 Marcador de número de diapositiva">
            <a:extLst>
              <a:ext uri="{FF2B5EF4-FFF2-40B4-BE49-F238E27FC236}">
                <a16:creationId xmlns:a16="http://schemas.microsoft.com/office/drawing/2014/main" id="{6543C3B0-E7FC-4CA5-8C76-4A85CC6B81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6B74DD-CB27-4451-BCCB-7784568A1BE7}" type="slidenum">
              <a:rPr lang="es-ES" altLang="es-CR" sz="1300" smtClean="0"/>
              <a:pPr>
                <a:spcBef>
                  <a:spcPct val="0"/>
                </a:spcBef>
              </a:pPr>
              <a:t>63</a:t>
            </a:fld>
            <a:endParaRPr lang="es-ES" altLang="es-CR" sz="13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a:extLst>
              <a:ext uri="{FF2B5EF4-FFF2-40B4-BE49-F238E27FC236}">
                <a16:creationId xmlns:a16="http://schemas.microsoft.com/office/drawing/2014/main" id="{7D14D1D8-6024-4CE1-8DCC-96642B4F32E7}"/>
              </a:ext>
            </a:extLst>
          </p:cNvPr>
          <p:cNvSpPr>
            <a:spLocks noGrp="1" noRot="1" noChangeAspect="1" noTextEdit="1"/>
          </p:cNvSpPr>
          <p:nvPr>
            <p:ph type="sldImg"/>
          </p:nvPr>
        </p:nvSpPr>
        <p:spPr>
          <a:ln/>
        </p:spPr>
      </p:sp>
      <p:sp>
        <p:nvSpPr>
          <p:cNvPr id="122883" name="2 Marcador de notas">
            <a:extLst>
              <a:ext uri="{FF2B5EF4-FFF2-40B4-BE49-F238E27FC236}">
                <a16:creationId xmlns:a16="http://schemas.microsoft.com/office/drawing/2014/main" id="{AFFC74BE-FBA6-458F-BD0A-7536470987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22884" name="3 Marcador de número de diapositiva">
            <a:extLst>
              <a:ext uri="{FF2B5EF4-FFF2-40B4-BE49-F238E27FC236}">
                <a16:creationId xmlns:a16="http://schemas.microsoft.com/office/drawing/2014/main" id="{7B95691D-1D69-4868-B0A4-ACC54A0C8A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9CCF41-8406-4A12-97C2-E401F7C9B3DB}" type="slidenum">
              <a:rPr lang="es-ES" altLang="es-CR" sz="1300" smtClean="0"/>
              <a:pPr>
                <a:spcBef>
                  <a:spcPct val="0"/>
                </a:spcBef>
              </a:pPr>
              <a:t>64</a:t>
            </a:fld>
            <a:endParaRPr lang="es-ES" altLang="es-CR" sz="13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a:extLst>
              <a:ext uri="{FF2B5EF4-FFF2-40B4-BE49-F238E27FC236}">
                <a16:creationId xmlns:a16="http://schemas.microsoft.com/office/drawing/2014/main" id="{8ACB0A17-0779-44D2-9665-F2FD9D29D8E2}"/>
              </a:ext>
            </a:extLst>
          </p:cNvPr>
          <p:cNvSpPr>
            <a:spLocks noGrp="1" noRot="1" noChangeAspect="1" noTextEdit="1"/>
          </p:cNvSpPr>
          <p:nvPr>
            <p:ph type="sldImg"/>
          </p:nvPr>
        </p:nvSpPr>
        <p:spPr>
          <a:ln/>
        </p:spPr>
      </p:sp>
      <p:sp>
        <p:nvSpPr>
          <p:cNvPr id="124931" name="2 Marcador de notas">
            <a:extLst>
              <a:ext uri="{FF2B5EF4-FFF2-40B4-BE49-F238E27FC236}">
                <a16:creationId xmlns:a16="http://schemas.microsoft.com/office/drawing/2014/main" id="{8F2726B1-B6D2-4CA3-B05B-54FA3FCB7F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24932" name="3 Marcador de número de diapositiva">
            <a:extLst>
              <a:ext uri="{FF2B5EF4-FFF2-40B4-BE49-F238E27FC236}">
                <a16:creationId xmlns:a16="http://schemas.microsoft.com/office/drawing/2014/main" id="{898ED4A7-4AE2-44EB-A05F-9D86124530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0F9BEE-3037-4767-8C65-5C5BC55F566A}" type="slidenum">
              <a:rPr lang="es-ES" altLang="es-CR" sz="1300" smtClean="0"/>
              <a:pPr>
                <a:spcBef>
                  <a:spcPct val="0"/>
                </a:spcBef>
              </a:pPr>
              <a:t>65</a:t>
            </a:fld>
            <a:endParaRPr lang="es-ES" altLang="es-CR" sz="13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a:extLst>
              <a:ext uri="{FF2B5EF4-FFF2-40B4-BE49-F238E27FC236}">
                <a16:creationId xmlns:a16="http://schemas.microsoft.com/office/drawing/2014/main" id="{F74AB8A8-D20E-493B-AE0E-9E1E12689ADB}"/>
              </a:ext>
            </a:extLst>
          </p:cNvPr>
          <p:cNvSpPr>
            <a:spLocks noGrp="1" noRot="1" noChangeAspect="1" noTextEdit="1"/>
          </p:cNvSpPr>
          <p:nvPr>
            <p:ph type="sldImg"/>
          </p:nvPr>
        </p:nvSpPr>
        <p:spPr>
          <a:ln/>
        </p:spPr>
      </p:sp>
      <p:sp>
        <p:nvSpPr>
          <p:cNvPr id="126979" name="2 Marcador de notas">
            <a:extLst>
              <a:ext uri="{FF2B5EF4-FFF2-40B4-BE49-F238E27FC236}">
                <a16:creationId xmlns:a16="http://schemas.microsoft.com/office/drawing/2014/main" id="{2072A06E-7924-4E69-8BEA-B27BF1F13F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26980" name="3 Marcador de número de diapositiva">
            <a:extLst>
              <a:ext uri="{FF2B5EF4-FFF2-40B4-BE49-F238E27FC236}">
                <a16:creationId xmlns:a16="http://schemas.microsoft.com/office/drawing/2014/main" id="{C1004D77-DB6D-4014-820E-B5A845F2A1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BF293F-A86F-491B-8EBB-619158EEE248}" type="slidenum">
              <a:rPr lang="es-ES" altLang="es-CR" sz="1300" smtClean="0"/>
              <a:pPr>
                <a:spcBef>
                  <a:spcPct val="0"/>
                </a:spcBef>
              </a:pPr>
              <a:t>66</a:t>
            </a:fld>
            <a:endParaRPr lang="es-ES" altLang="es-CR" sz="13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a:extLst>
              <a:ext uri="{FF2B5EF4-FFF2-40B4-BE49-F238E27FC236}">
                <a16:creationId xmlns:a16="http://schemas.microsoft.com/office/drawing/2014/main" id="{9F016E93-D5BA-4A7A-AB9D-E8EFC3275235}"/>
              </a:ext>
            </a:extLst>
          </p:cNvPr>
          <p:cNvSpPr>
            <a:spLocks noGrp="1" noRot="1" noChangeAspect="1" noTextEdit="1"/>
          </p:cNvSpPr>
          <p:nvPr>
            <p:ph type="sldImg"/>
          </p:nvPr>
        </p:nvSpPr>
        <p:spPr>
          <a:ln/>
        </p:spPr>
      </p:sp>
      <p:sp>
        <p:nvSpPr>
          <p:cNvPr id="129027" name="2 Marcador de notas">
            <a:extLst>
              <a:ext uri="{FF2B5EF4-FFF2-40B4-BE49-F238E27FC236}">
                <a16:creationId xmlns:a16="http://schemas.microsoft.com/office/drawing/2014/main" id="{5F5DBCED-F9A2-4716-B25A-EEAD380170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29028" name="3 Marcador de número de diapositiva">
            <a:extLst>
              <a:ext uri="{FF2B5EF4-FFF2-40B4-BE49-F238E27FC236}">
                <a16:creationId xmlns:a16="http://schemas.microsoft.com/office/drawing/2014/main" id="{F3FF2AD9-19F4-4B10-9B4A-CB2FA327DD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511AC5-36CC-4C44-825C-BCDD0333EBA7}" type="slidenum">
              <a:rPr lang="es-ES" altLang="es-CR" sz="1300" smtClean="0"/>
              <a:pPr>
                <a:spcBef>
                  <a:spcPct val="0"/>
                </a:spcBef>
              </a:pPr>
              <a:t>67</a:t>
            </a:fld>
            <a:endParaRPr lang="es-ES" altLang="es-CR" sz="13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a:extLst>
              <a:ext uri="{FF2B5EF4-FFF2-40B4-BE49-F238E27FC236}">
                <a16:creationId xmlns:a16="http://schemas.microsoft.com/office/drawing/2014/main" id="{1F77F726-4DD4-474A-97BF-5C4FBA2EF895}"/>
              </a:ext>
            </a:extLst>
          </p:cNvPr>
          <p:cNvSpPr>
            <a:spLocks noGrp="1" noRot="1" noChangeAspect="1" noTextEdit="1"/>
          </p:cNvSpPr>
          <p:nvPr>
            <p:ph type="sldImg"/>
          </p:nvPr>
        </p:nvSpPr>
        <p:spPr>
          <a:ln/>
        </p:spPr>
      </p:sp>
      <p:sp>
        <p:nvSpPr>
          <p:cNvPr id="131075" name="2 Marcador de notas">
            <a:extLst>
              <a:ext uri="{FF2B5EF4-FFF2-40B4-BE49-F238E27FC236}">
                <a16:creationId xmlns:a16="http://schemas.microsoft.com/office/drawing/2014/main" id="{258E2EDC-8BAE-4445-89A3-98EA542A67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31076" name="3 Marcador de número de diapositiva">
            <a:extLst>
              <a:ext uri="{FF2B5EF4-FFF2-40B4-BE49-F238E27FC236}">
                <a16:creationId xmlns:a16="http://schemas.microsoft.com/office/drawing/2014/main" id="{29554ACF-5C59-47CB-83CD-80E16B194A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290EF7-61E7-4623-8C2B-7F9FB3CEFA90}" type="slidenum">
              <a:rPr lang="es-ES" altLang="es-CR" sz="1300" smtClean="0"/>
              <a:pPr>
                <a:spcBef>
                  <a:spcPct val="0"/>
                </a:spcBef>
              </a:pPr>
              <a:t>68</a:t>
            </a:fld>
            <a:endParaRPr lang="es-ES" altLang="es-CR" sz="13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a:extLst>
              <a:ext uri="{FF2B5EF4-FFF2-40B4-BE49-F238E27FC236}">
                <a16:creationId xmlns:a16="http://schemas.microsoft.com/office/drawing/2014/main" id="{5EFA4CE9-181F-4FB2-8930-E421C856D9C6}"/>
              </a:ext>
            </a:extLst>
          </p:cNvPr>
          <p:cNvSpPr>
            <a:spLocks noGrp="1" noRot="1" noChangeAspect="1" noTextEdit="1"/>
          </p:cNvSpPr>
          <p:nvPr>
            <p:ph type="sldImg"/>
          </p:nvPr>
        </p:nvSpPr>
        <p:spPr>
          <a:ln/>
        </p:spPr>
      </p:sp>
      <p:sp>
        <p:nvSpPr>
          <p:cNvPr id="133123" name="2 Marcador de notas">
            <a:extLst>
              <a:ext uri="{FF2B5EF4-FFF2-40B4-BE49-F238E27FC236}">
                <a16:creationId xmlns:a16="http://schemas.microsoft.com/office/drawing/2014/main" id="{58D8B2A8-1DC2-4CC4-A63D-ACD00A52F7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33124" name="3 Marcador de número de diapositiva">
            <a:extLst>
              <a:ext uri="{FF2B5EF4-FFF2-40B4-BE49-F238E27FC236}">
                <a16:creationId xmlns:a16="http://schemas.microsoft.com/office/drawing/2014/main" id="{D2172759-8479-4F3D-AD97-8A7EB909C3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C6003A-E738-49DF-AE37-A5569F55A8EE}" type="slidenum">
              <a:rPr lang="es-ES" altLang="es-CR" sz="1300" smtClean="0"/>
              <a:pPr>
                <a:spcBef>
                  <a:spcPct val="0"/>
                </a:spcBef>
              </a:pPr>
              <a:t>69</a:t>
            </a:fld>
            <a:endParaRPr lang="es-ES" altLang="es-CR" sz="13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a:extLst>
              <a:ext uri="{FF2B5EF4-FFF2-40B4-BE49-F238E27FC236}">
                <a16:creationId xmlns:a16="http://schemas.microsoft.com/office/drawing/2014/main" id="{BADBD3C4-D067-4FD5-BBDA-CCF55663978D}"/>
              </a:ext>
            </a:extLst>
          </p:cNvPr>
          <p:cNvSpPr>
            <a:spLocks noGrp="1" noRot="1" noChangeAspect="1" noTextEdit="1"/>
          </p:cNvSpPr>
          <p:nvPr>
            <p:ph type="sldImg"/>
          </p:nvPr>
        </p:nvSpPr>
        <p:spPr>
          <a:ln/>
        </p:spPr>
      </p:sp>
      <p:sp>
        <p:nvSpPr>
          <p:cNvPr id="135171" name="2 Marcador de notas">
            <a:extLst>
              <a:ext uri="{FF2B5EF4-FFF2-40B4-BE49-F238E27FC236}">
                <a16:creationId xmlns:a16="http://schemas.microsoft.com/office/drawing/2014/main" id="{F81E582F-72F4-43B7-8509-7AC7B91230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35172" name="3 Marcador de número de diapositiva">
            <a:extLst>
              <a:ext uri="{FF2B5EF4-FFF2-40B4-BE49-F238E27FC236}">
                <a16:creationId xmlns:a16="http://schemas.microsoft.com/office/drawing/2014/main" id="{CF5B2627-0C77-4621-AA17-B4E477DF04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2BE997-03FC-4184-B637-329F6B35FF96}" type="slidenum">
              <a:rPr lang="es-ES" altLang="es-CR" sz="1300" smtClean="0"/>
              <a:pPr>
                <a:spcBef>
                  <a:spcPct val="0"/>
                </a:spcBef>
              </a:pPr>
              <a:t>70</a:t>
            </a:fld>
            <a:endParaRPr lang="es-ES" altLang="es-CR" sz="13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a:extLst>
              <a:ext uri="{FF2B5EF4-FFF2-40B4-BE49-F238E27FC236}">
                <a16:creationId xmlns:a16="http://schemas.microsoft.com/office/drawing/2014/main" id="{D86A6EFF-CFD6-4646-81DE-AF4EB7072C5E}"/>
              </a:ext>
            </a:extLst>
          </p:cNvPr>
          <p:cNvSpPr>
            <a:spLocks noGrp="1" noRot="1" noChangeAspect="1" noTextEdit="1"/>
          </p:cNvSpPr>
          <p:nvPr>
            <p:ph type="sldImg"/>
          </p:nvPr>
        </p:nvSpPr>
        <p:spPr>
          <a:ln/>
        </p:spPr>
      </p:sp>
      <p:sp>
        <p:nvSpPr>
          <p:cNvPr id="137219" name="2 Marcador de notas">
            <a:extLst>
              <a:ext uri="{FF2B5EF4-FFF2-40B4-BE49-F238E27FC236}">
                <a16:creationId xmlns:a16="http://schemas.microsoft.com/office/drawing/2014/main" id="{AE920002-D887-4604-906C-7276581CD7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37220" name="3 Marcador de número de diapositiva">
            <a:extLst>
              <a:ext uri="{FF2B5EF4-FFF2-40B4-BE49-F238E27FC236}">
                <a16:creationId xmlns:a16="http://schemas.microsoft.com/office/drawing/2014/main" id="{93C77DD9-E43B-4C2B-A4FA-318ACA61B0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454CCA-9B2B-4C02-AC46-328D63BBFF9F}" type="slidenum">
              <a:rPr lang="es-ES" altLang="es-CR" sz="1300" smtClean="0"/>
              <a:pPr>
                <a:spcBef>
                  <a:spcPct val="0"/>
                </a:spcBef>
              </a:pPr>
              <a:t>71</a:t>
            </a:fld>
            <a:endParaRPr lang="es-ES" altLang="es-CR" sz="13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a:extLst>
              <a:ext uri="{FF2B5EF4-FFF2-40B4-BE49-F238E27FC236}">
                <a16:creationId xmlns:a16="http://schemas.microsoft.com/office/drawing/2014/main" id="{A55886F8-A03E-415E-8F64-266876575908}"/>
              </a:ext>
            </a:extLst>
          </p:cNvPr>
          <p:cNvSpPr>
            <a:spLocks noGrp="1" noRot="1" noChangeAspect="1" noTextEdit="1"/>
          </p:cNvSpPr>
          <p:nvPr>
            <p:ph type="sldImg"/>
          </p:nvPr>
        </p:nvSpPr>
        <p:spPr>
          <a:ln/>
        </p:spPr>
      </p:sp>
      <p:sp>
        <p:nvSpPr>
          <p:cNvPr id="139267" name="2 Marcador de notas">
            <a:extLst>
              <a:ext uri="{FF2B5EF4-FFF2-40B4-BE49-F238E27FC236}">
                <a16:creationId xmlns:a16="http://schemas.microsoft.com/office/drawing/2014/main" id="{9E9E8229-0324-42B1-85CB-2EC7863D35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39268" name="3 Marcador de número de diapositiva">
            <a:extLst>
              <a:ext uri="{FF2B5EF4-FFF2-40B4-BE49-F238E27FC236}">
                <a16:creationId xmlns:a16="http://schemas.microsoft.com/office/drawing/2014/main" id="{9B286588-D15B-4C03-A60F-1D23F1C140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01BF85-7420-4218-9818-74605835478F}" type="slidenum">
              <a:rPr lang="es-ES" altLang="es-CR" sz="1300" smtClean="0"/>
              <a:pPr>
                <a:spcBef>
                  <a:spcPct val="0"/>
                </a:spcBef>
              </a:pPr>
              <a:t>72</a:t>
            </a:fld>
            <a:endParaRPr lang="es-ES" altLang="es-C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a:extLst>
              <a:ext uri="{FF2B5EF4-FFF2-40B4-BE49-F238E27FC236}">
                <a16:creationId xmlns:a16="http://schemas.microsoft.com/office/drawing/2014/main" id="{BE7F1DD8-6760-4FAD-8DB7-14E381A3BAE0}"/>
              </a:ext>
            </a:extLst>
          </p:cNvPr>
          <p:cNvSpPr>
            <a:spLocks noGrp="1" noRot="1" noChangeAspect="1" noTextEdit="1"/>
          </p:cNvSpPr>
          <p:nvPr>
            <p:ph type="sldImg"/>
          </p:nvPr>
        </p:nvSpPr>
        <p:spPr>
          <a:ln/>
        </p:spPr>
      </p:sp>
      <p:sp>
        <p:nvSpPr>
          <p:cNvPr id="18435" name="2 Marcador de notas">
            <a:extLst>
              <a:ext uri="{FF2B5EF4-FFF2-40B4-BE49-F238E27FC236}">
                <a16:creationId xmlns:a16="http://schemas.microsoft.com/office/drawing/2014/main" id="{1552A962-31D1-4D13-AECB-2232E6773C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18436" name="3 Marcador de número de diapositiva">
            <a:extLst>
              <a:ext uri="{FF2B5EF4-FFF2-40B4-BE49-F238E27FC236}">
                <a16:creationId xmlns:a16="http://schemas.microsoft.com/office/drawing/2014/main" id="{E08AA9C2-451E-45B5-A9C7-DAB6823A19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B7AE75-D250-4265-9A4E-CF4C771CD1BE}" type="slidenum">
              <a:rPr lang="es-ES" altLang="es-CR" sz="1300" smtClean="0"/>
              <a:pPr>
                <a:spcBef>
                  <a:spcPct val="0"/>
                </a:spcBef>
              </a:pPr>
              <a:t>7</a:t>
            </a:fld>
            <a:endParaRPr lang="es-ES" altLang="es-CR" sz="13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a:extLst>
              <a:ext uri="{FF2B5EF4-FFF2-40B4-BE49-F238E27FC236}">
                <a16:creationId xmlns:a16="http://schemas.microsoft.com/office/drawing/2014/main" id="{686AC90A-0CAD-4E74-8765-2B98F491CA3A}"/>
              </a:ext>
            </a:extLst>
          </p:cNvPr>
          <p:cNvSpPr>
            <a:spLocks noGrp="1" noRot="1" noChangeAspect="1" noTextEdit="1"/>
          </p:cNvSpPr>
          <p:nvPr>
            <p:ph type="sldImg"/>
          </p:nvPr>
        </p:nvSpPr>
        <p:spPr>
          <a:ln/>
        </p:spPr>
      </p:sp>
      <p:sp>
        <p:nvSpPr>
          <p:cNvPr id="141315" name="2 Marcador de notas">
            <a:extLst>
              <a:ext uri="{FF2B5EF4-FFF2-40B4-BE49-F238E27FC236}">
                <a16:creationId xmlns:a16="http://schemas.microsoft.com/office/drawing/2014/main" id="{17CDDA7A-2FF6-4CAE-BFC4-14A6F9DEF7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R" altLang="es-CR"/>
              <a:t>Leer Sección 4.5</a:t>
            </a:r>
          </a:p>
        </p:txBody>
      </p:sp>
      <p:sp>
        <p:nvSpPr>
          <p:cNvPr id="141316" name="3 Marcador de número de diapositiva">
            <a:extLst>
              <a:ext uri="{FF2B5EF4-FFF2-40B4-BE49-F238E27FC236}">
                <a16:creationId xmlns:a16="http://schemas.microsoft.com/office/drawing/2014/main" id="{A4250818-5398-40F8-ACC9-9835B0852B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ED6192-78B5-4CB9-96EE-1682FC4033B7}" type="slidenum">
              <a:rPr lang="es-ES" altLang="es-CR" sz="1300" smtClean="0"/>
              <a:pPr>
                <a:spcBef>
                  <a:spcPct val="0"/>
                </a:spcBef>
              </a:pPr>
              <a:t>73</a:t>
            </a:fld>
            <a:endParaRPr lang="es-ES" altLang="es-CR" sz="13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a:extLst>
              <a:ext uri="{FF2B5EF4-FFF2-40B4-BE49-F238E27FC236}">
                <a16:creationId xmlns:a16="http://schemas.microsoft.com/office/drawing/2014/main" id="{8E5544FB-91C3-4F47-A0A4-148CAE855FF3}"/>
              </a:ext>
            </a:extLst>
          </p:cNvPr>
          <p:cNvSpPr>
            <a:spLocks noGrp="1" noRot="1" noChangeAspect="1" noTextEdit="1"/>
          </p:cNvSpPr>
          <p:nvPr>
            <p:ph type="sldImg"/>
          </p:nvPr>
        </p:nvSpPr>
        <p:spPr>
          <a:ln/>
        </p:spPr>
      </p:sp>
      <p:sp>
        <p:nvSpPr>
          <p:cNvPr id="137219" name="2 Marcador de notas">
            <a:extLst>
              <a:ext uri="{FF2B5EF4-FFF2-40B4-BE49-F238E27FC236}">
                <a16:creationId xmlns:a16="http://schemas.microsoft.com/office/drawing/2014/main" id="{CA56B11E-FE77-46FC-9C97-D3F976B1D9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37220" name="3 Marcador de número de diapositiva">
            <a:extLst>
              <a:ext uri="{FF2B5EF4-FFF2-40B4-BE49-F238E27FC236}">
                <a16:creationId xmlns:a16="http://schemas.microsoft.com/office/drawing/2014/main" id="{4636D194-BC50-4939-8E0D-313930B54E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89B5F9-6C58-454A-B2F0-6C9AB841E57E}" type="slidenum">
              <a:rPr lang="es-ES" altLang="es-CR" sz="1300"/>
              <a:pPr>
                <a:spcBef>
                  <a:spcPct val="0"/>
                </a:spcBef>
              </a:pPr>
              <a:t>117</a:t>
            </a:fld>
            <a:endParaRPr lang="es-ES" altLang="es-CR" sz="1300"/>
          </a:p>
        </p:txBody>
      </p:sp>
    </p:spTree>
    <p:extLst>
      <p:ext uri="{BB962C8B-B14F-4D97-AF65-F5344CB8AC3E}">
        <p14:creationId xmlns:p14="http://schemas.microsoft.com/office/powerpoint/2010/main" val="37600329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a:extLst>
              <a:ext uri="{FF2B5EF4-FFF2-40B4-BE49-F238E27FC236}">
                <a16:creationId xmlns:a16="http://schemas.microsoft.com/office/drawing/2014/main" id="{FF8244FE-80F3-4952-B26A-E7CA81D8EBE5}"/>
              </a:ext>
            </a:extLst>
          </p:cNvPr>
          <p:cNvSpPr>
            <a:spLocks noGrp="1" noRot="1" noChangeAspect="1" noTextEdit="1"/>
          </p:cNvSpPr>
          <p:nvPr>
            <p:ph type="sldImg"/>
          </p:nvPr>
        </p:nvSpPr>
        <p:spPr>
          <a:ln/>
        </p:spPr>
      </p:sp>
      <p:sp>
        <p:nvSpPr>
          <p:cNvPr id="139267" name="2 Marcador de notas">
            <a:extLst>
              <a:ext uri="{FF2B5EF4-FFF2-40B4-BE49-F238E27FC236}">
                <a16:creationId xmlns:a16="http://schemas.microsoft.com/office/drawing/2014/main" id="{166F0262-BF1E-48C2-BF1F-0EA7F3729F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39268" name="3 Marcador de número de diapositiva">
            <a:extLst>
              <a:ext uri="{FF2B5EF4-FFF2-40B4-BE49-F238E27FC236}">
                <a16:creationId xmlns:a16="http://schemas.microsoft.com/office/drawing/2014/main" id="{6B1D08A4-BCF9-445C-8DFE-FF5FA7D074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1A584C-CF85-4380-A05E-31C28499EFCD}" type="slidenum">
              <a:rPr lang="es-ES" altLang="es-CR" sz="1300"/>
              <a:pPr>
                <a:spcBef>
                  <a:spcPct val="0"/>
                </a:spcBef>
              </a:pPr>
              <a:t>118</a:t>
            </a:fld>
            <a:endParaRPr lang="es-ES" altLang="es-CR" sz="1300"/>
          </a:p>
        </p:txBody>
      </p:sp>
    </p:spTree>
    <p:extLst>
      <p:ext uri="{BB962C8B-B14F-4D97-AF65-F5344CB8AC3E}">
        <p14:creationId xmlns:p14="http://schemas.microsoft.com/office/powerpoint/2010/main" val="28227135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a:extLst>
              <a:ext uri="{FF2B5EF4-FFF2-40B4-BE49-F238E27FC236}">
                <a16:creationId xmlns:a16="http://schemas.microsoft.com/office/drawing/2014/main" id="{5341CBC6-D574-4823-BCEA-4E9572879706}"/>
              </a:ext>
            </a:extLst>
          </p:cNvPr>
          <p:cNvSpPr>
            <a:spLocks noGrp="1" noRot="1" noChangeAspect="1" noTextEdit="1"/>
          </p:cNvSpPr>
          <p:nvPr>
            <p:ph type="sldImg"/>
          </p:nvPr>
        </p:nvSpPr>
        <p:spPr>
          <a:ln/>
        </p:spPr>
      </p:sp>
      <p:sp>
        <p:nvSpPr>
          <p:cNvPr id="141315" name="2 Marcador de notas">
            <a:extLst>
              <a:ext uri="{FF2B5EF4-FFF2-40B4-BE49-F238E27FC236}">
                <a16:creationId xmlns:a16="http://schemas.microsoft.com/office/drawing/2014/main" id="{5B6F1105-1251-45B8-8F78-189B48499C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41316" name="3 Marcador de número de diapositiva">
            <a:extLst>
              <a:ext uri="{FF2B5EF4-FFF2-40B4-BE49-F238E27FC236}">
                <a16:creationId xmlns:a16="http://schemas.microsoft.com/office/drawing/2014/main" id="{ABA94C02-89D4-4FA8-A1DC-7250246AF5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7B9A19-B482-4786-A62E-9F4361C643D9}" type="slidenum">
              <a:rPr lang="es-ES" altLang="es-CR" sz="1300"/>
              <a:pPr>
                <a:spcBef>
                  <a:spcPct val="0"/>
                </a:spcBef>
              </a:pPr>
              <a:t>119</a:t>
            </a:fld>
            <a:endParaRPr lang="es-ES" altLang="es-CR" sz="1300"/>
          </a:p>
        </p:txBody>
      </p:sp>
    </p:spTree>
    <p:extLst>
      <p:ext uri="{BB962C8B-B14F-4D97-AF65-F5344CB8AC3E}">
        <p14:creationId xmlns:p14="http://schemas.microsoft.com/office/powerpoint/2010/main" val="30161015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a:extLst>
              <a:ext uri="{FF2B5EF4-FFF2-40B4-BE49-F238E27FC236}">
                <a16:creationId xmlns:a16="http://schemas.microsoft.com/office/drawing/2014/main" id="{4A3609BD-350F-4361-A848-AB5972A96C67}"/>
              </a:ext>
            </a:extLst>
          </p:cNvPr>
          <p:cNvSpPr>
            <a:spLocks noGrp="1" noRot="1" noChangeAspect="1" noTextEdit="1"/>
          </p:cNvSpPr>
          <p:nvPr>
            <p:ph type="sldImg"/>
          </p:nvPr>
        </p:nvSpPr>
        <p:spPr>
          <a:ln/>
        </p:spPr>
      </p:sp>
      <p:sp>
        <p:nvSpPr>
          <p:cNvPr id="143363" name="2 Marcador de notas">
            <a:extLst>
              <a:ext uri="{FF2B5EF4-FFF2-40B4-BE49-F238E27FC236}">
                <a16:creationId xmlns:a16="http://schemas.microsoft.com/office/drawing/2014/main" id="{F9503FCF-8FBD-4928-9583-90AB2E063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43364" name="3 Marcador de número de diapositiva">
            <a:extLst>
              <a:ext uri="{FF2B5EF4-FFF2-40B4-BE49-F238E27FC236}">
                <a16:creationId xmlns:a16="http://schemas.microsoft.com/office/drawing/2014/main" id="{93A66C21-7F43-4FA5-A74E-156C446941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3DC56DC-23E0-4FE1-B507-26C087125545}" type="slidenum">
              <a:rPr lang="es-ES" altLang="es-CR" sz="1300"/>
              <a:pPr>
                <a:spcBef>
                  <a:spcPct val="0"/>
                </a:spcBef>
              </a:pPr>
              <a:t>120</a:t>
            </a:fld>
            <a:endParaRPr lang="es-ES" altLang="es-CR" sz="1300"/>
          </a:p>
        </p:txBody>
      </p:sp>
    </p:spTree>
    <p:extLst>
      <p:ext uri="{BB962C8B-B14F-4D97-AF65-F5344CB8AC3E}">
        <p14:creationId xmlns:p14="http://schemas.microsoft.com/office/powerpoint/2010/main" val="18959843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a:extLst>
              <a:ext uri="{FF2B5EF4-FFF2-40B4-BE49-F238E27FC236}">
                <a16:creationId xmlns:a16="http://schemas.microsoft.com/office/drawing/2014/main" id="{3BFB634C-69C9-4E03-BC08-D0AF0521F388}"/>
              </a:ext>
            </a:extLst>
          </p:cNvPr>
          <p:cNvSpPr>
            <a:spLocks noGrp="1" noRot="1" noChangeAspect="1" noTextEdit="1"/>
          </p:cNvSpPr>
          <p:nvPr>
            <p:ph type="sldImg"/>
          </p:nvPr>
        </p:nvSpPr>
        <p:spPr>
          <a:ln/>
        </p:spPr>
      </p:sp>
      <p:sp>
        <p:nvSpPr>
          <p:cNvPr id="145411" name="2 Marcador de notas">
            <a:extLst>
              <a:ext uri="{FF2B5EF4-FFF2-40B4-BE49-F238E27FC236}">
                <a16:creationId xmlns:a16="http://schemas.microsoft.com/office/drawing/2014/main" id="{5B48DEC9-7ACD-42BD-994F-B292FF260C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45412" name="3 Marcador de número de diapositiva">
            <a:extLst>
              <a:ext uri="{FF2B5EF4-FFF2-40B4-BE49-F238E27FC236}">
                <a16:creationId xmlns:a16="http://schemas.microsoft.com/office/drawing/2014/main" id="{BC1EDBE3-71E8-4A02-BF83-3B0A8A77E4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BA7EA3-E681-4405-B646-CE5D2FC2A937}" type="slidenum">
              <a:rPr lang="es-ES" altLang="es-CR" sz="1300"/>
              <a:pPr>
                <a:spcBef>
                  <a:spcPct val="0"/>
                </a:spcBef>
              </a:pPr>
              <a:t>121</a:t>
            </a:fld>
            <a:endParaRPr lang="es-ES" altLang="es-CR" sz="1300"/>
          </a:p>
        </p:txBody>
      </p:sp>
    </p:spTree>
    <p:extLst>
      <p:ext uri="{BB962C8B-B14F-4D97-AF65-F5344CB8AC3E}">
        <p14:creationId xmlns:p14="http://schemas.microsoft.com/office/powerpoint/2010/main" val="21254955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Marcador de imagen de diapositiva">
            <a:extLst>
              <a:ext uri="{FF2B5EF4-FFF2-40B4-BE49-F238E27FC236}">
                <a16:creationId xmlns:a16="http://schemas.microsoft.com/office/drawing/2014/main" id="{E85867A9-BC65-4199-AE1D-1539A1B5688B}"/>
              </a:ext>
            </a:extLst>
          </p:cNvPr>
          <p:cNvSpPr>
            <a:spLocks noGrp="1" noRot="1" noChangeAspect="1" noTextEdit="1"/>
          </p:cNvSpPr>
          <p:nvPr>
            <p:ph type="sldImg"/>
          </p:nvPr>
        </p:nvSpPr>
        <p:spPr>
          <a:ln/>
        </p:spPr>
      </p:sp>
      <p:sp>
        <p:nvSpPr>
          <p:cNvPr id="147459" name="2 Marcador de notas">
            <a:extLst>
              <a:ext uri="{FF2B5EF4-FFF2-40B4-BE49-F238E27FC236}">
                <a16:creationId xmlns:a16="http://schemas.microsoft.com/office/drawing/2014/main" id="{DC2D9A66-119E-412A-A573-3E2FBD5AE1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47460" name="3 Marcador de número de diapositiva">
            <a:extLst>
              <a:ext uri="{FF2B5EF4-FFF2-40B4-BE49-F238E27FC236}">
                <a16:creationId xmlns:a16="http://schemas.microsoft.com/office/drawing/2014/main" id="{32B0BC32-B1EE-4823-A51E-B66246A7BA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B06620-E409-4881-A4B0-35E82EF56FA4}" type="slidenum">
              <a:rPr lang="es-ES" altLang="es-CR" sz="1300"/>
              <a:pPr>
                <a:spcBef>
                  <a:spcPct val="0"/>
                </a:spcBef>
              </a:pPr>
              <a:t>122</a:t>
            </a:fld>
            <a:endParaRPr lang="es-ES" altLang="es-CR" sz="1300"/>
          </a:p>
        </p:txBody>
      </p:sp>
    </p:spTree>
    <p:extLst>
      <p:ext uri="{BB962C8B-B14F-4D97-AF65-F5344CB8AC3E}">
        <p14:creationId xmlns:p14="http://schemas.microsoft.com/office/powerpoint/2010/main" val="4301059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a:extLst>
              <a:ext uri="{FF2B5EF4-FFF2-40B4-BE49-F238E27FC236}">
                <a16:creationId xmlns:a16="http://schemas.microsoft.com/office/drawing/2014/main" id="{558AD638-9AEE-4144-96EF-0ACE285066ED}"/>
              </a:ext>
            </a:extLst>
          </p:cNvPr>
          <p:cNvSpPr>
            <a:spLocks noGrp="1" noRot="1" noChangeAspect="1" noTextEdit="1"/>
          </p:cNvSpPr>
          <p:nvPr>
            <p:ph type="sldImg"/>
          </p:nvPr>
        </p:nvSpPr>
        <p:spPr>
          <a:ln/>
        </p:spPr>
      </p:sp>
      <p:sp>
        <p:nvSpPr>
          <p:cNvPr id="149507" name="2 Marcador de notas">
            <a:extLst>
              <a:ext uri="{FF2B5EF4-FFF2-40B4-BE49-F238E27FC236}">
                <a16:creationId xmlns:a16="http://schemas.microsoft.com/office/drawing/2014/main" id="{06F3D1F3-589D-4C84-AD61-B520777E50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49508" name="3 Marcador de número de diapositiva">
            <a:extLst>
              <a:ext uri="{FF2B5EF4-FFF2-40B4-BE49-F238E27FC236}">
                <a16:creationId xmlns:a16="http://schemas.microsoft.com/office/drawing/2014/main" id="{3E3A28D1-8F68-4EDB-B242-C910F146E4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E58980-A786-48CB-A985-664A212CA2E8}" type="slidenum">
              <a:rPr lang="es-ES" altLang="es-CR" sz="1300"/>
              <a:pPr>
                <a:spcBef>
                  <a:spcPct val="0"/>
                </a:spcBef>
              </a:pPr>
              <a:t>123</a:t>
            </a:fld>
            <a:endParaRPr lang="es-ES" altLang="es-CR" sz="1300"/>
          </a:p>
        </p:txBody>
      </p:sp>
    </p:spTree>
    <p:extLst>
      <p:ext uri="{BB962C8B-B14F-4D97-AF65-F5344CB8AC3E}">
        <p14:creationId xmlns:p14="http://schemas.microsoft.com/office/powerpoint/2010/main" val="17650198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a:extLst>
              <a:ext uri="{FF2B5EF4-FFF2-40B4-BE49-F238E27FC236}">
                <a16:creationId xmlns:a16="http://schemas.microsoft.com/office/drawing/2014/main" id="{10E460CC-396B-4ECD-A462-985BACC6D483}"/>
              </a:ext>
            </a:extLst>
          </p:cNvPr>
          <p:cNvSpPr>
            <a:spLocks noGrp="1" noRot="1" noChangeAspect="1" noTextEdit="1"/>
          </p:cNvSpPr>
          <p:nvPr>
            <p:ph type="sldImg"/>
          </p:nvPr>
        </p:nvSpPr>
        <p:spPr>
          <a:ln/>
        </p:spPr>
      </p:sp>
      <p:sp>
        <p:nvSpPr>
          <p:cNvPr id="151555" name="2 Marcador de notas">
            <a:extLst>
              <a:ext uri="{FF2B5EF4-FFF2-40B4-BE49-F238E27FC236}">
                <a16:creationId xmlns:a16="http://schemas.microsoft.com/office/drawing/2014/main" id="{EE59EA9C-F727-4834-850B-F35A34DCF3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51556" name="3 Marcador de número de diapositiva">
            <a:extLst>
              <a:ext uri="{FF2B5EF4-FFF2-40B4-BE49-F238E27FC236}">
                <a16:creationId xmlns:a16="http://schemas.microsoft.com/office/drawing/2014/main" id="{FFD7A7C4-4555-45FC-9FD0-B919FA846F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B83415-AB5A-4773-9711-A46415880A55}" type="slidenum">
              <a:rPr lang="es-ES" altLang="es-CR" sz="1300"/>
              <a:pPr>
                <a:spcBef>
                  <a:spcPct val="0"/>
                </a:spcBef>
              </a:pPr>
              <a:t>124</a:t>
            </a:fld>
            <a:endParaRPr lang="es-ES" altLang="es-CR" sz="1300"/>
          </a:p>
        </p:txBody>
      </p:sp>
    </p:spTree>
    <p:extLst>
      <p:ext uri="{BB962C8B-B14F-4D97-AF65-F5344CB8AC3E}">
        <p14:creationId xmlns:p14="http://schemas.microsoft.com/office/powerpoint/2010/main" val="24172667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a:extLst>
              <a:ext uri="{FF2B5EF4-FFF2-40B4-BE49-F238E27FC236}">
                <a16:creationId xmlns:a16="http://schemas.microsoft.com/office/drawing/2014/main" id="{F68A3738-2722-4897-BBCE-0068A89A7E42}"/>
              </a:ext>
            </a:extLst>
          </p:cNvPr>
          <p:cNvSpPr>
            <a:spLocks noGrp="1" noRot="1" noChangeAspect="1" noTextEdit="1"/>
          </p:cNvSpPr>
          <p:nvPr>
            <p:ph type="sldImg"/>
          </p:nvPr>
        </p:nvSpPr>
        <p:spPr>
          <a:ln/>
        </p:spPr>
      </p:sp>
      <p:sp>
        <p:nvSpPr>
          <p:cNvPr id="153603" name="2 Marcador de notas">
            <a:extLst>
              <a:ext uri="{FF2B5EF4-FFF2-40B4-BE49-F238E27FC236}">
                <a16:creationId xmlns:a16="http://schemas.microsoft.com/office/drawing/2014/main" id="{75E34C7F-F4A3-44D0-8862-A5939C73B1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53604" name="3 Marcador de número de diapositiva">
            <a:extLst>
              <a:ext uri="{FF2B5EF4-FFF2-40B4-BE49-F238E27FC236}">
                <a16:creationId xmlns:a16="http://schemas.microsoft.com/office/drawing/2014/main" id="{DDD0985D-0CDC-44FE-9F9C-D0704D56CC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ECB5A5-2167-4864-96AF-6699E73D94CA}" type="slidenum">
              <a:rPr lang="es-ES" altLang="es-CR" sz="1300"/>
              <a:pPr>
                <a:spcBef>
                  <a:spcPct val="0"/>
                </a:spcBef>
              </a:pPr>
              <a:t>125</a:t>
            </a:fld>
            <a:endParaRPr lang="es-ES" altLang="es-CR" sz="1300"/>
          </a:p>
        </p:txBody>
      </p:sp>
    </p:spTree>
    <p:extLst>
      <p:ext uri="{BB962C8B-B14F-4D97-AF65-F5344CB8AC3E}">
        <p14:creationId xmlns:p14="http://schemas.microsoft.com/office/powerpoint/2010/main" val="196651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a:extLst>
              <a:ext uri="{FF2B5EF4-FFF2-40B4-BE49-F238E27FC236}">
                <a16:creationId xmlns:a16="http://schemas.microsoft.com/office/drawing/2014/main" id="{980E23F1-2C8D-416E-A10E-5BE67B6661F5}"/>
              </a:ext>
            </a:extLst>
          </p:cNvPr>
          <p:cNvSpPr>
            <a:spLocks noGrp="1" noRot="1" noChangeAspect="1" noTextEdit="1"/>
          </p:cNvSpPr>
          <p:nvPr>
            <p:ph type="sldImg"/>
          </p:nvPr>
        </p:nvSpPr>
        <p:spPr>
          <a:ln/>
        </p:spPr>
      </p:sp>
      <p:sp>
        <p:nvSpPr>
          <p:cNvPr id="20483" name="2 Marcador de notas">
            <a:extLst>
              <a:ext uri="{FF2B5EF4-FFF2-40B4-BE49-F238E27FC236}">
                <a16:creationId xmlns:a16="http://schemas.microsoft.com/office/drawing/2014/main" id="{43EC8E29-0E70-4642-A948-2F9D88AFF7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20484" name="3 Marcador de número de diapositiva">
            <a:extLst>
              <a:ext uri="{FF2B5EF4-FFF2-40B4-BE49-F238E27FC236}">
                <a16:creationId xmlns:a16="http://schemas.microsoft.com/office/drawing/2014/main" id="{6E9E6C26-D2AC-4C12-8C6D-1F4E23AE52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A37276-2D1A-4CCE-9E64-2BD202BD11AC}" type="slidenum">
              <a:rPr lang="es-ES" altLang="es-CR" sz="1300" smtClean="0"/>
              <a:pPr>
                <a:spcBef>
                  <a:spcPct val="0"/>
                </a:spcBef>
              </a:pPr>
              <a:t>8</a:t>
            </a:fld>
            <a:endParaRPr lang="es-ES" altLang="es-CR" sz="13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a:extLst>
              <a:ext uri="{FF2B5EF4-FFF2-40B4-BE49-F238E27FC236}">
                <a16:creationId xmlns:a16="http://schemas.microsoft.com/office/drawing/2014/main" id="{CBB6EE14-D4A6-4DF8-9201-6D77A6E23878}"/>
              </a:ext>
            </a:extLst>
          </p:cNvPr>
          <p:cNvSpPr>
            <a:spLocks noGrp="1" noRot="1" noChangeAspect="1" noTextEdit="1"/>
          </p:cNvSpPr>
          <p:nvPr>
            <p:ph type="sldImg"/>
          </p:nvPr>
        </p:nvSpPr>
        <p:spPr>
          <a:ln/>
        </p:spPr>
      </p:sp>
      <p:sp>
        <p:nvSpPr>
          <p:cNvPr id="155651" name="2 Marcador de notas">
            <a:extLst>
              <a:ext uri="{FF2B5EF4-FFF2-40B4-BE49-F238E27FC236}">
                <a16:creationId xmlns:a16="http://schemas.microsoft.com/office/drawing/2014/main" id="{FD8B36D2-6DE1-4BC8-BFB8-B3AB0FFAE7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55652" name="3 Marcador de número de diapositiva">
            <a:extLst>
              <a:ext uri="{FF2B5EF4-FFF2-40B4-BE49-F238E27FC236}">
                <a16:creationId xmlns:a16="http://schemas.microsoft.com/office/drawing/2014/main" id="{B7FD3FC8-D790-4F03-86D8-54DA682072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215FB4-6ECF-4968-9F4D-E1490E7A71F9}" type="slidenum">
              <a:rPr lang="es-ES" altLang="es-CR" sz="1300"/>
              <a:pPr>
                <a:spcBef>
                  <a:spcPct val="0"/>
                </a:spcBef>
              </a:pPr>
              <a:t>126</a:t>
            </a:fld>
            <a:endParaRPr lang="es-ES" altLang="es-CR" sz="1300"/>
          </a:p>
        </p:txBody>
      </p:sp>
    </p:spTree>
    <p:extLst>
      <p:ext uri="{BB962C8B-B14F-4D97-AF65-F5344CB8AC3E}">
        <p14:creationId xmlns:p14="http://schemas.microsoft.com/office/powerpoint/2010/main" val="6998140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Marcador de imagen de diapositiva">
            <a:extLst>
              <a:ext uri="{FF2B5EF4-FFF2-40B4-BE49-F238E27FC236}">
                <a16:creationId xmlns:a16="http://schemas.microsoft.com/office/drawing/2014/main" id="{3269A086-708F-4EAF-A686-B4504A860688}"/>
              </a:ext>
            </a:extLst>
          </p:cNvPr>
          <p:cNvSpPr>
            <a:spLocks noGrp="1" noRot="1" noChangeAspect="1" noTextEdit="1"/>
          </p:cNvSpPr>
          <p:nvPr>
            <p:ph type="sldImg"/>
          </p:nvPr>
        </p:nvSpPr>
        <p:spPr>
          <a:ln/>
        </p:spPr>
      </p:sp>
      <p:sp>
        <p:nvSpPr>
          <p:cNvPr id="157699" name="2 Marcador de notas">
            <a:extLst>
              <a:ext uri="{FF2B5EF4-FFF2-40B4-BE49-F238E27FC236}">
                <a16:creationId xmlns:a16="http://schemas.microsoft.com/office/drawing/2014/main" id="{7B555EB5-B7F2-4442-B6D1-54FE89241B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57700" name="3 Marcador de número de diapositiva">
            <a:extLst>
              <a:ext uri="{FF2B5EF4-FFF2-40B4-BE49-F238E27FC236}">
                <a16:creationId xmlns:a16="http://schemas.microsoft.com/office/drawing/2014/main" id="{E1C1B50E-15F7-4913-8E5A-6B1CB5D4FF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DA5C6A-7232-4A06-BFC0-A95B858F722F}" type="slidenum">
              <a:rPr lang="es-ES" altLang="es-CR" sz="1300"/>
              <a:pPr>
                <a:spcBef>
                  <a:spcPct val="0"/>
                </a:spcBef>
              </a:pPr>
              <a:t>127</a:t>
            </a:fld>
            <a:endParaRPr lang="es-ES" altLang="es-CR" sz="1300"/>
          </a:p>
        </p:txBody>
      </p:sp>
    </p:spTree>
    <p:extLst>
      <p:ext uri="{BB962C8B-B14F-4D97-AF65-F5344CB8AC3E}">
        <p14:creationId xmlns:p14="http://schemas.microsoft.com/office/powerpoint/2010/main" val="3256515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a:extLst>
              <a:ext uri="{FF2B5EF4-FFF2-40B4-BE49-F238E27FC236}">
                <a16:creationId xmlns:a16="http://schemas.microsoft.com/office/drawing/2014/main" id="{98264070-AEEA-4EB6-BB0C-4993E4221FC4}"/>
              </a:ext>
            </a:extLst>
          </p:cNvPr>
          <p:cNvSpPr>
            <a:spLocks noGrp="1" noRot="1" noChangeAspect="1" noTextEdit="1"/>
          </p:cNvSpPr>
          <p:nvPr>
            <p:ph type="sldImg"/>
          </p:nvPr>
        </p:nvSpPr>
        <p:spPr>
          <a:ln/>
        </p:spPr>
      </p:sp>
      <p:sp>
        <p:nvSpPr>
          <p:cNvPr id="159747" name="2 Marcador de notas">
            <a:extLst>
              <a:ext uri="{FF2B5EF4-FFF2-40B4-BE49-F238E27FC236}">
                <a16:creationId xmlns:a16="http://schemas.microsoft.com/office/drawing/2014/main" id="{796F20AB-6756-4D01-986E-F7AF923696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59748" name="3 Marcador de número de diapositiva">
            <a:extLst>
              <a:ext uri="{FF2B5EF4-FFF2-40B4-BE49-F238E27FC236}">
                <a16:creationId xmlns:a16="http://schemas.microsoft.com/office/drawing/2014/main" id="{F55B7271-6742-41A2-B703-E286891B89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DDF0B4-8CCB-4AFF-AA06-ABDED7571F46}" type="slidenum">
              <a:rPr lang="es-ES" altLang="es-CR" sz="1300"/>
              <a:pPr>
                <a:spcBef>
                  <a:spcPct val="0"/>
                </a:spcBef>
              </a:pPr>
              <a:t>128</a:t>
            </a:fld>
            <a:endParaRPr lang="es-ES" altLang="es-CR" sz="1300"/>
          </a:p>
        </p:txBody>
      </p:sp>
    </p:spTree>
    <p:extLst>
      <p:ext uri="{BB962C8B-B14F-4D97-AF65-F5344CB8AC3E}">
        <p14:creationId xmlns:p14="http://schemas.microsoft.com/office/powerpoint/2010/main" val="707289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Marcador de imagen de diapositiva">
            <a:extLst>
              <a:ext uri="{FF2B5EF4-FFF2-40B4-BE49-F238E27FC236}">
                <a16:creationId xmlns:a16="http://schemas.microsoft.com/office/drawing/2014/main" id="{29BD63E3-195C-4F70-8BEB-DB3B7517D987}"/>
              </a:ext>
            </a:extLst>
          </p:cNvPr>
          <p:cNvSpPr>
            <a:spLocks noGrp="1" noRot="1" noChangeAspect="1" noTextEdit="1"/>
          </p:cNvSpPr>
          <p:nvPr>
            <p:ph type="sldImg"/>
          </p:nvPr>
        </p:nvSpPr>
        <p:spPr>
          <a:ln/>
        </p:spPr>
      </p:sp>
      <p:sp>
        <p:nvSpPr>
          <p:cNvPr id="161795" name="2 Marcador de notas">
            <a:extLst>
              <a:ext uri="{FF2B5EF4-FFF2-40B4-BE49-F238E27FC236}">
                <a16:creationId xmlns:a16="http://schemas.microsoft.com/office/drawing/2014/main" id="{36C0CE2C-9712-4CA3-A60D-07070CB8E6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61796" name="3 Marcador de número de diapositiva">
            <a:extLst>
              <a:ext uri="{FF2B5EF4-FFF2-40B4-BE49-F238E27FC236}">
                <a16:creationId xmlns:a16="http://schemas.microsoft.com/office/drawing/2014/main" id="{E9B1D5F2-235E-454D-848F-DC5222F6D7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D957F5-1203-4B2B-9667-E381610AAC7C}" type="slidenum">
              <a:rPr lang="es-ES" altLang="es-CR" sz="1300"/>
              <a:pPr>
                <a:spcBef>
                  <a:spcPct val="0"/>
                </a:spcBef>
              </a:pPr>
              <a:t>129</a:t>
            </a:fld>
            <a:endParaRPr lang="es-ES" altLang="es-CR" sz="1300"/>
          </a:p>
        </p:txBody>
      </p:sp>
    </p:spTree>
    <p:extLst>
      <p:ext uri="{BB962C8B-B14F-4D97-AF65-F5344CB8AC3E}">
        <p14:creationId xmlns:p14="http://schemas.microsoft.com/office/powerpoint/2010/main" val="1611964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Marcador de imagen de diapositiva">
            <a:extLst>
              <a:ext uri="{FF2B5EF4-FFF2-40B4-BE49-F238E27FC236}">
                <a16:creationId xmlns:a16="http://schemas.microsoft.com/office/drawing/2014/main" id="{C1E64E1A-B794-45DD-8D97-45F635EB149B}"/>
              </a:ext>
            </a:extLst>
          </p:cNvPr>
          <p:cNvSpPr>
            <a:spLocks noGrp="1" noRot="1" noChangeAspect="1" noTextEdit="1"/>
          </p:cNvSpPr>
          <p:nvPr>
            <p:ph type="sldImg"/>
          </p:nvPr>
        </p:nvSpPr>
        <p:spPr>
          <a:ln/>
        </p:spPr>
      </p:sp>
      <p:sp>
        <p:nvSpPr>
          <p:cNvPr id="163843" name="2 Marcador de notas">
            <a:extLst>
              <a:ext uri="{FF2B5EF4-FFF2-40B4-BE49-F238E27FC236}">
                <a16:creationId xmlns:a16="http://schemas.microsoft.com/office/drawing/2014/main" id="{1689854B-F5B7-49D6-BA4F-2A827404FA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63844" name="3 Marcador de número de diapositiva">
            <a:extLst>
              <a:ext uri="{FF2B5EF4-FFF2-40B4-BE49-F238E27FC236}">
                <a16:creationId xmlns:a16="http://schemas.microsoft.com/office/drawing/2014/main" id="{362B209C-7CD2-44BF-A73A-ED89AD03AC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969B07-AD54-4258-91FF-259B398C6AC2}" type="slidenum">
              <a:rPr lang="es-ES" altLang="es-CR" sz="1300"/>
              <a:pPr>
                <a:spcBef>
                  <a:spcPct val="0"/>
                </a:spcBef>
              </a:pPr>
              <a:t>130</a:t>
            </a:fld>
            <a:endParaRPr lang="es-ES" altLang="es-CR" sz="1300"/>
          </a:p>
        </p:txBody>
      </p:sp>
    </p:spTree>
    <p:extLst>
      <p:ext uri="{BB962C8B-B14F-4D97-AF65-F5344CB8AC3E}">
        <p14:creationId xmlns:p14="http://schemas.microsoft.com/office/powerpoint/2010/main" val="29480150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Marcador de imagen de diapositiva">
            <a:extLst>
              <a:ext uri="{FF2B5EF4-FFF2-40B4-BE49-F238E27FC236}">
                <a16:creationId xmlns:a16="http://schemas.microsoft.com/office/drawing/2014/main" id="{8AED7FBF-0420-425D-90F1-DE81D2FE257D}"/>
              </a:ext>
            </a:extLst>
          </p:cNvPr>
          <p:cNvSpPr>
            <a:spLocks noGrp="1" noRot="1" noChangeAspect="1" noTextEdit="1"/>
          </p:cNvSpPr>
          <p:nvPr>
            <p:ph type="sldImg"/>
          </p:nvPr>
        </p:nvSpPr>
        <p:spPr>
          <a:ln/>
        </p:spPr>
      </p:sp>
      <p:sp>
        <p:nvSpPr>
          <p:cNvPr id="165891" name="2 Marcador de notas">
            <a:extLst>
              <a:ext uri="{FF2B5EF4-FFF2-40B4-BE49-F238E27FC236}">
                <a16:creationId xmlns:a16="http://schemas.microsoft.com/office/drawing/2014/main" id="{BE286DFC-E515-4CD5-89A9-8E3A489D8A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65892" name="3 Marcador de número de diapositiva">
            <a:extLst>
              <a:ext uri="{FF2B5EF4-FFF2-40B4-BE49-F238E27FC236}">
                <a16:creationId xmlns:a16="http://schemas.microsoft.com/office/drawing/2014/main" id="{FA7810BD-A3B1-4A68-8788-9D9F1E9A0D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6E75DA-B9F7-4247-BC98-40F24C9B4860}" type="slidenum">
              <a:rPr lang="es-ES" altLang="es-CR" sz="1300"/>
              <a:pPr>
                <a:spcBef>
                  <a:spcPct val="0"/>
                </a:spcBef>
              </a:pPr>
              <a:t>131</a:t>
            </a:fld>
            <a:endParaRPr lang="es-ES" altLang="es-CR" sz="1300"/>
          </a:p>
        </p:txBody>
      </p:sp>
    </p:spTree>
    <p:extLst>
      <p:ext uri="{BB962C8B-B14F-4D97-AF65-F5344CB8AC3E}">
        <p14:creationId xmlns:p14="http://schemas.microsoft.com/office/powerpoint/2010/main" val="13846201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imagen de diapositiva">
            <a:extLst>
              <a:ext uri="{FF2B5EF4-FFF2-40B4-BE49-F238E27FC236}">
                <a16:creationId xmlns:a16="http://schemas.microsoft.com/office/drawing/2014/main" id="{BF172948-B376-408F-8AA1-84ECC22DFC62}"/>
              </a:ext>
            </a:extLst>
          </p:cNvPr>
          <p:cNvSpPr>
            <a:spLocks noGrp="1" noRot="1" noChangeAspect="1" noTextEdit="1"/>
          </p:cNvSpPr>
          <p:nvPr>
            <p:ph type="sldImg"/>
          </p:nvPr>
        </p:nvSpPr>
        <p:spPr>
          <a:ln/>
        </p:spPr>
      </p:sp>
      <p:sp>
        <p:nvSpPr>
          <p:cNvPr id="167939" name="2 Marcador de notas">
            <a:extLst>
              <a:ext uri="{FF2B5EF4-FFF2-40B4-BE49-F238E27FC236}">
                <a16:creationId xmlns:a16="http://schemas.microsoft.com/office/drawing/2014/main" id="{555B808A-1FEE-4E78-9895-105C4CF9F0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67940" name="3 Marcador de número de diapositiva">
            <a:extLst>
              <a:ext uri="{FF2B5EF4-FFF2-40B4-BE49-F238E27FC236}">
                <a16:creationId xmlns:a16="http://schemas.microsoft.com/office/drawing/2014/main" id="{9CA75294-ECAB-41BF-B551-9398EDA66B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7403A6-2E48-439F-AF9F-6DDF054855AF}" type="slidenum">
              <a:rPr lang="es-ES" altLang="es-CR" sz="1300"/>
              <a:pPr>
                <a:spcBef>
                  <a:spcPct val="0"/>
                </a:spcBef>
              </a:pPr>
              <a:t>132</a:t>
            </a:fld>
            <a:endParaRPr lang="es-ES" altLang="es-CR" sz="1300"/>
          </a:p>
        </p:txBody>
      </p:sp>
    </p:spTree>
    <p:extLst>
      <p:ext uri="{BB962C8B-B14F-4D97-AF65-F5344CB8AC3E}">
        <p14:creationId xmlns:p14="http://schemas.microsoft.com/office/powerpoint/2010/main" val="19607677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Marcador de imagen de diapositiva">
            <a:extLst>
              <a:ext uri="{FF2B5EF4-FFF2-40B4-BE49-F238E27FC236}">
                <a16:creationId xmlns:a16="http://schemas.microsoft.com/office/drawing/2014/main" id="{306184DF-1B95-4EB8-9310-2C53300363BB}"/>
              </a:ext>
            </a:extLst>
          </p:cNvPr>
          <p:cNvSpPr>
            <a:spLocks noGrp="1" noRot="1" noChangeAspect="1" noTextEdit="1"/>
          </p:cNvSpPr>
          <p:nvPr>
            <p:ph type="sldImg"/>
          </p:nvPr>
        </p:nvSpPr>
        <p:spPr>
          <a:ln/>
        </p:spPr>
      </p:sp>
      <p:sp>
        <p:nvSpPr>
          <p:cNvPr id="169987" name="2 Marcador de notas">
            <a:extLst>
              <a:ext uri="{FF2B5EF4-FFF2-40B4-BE49-F238E27FC236}">
                <a16:creationId xmlns:a16="http://schemas.microsoft.com/office/drawing/2014/main" id="{3DEF1EB9-41FB-4869-A3D0-840CE91506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69988" name="3 Marcador de número de diapositiva">
            <a:extLst>
              <a:ext uri="{FF2B5EF4-FFF2-40B4-BE49-F238E27FC236}">
                <a16:creationId xmlns:a16="http://schemas.microsoft.com/office/drawing/2014/main" id="{F3803BC2-5842-4EDF-BE4C-1F2CEA3D3F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2145BD-77A9-4961-9A45-6C17E1841F8A}" type="slidenum">
              <a:rPr lang="es-ES" altLang="es-CR" sz="1300"/>
              <a:pPr>
                <a:spcBef>
                  <a:spcPct val="0"/>
                </a:spcBef>
              </a:pPr>
              <a:t>133</a:t>
            </a:fld>
            <a:endParaRPr lang="es-ES" altLang="es-CR" sz="1300"/>
          </a:p>
        </p:txBody>
      </p:sp>
    </p:spTree>
    <p:extLst>
      <p:ext uri="{BB962C8B-B14F-4D97-AF65-F5344CB8AC3E}">
        <p14:creationId xmlns:p14="http://schemas.microsoft.com/office/powerpoint/2010/main" val="18398862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Marcador de imagen de diapositiva">
            <a:extLst>
              <a:ext uri="{FF2B5EF4-FFF2-40B4-BE49-F238E27FC236}">
                <a16:creationId xmlns:a16="http://schemas.microsoft.com/office/drawing/2014/main" id="{3BC9668A-242B-4AE9-BB66-9F77E6DD4804}"/>
              </a:ext>
            </a:extLst>
          </p:cNvPr>
          <p:cNvSpPr>
            <a:spLocks noGrp="1" noRot="1" noChangeAspect="1" noTextEdit="1"/>
          </p:cNvSpPr>
          <p:nvPr>
            <p:ph type="sldImg"/>
          </p:nvPr>
        </p:nvSpPr>
        <p:spPr>
          <a:ln/>
        </p:spPr>
      </p:sp>
      <p:sp>
        <p:nvSpPr>
          <p:cNvPr id="172035" name="2 Marcador de notas">
            <a:extLst>
              <a:ext uri="{FF2B5EF4-FFF2-40B4-BE49-F238E27FC236}">
                <a16:creationId xmlns:a16="http://schemas.microsoft.com/office/drawing/2014/main" id="{4B8E670E-47BA-437D-A78C-42BD6BCABF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72036" name="3 Marcador de número de diapositiva">
            <a:extLst>
              <a:ext uri="{FF2B5EF4-FFF2-40B4-BE49-F238E27FC236}">
                <a16:creationId xmlns:a16="http://schemas.microsoft.com/office/drawing/2014/main" id="{9564D7A4-E5FE-4875-9389-C4AF6A8136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2A3EB8-69EE-4B6A-AF70-FC1E4380286F}" type="slidenum">
              <a:rPr lang="es-ES" altLang="es-CR" sz="1300"/>
              <a:pPr>
                <a:spcBef>
                  <a:spcPct val="0"/>
                </a:spcBef>
              </a:pPr>
              <a:t>134</a:t>
            </a:fld>
            <a:endParaRPr lang="es-ES" altLang="es-CR" sz="1300"/>
          </a:p>
        </p:txBody>
      </p:sp>
    </p:spTree>
    <p:extLst>
      <p:ext uri="{BB962C8B-B14F-4D97-AF65-F5344CB8AC3E}">
        <p14:creationId xmlns:p14="http://schemas.microsoft.com/office/powerpoint/2010/main" val="41963263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Marcador de imagen de diapositiva">
            <a:extLst>
              <a:ext uri="{FF2B5EF4-FFF2-40B4-BE49-F238E27FC236}">
                <a16:creationId xmlns:a16="http://schemas.microsoft.com/office/drawing/2014/main" id="{B53DB427-A9E5-4666-90ED-DD83A81CDC5A}"/>
              </a:ext>
            </a:extLst>
          </p:cNvPr>
          <p:cNvSpPr>
            <a:spLocks noGrp="1" noRot="1" noChangeAspect="1" noTextEdit="1"/>
          </p:cNvSpPr>
          <p:nvPr>
            <p:ph type="sldImg"/>
          </p:nvPr>
        </p:nvSpPr>
        <p:spPr>
          <a:ln/>
        </p:spPr>
      </p:sp>
      <p:sp>
        <p:nvSpPr>
          <p:cNvPr id="174083" name="2 Marcador de notas">
            <a:extLst>
              <a:ext uri="{FF2B5EF4-FFF2-40B4-BE49-F238E27FC236}">
                <a16:creationId xmlns:a16="http://schemas.microsoft.com/office/drawing/2014/main" id="{A4FB1393-70EC-46D8-BD49-2678A12A12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74084" name="3 Marcador de número de diapositiva">
            <a:extLst>
              <a:ext uri="{FF2B5EF4-FFF2-40B4-BE49-F238E27FC236}">
                <a16:creationId xmlns:a16="http://schemas.microsoft.com/office/drawing/2014/main" id="{E9615114-DE67-4ED6-AB96-EEA0D3B1E5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ED2C65-5C8F-42E5-BF9C-57CD62D06A13}" type="slidenum">
              <a:rPr lang="es-ES" altLang="es-CR" sz="1300"/>
              <a:pPr>
                <a:spcBef>
                  <a:spcPct val="0"/>
                </a:spcBef>
              </a:pPr>
              <a:t>135</a:t>
            </a:fld>
            <a:endParaRPr lang="es-ES" altLang="es-CR" sz="1300"/>
          </a:p>
        </p:txBody>
      </p:sp>
    </p:spTree>
    <p:extLst>
      <p:ext uri="{BB962C8B-B14F-4D97-AF65-F5344CB8AC3E}">
        <p14:creationId xmlns:p14="http://schemas.microsoft.com/office/powerpoint/2010/main" val="265152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a:extLst>
              <a:ext uri="{FF2B5EF4-FFF2-40B4-BE49-F238E27FC236}">
                <a16:creationId xmlns:a16="http://schemas.microsoft.com/office/drawing/2014/main" id="{9B342740-2010-48A1-B73F-A35AB18ECC83}"/>
              </a:ext>
            </a:extLst>
          </p:cNvPr>
          <p:cNvSpPr>
            <a:spLocks noGrp="1" noRot="1" noChangeAspect="1" noTextEdit="1"/>
          </p:cNvSpPr>
          <p:nvPr>
            <p:ph type="sldImg"/>
          </p:nvPr>
        </p:nvSpPr>
        <p:spPr>
          <a:ln/>
        </p:spPr>
      </p:sp>
      <p:sp>
        <p:nvSpPr>
          <p:cNvPr id="22531" name="2 Marcador de notas">
            <a:extLst>
              <a:ext uri="{FF2B5EF4-FFF2-40B4-BE49-F238E27FC236}">
                <a16:creationId xmlns:a16="http://schemas.microsoft.com/office/drawing/2014/main" id="{E4133DDF-3609-4813-993A-2E6A1DB095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s-CR"/>
          </a:p>
        </p:txBody>
      </p:sp>
      <p:sp>
        <p:nvSpPr>
          <p:cNvPr id="22532" name="3 Marcador de número de diapositiva">
            <a:extLst>
              <a:ext uri="{FF2B5EF4-FFF2-40B4-BE49-F238E27FC236}">
                <a16:creationId xmlns:a16="http://schemas.microsoft.com/office/drawing/2014/main" id="{BB4D91BA-A78F-4EF4-B10B-B0A667D69E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2B346B-BF0F-4E49-A01A-A0193B16E74F}" type="slidenum">
              <a:rPr lang="es-ES" altLang="es-CR" sz="1300" smtClean="0"/>
              <a:pPr>
                <a:spcBef>
                  <a:spcPct val="0"/>
                </a:spcBef>
              </a:pPr>
              <a:t>9</a:t>
            </a:fld>
            <a:endParaRPr lang="es-ES" altLang="es-CR" sz="13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Marcador de imagen de diapositiva">
            <a:extLst>
              <a:ext uri="{FF2B5EF4-FFF2-40B4-BE49-F238E27FC236}">
                <a16:creationId xmlns:a16="http://schemas.microsoft.com/office/drawing/2014/main" id="{D49979E9-080C-4992-9EE2-6C36F6D14C58}"/>
              </a:ext>
            </a:extLst>
          </p:cNvPr>
          <p:cNvSpPr>
            <a:spLocks noGrp="1" noRot="1" noChangeAspect="1" noTextEdit="1"/>
          </p:cNvSpPr>
          <p:nvPr>
            <p:ph type="sldImg"/>
          </p:nvPr>
        </p:nvSpPr>
        <p:spPr>
          <a:ln/>
        </p:spPr>
      </p:sp>
      <p:sp>
        <p:nvSpPr>
          <p:cNvPr id="176131" name="2 Marcador de notas">
            <a:extLst>
              <a:ext uri="{FF2B5EF4-FFF2-40B4-BE49-F238E27FC236}">
                <a16:creationId xmlns:a16="http://schemas.microsoft.com/office/drawing/2014/main" id="{C290FA79-87C3-4E25-9A88-A86A7A5EF6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76132" name="3 Marcador de número de diapositiva">
            <a:extLst>
              <a:ext uri="{FF2B5EF4-FFF2-40B4-BE49-F238E27FC236}">
                <a16:creationId xmlns:a16="http://schemas.microsoft.com/office/drawing/2014/main" id="{C8E04117-7854-4B50-B506-23EC885851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6FE57A-8EFE-4C4B-8B10-3C9AA6283996}" type="slidenum">
              <a:rPr lang="es-ES" altLang="es-CR" sz="1300"/>
              <a:pPr>
                <a:spcBef>
                  <a:spcPct val="0"/>
                </a:spcBef>
              </a:pPr>
              <a:t>136</a:t>
            </a:fld>
            <a:endParaRPr lang="es-ES" altLang="es-CR" sz="1300"/>
          </a:p>
        </p:txBody>
      </p:sp>
    </p:spTree>
    <p:extLst>
      <p:ext uri="{BB962C8B-B14F-4D97-AF65-F5344CB8AC3E}">
        <p14:creationId xmlns:p14="http://schemas.microsoft.com/office/powerpoint/2010/main" val="557848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Marcador de imagen de diapositiva">
            <a:extLst>
              <a:ext uri="{FF2B5EF4-FFF2-40B4-BE49-F238E27FC236}">
                <a16:creationId xmlns:a16="http://schemas.microsoft.com/office/drawing/2014/main" id="{B2A6ED22-40B7-4E9B-A697-D86349FCBAA2}"/>
              </a:ext>
            </a:extLst>
          </p:cNvPr>
          <p:cNvSpPr>
            <a:spLocks noGrp="1" noRot="1" noChangeAspect="1" noTextEdit="1"/>
          </p:cNvSpPr>
          <p:nvPr>
            <p:ph type="sldImg"/>
          </p:nvPr>
        </p:nvSpPr>
        <p:spPr>
          <a:ln/>
        </p:spPr>
      </p:sp>
      <p:sp>
        <p:nvSpPr>
          <p:cNvPr id="178179" name="2 Marcador de notas">
            <a:extLst>
              <a:ext uri="{FF2B5EF4-FFF2-40B4-BE49-F238E27FC236}">
                <a16:creationId xmlns:a16="http://schemas.microsoft.com/office/drawing/2014/main" id="{6C459EA0-327C-4AD0-9A1E-1A6E488346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78180" name="3 Marcador de número de diapositiva">
            <a:extLst>
              <a:ext uri="{FF2B5EF4-FFF2-40B4-BE49-F238E27FC236}">
                <a16:creationId xmlns:a16="http://schemas.microsoft.com/office/drawing/2014/main" id="{EA49F12C-3A09-435F-8502-9F5B9979CA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AF5187-E4ED-40D4-B9C4-0F39F9C1D6F8}" type="slidenum">
              <a:rPr lang="es-ES" altLang="es-CR" sz="1300"/>
              <a:pPr>
                <a:spcBef>
                  <a:spcPct val="0"/>
                </a:spcBef>
              </a:pPr>
              <a:t>137</a:t>
            </a:fld>
            <a:endParaRPr lang="es-ES" altLang="es-CR" sz="1300"/>
          </a:p>
        </p:txBody>
      </p:sp>
    </p:spTree>
    <p:extLst>
      <p:ext uri="{BB962C8B-B14F-4D97-AF65-F5344CB8AC3E}">
        <p14:creationId xmlns:p14="http://schemas.microsoft.com/office/powerpoint/2010/main" val="2215340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Marcador de imagen de diapositiva">
            <a:extLst>
              <a:ext uri="{FF2B5EF4-FFF2-40B4-BE49-F238E27FC236}">
                <a16:creationId xmlns:a16="http://schemas.microsoft.com/office/drawing/2014/main" id="{B083980E-416C-456F-B6E0-227E5B9DE919}"/>
              </a:ext>
            </a:extLst>
          </p:cNvPr>
          <p:cNvSpPr>
            <a:spLocks noGrp="1" noRot="1" noChangeAspect="1" noTextEdit="1"/>
          </p:cNvSpPr>
          <p:nvPr>
            <p:ph type="sldImg"/>
          </p:nvPr>
        </p:nvSpPr>
        <p:spPr>
          <a:ln/>
        </p:spPr>
      </p:sp>
      <p:sp>
        <p:nvSpPr>
          <p:cNvPr id="180227" name="2 Marcador de notas">
            <a:extLst>
              <a:ext uri="{FF2B5EF4-FFF2-40B4-BE49-F238E27FC236}">
                <a16:creationId xmlns:a16="http://schemas.microsoft.com/office/drawing/2014/main" id="{AB1FAA5E-1942-496D-AFD1-9FC5077B5A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80228" name="3 Marcador de número de diapositiva">
            <a:extLst>
              <a:ext uri="{FF2B5EF4-FFF2-40B4-BE49-F238E27FC236}">
                <a16:creationId xmlns:a16="http://schemas.microsoft.com/office/drawing/2014/main" id="{4AB2816A-0A1C-4BF7-9C25-37160B2DB8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B34058-8271-4F2D-9F46-BF9651592E0D}" type="slidenum">
              <a:rPr lang="es-ES" altLang="es-CR" sz="1300"/>
              <a:pPr>
                <a:spcBef>
                  <a:spcPct val="0"/>
                </a:spcBef>
              </a:pPr>
              <a:t>138</a:t>
            </a:fld>
            <a:endParaRPr lang="es-ES" altLang="es-CR" sz="1300"/>
          </a:p>
        </p:txBody>
      </p:sp>
    </p:spTree>
    <p:extLst>
      <p:ext uri="{BB962C8B-B14F-4D97-AF65-F5344CB8AC3E}">
        <p14:creationId xmlns:p14="http://schemas.microsoft.com/office/powerpoint/2010/main" val="4332744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Marcador de imagen de diapositiva">
            <a:extLst>
              <a:ext uri="{FF2B5EF4-FFF2-40B4-BE49-F238E27FC236}">
                <a16:creationId xmlns:a16="http://schemas.microsoft.com/office/drawing/2014/main" id="{5F4A848F-B94B-43C7-95DD-01FCE7D26837}"/>
              </a:ext>
            </a:extLst>
          </p:cNvPr>
          <p:cNvSpPr>
            <a:spLocks noGrp="1" noRot="1" noChangeAspect="1" noTextEdit="1"/>
          </p:cNvSpPr>
          <p:nvPr>
            <p:ph type="sldImg"/>
          </p:nvPr>
        </p:nvSpPr>
        <p:spPr>
          <a:ln/>
        </p:spPr>
      </p:sp>
      <p:sp>
        <p:nvSpPr>
          <p:cNvPr id="182275" name="2 Marcador de notas">
            <a:extLst>
              <a:ext uri="{FF2B5EF4-FFF2-40B4-BE49-F238E27FC236}">
                <a16:creationId xmlns:a16="http://schemas.microsoft.com/office/drawing/2014/main" id="{7100E775-0584-44C9-8827-493E45A92C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82276" name="3 Marcador de número de diapositiva">
            <a:extLst>
              <a:ext uri="{FF2B5EF4-FFF2-40B4-BE49-F238E27FC236}">
                <a16:creationId xmlns:a16="http://schemas.microsoft.com/office/drawing/2014/main" id="{E8FED931-8C2C-4C40-B65A-330C50E8F8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6C0F11-F156-48D5-A603-14D70A1E85F7}" type="slidenum">
              <a:rPr lang="es-ES" altLang="es-CR" sz="1300"/>
              <a:pPr>
                <a:spcBef>
                  <a:spcPct val="0"/>
                </a:spcBef>
              </a:pPr>
              <a:t>139</a:t>
            </a:fld>
            <a:endParaRPr lang="es-ES" altLang="es-CR" sz="1300"/>
          </a:p>
        </p:txBody>
      </p:sp>
    </p:spTree>
    <p:extLst>
      <p:ext uri="{BB962C8B-B14F-4D97-AF65-F5344CB8AC3E}">
        <p14:creationId xmlns:p14="http://schemas.microsoft.com/office/powerpoint/2010/main" val="9130018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Marcador de imagen de diapositiva">
            <a:extLst>
              <a:ext uri="{FF2B5EF4-FFF2-40B4-BE49-F238E27FC236}">
                <a16:creationId xmlns:a16="http://schemas.microsoft.com/office/drawing/2014/main" id="{855AE66E-A188-431A-A03A-036FC19A7D21}"/>
              </a:ext>
            </a:extLst>
          </p:cNvPr>
          <p:cNvSpPr>
            <a:spLocks noGrp="1" noRot="1" noChangeAspect="1" noTextEdit="1"/>
          </p:cNvSpPr>
          <p:nvPr>
            <p:ph type="sldImg"/>
          </p:nvPr>
        </p:nvSpPr>
        <p:spPr>
          <a:ln/>
        </p:spPr>
      </p:sp>
      <p:sp>
        <p:nvSpPr>
          <p:cNvPr id="184323" name="2 Marcador de notas">
            <a:extLst>
              <a:ext uri="{FF2B5EF4-FFF2-40B4-BE49-F238E27FC236}">
                <a16:creationId xmlns:a16="http://schemas.microsoft.com/office/drawing/2014/main" id="{F34A9877-D5C6-4757-BFFC-36DB36593B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84324" name="3 Marcador de número de diapositiva">
            <a:extLst>
              <a:ext uri="{FF2B5EF4-FFF2-40B4-BE49-F238E27FC236}">
                <a16:creationId xmlns:a16="http://schemas.microsoft.com/office/drawing/2014/main" id="{0B78E648-722C-4135-8852-801609135E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3DCF5E-5126-4207-97DE-7C69DF9C2DC6}" type="slidenum">
              <a:rPr lang="es-ES" altLang="es-CR" sz="1300"/>
              <a:pPr>
                <a:spcBef>
                  <a:spcPct val="0"/>
                </a:spcBef>
              </a:pPr>
              <a:t>140</a:t>
            </a:fld>
            <a:endParaRPr lang="es-ES" altLang="es-CR" sz="1300"/>
          </a:p>
        </p:txBody>
      </p:sp>
    </p:spTree>
    <p:extLst>
      <p:ext uri="{BB962C8B-B14F-4D97-AF65-F5344CB8AC3E}">
        <p14:creationId xmlns:p14="http://schemas.microsoft.com/office/powerpoint/2010/main" val="39094632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Marcador de imagen de diapositiva">
            <a:extLst>
              <a:ext uri="{FF2B5EF4-FFF2-40B4-BE49-F238E27FC236}">
                <a16:creationId xmlns:a16="http://schemas.microsoft.com/office/drawing/2014/main" id="{31423D65-BDD8-4D32-9FD7-0AAC88D74A8D}"/>
              </a:ext>
            </a:extLst>
          </p:cNvPr>
          <p:cNvSpPr>
            <a:spLocks noGrp="1" noRot="1" noChangeAspect="1" noTextEdit="1"/>
          </p:cNvSpPr>
          <p:nvPr>
            <p:ph type="sldImg"/>
          </p:nvPr>
        </p:nvSpPr>
        <p:spPr>
          <a:ln/>
        </p:spPr>
      </p:sp>
      <p:sp>
        <p:nvSpPr>
          <p:cNvPr id="186371" name="2 Marcador de notas">
            <a:extLst>
              <a:ext uri="{FF2B5EF4-FFF2-40B4-BE49-F238E27FC236}">
                <a16:creationId xmlns:a16="http://schemas.microsoft.com/office/drawing/2014/main" id="{D9A6C491-150F-4AD8-A184-8C499E79BC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86372" name="3 Marcador de número de diapositiva">
            <a:extLst>
              <a:ext uri="{FF2B5EF4-FFF2-40B4-BE49-F238E27FC236}">
                <a16:creationId xmlns:a16="http://schemas.microsoft.com/office/drawing/2014/main" id="{0CAF7508-1A93-4A95-8008-56938066FF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02230D-84E9-4CD4-BE20-F7C5932C9029}" type="slidenum">
              <a:rPr lang="es-ES" altLang="es-CR" sz="1300"/>
              <a:pPr>
                <a:spcBef>
                  <a:spcPct val="0"/>
                </a:spcBef>
              </a:pPr>
              <a:t>141</a:t>
            </a:fld>
            <a:endParaRPr lang="es-ES" altLang="es-CR" sz="1300"/>
          </a:p>
        </p:txBody>
      </p:sp>
    </p:spTree>
    <p:extLst>
      <p:ext uri="{BB962C8B-B14F-4D97-AF65-F5344CB8AC3E}">
        <p14:creationId xmlns:p14="http://schemas.microsoft.com/office/powerpoint/2010/main" val="27880942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Marcador de imagen de diapositiva">
            <a:extLst>
              <a:ext uri="{FF2B5EF4-FFF2-40B4-BE49-F238E27FC236}">
                <a16:creationId xmlns:a16="http://schemas.microsoft.com/office/drawing/2014/main" id="{D30F1995-0096-4B6D-BED2-281D509443D6}"/>
              </a:ext>
            </a:extLst>
          </p:cNvPr>
          <p:cNvSpPr>
            <a:spLocks noGrp="1" noRot="1" noChangeAspect="1" noTextEdit="1"/>
          </p:cNvSpPr>
          <p:nvPr>
            <p:ph type="sldImg"/>
          </p:nvPr>
        </p:nvSpPr>
        <p:spPr>
          <a:ln/>
        </p:spPr>
      </p:sp>
      <p:sp>
        <p:nvSpPr>
          <p:cNvPr id="188419" name="2 Marcador de notas">
            <a:extLst>
              <a:ext uri="{FF2B5EF4-FFF2-40B4-BE49-F238E27FC236}">
                <a16:creationId xmlns:a16="http://schemas.microsoft.com/office/drawing/2014/main" id="{58ABB1F2-CFBF-4649-85F2-BC81ECF0FB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88420" name="3 Marcador de número de diapositiva">
            <a:extLst>
              <a:ext uri="{FF2B5EF4-FFF2-40B4-BE49-F238E27FC236}">
                <a16:creationId xmlns:a16="http://schemas.microsoft.com/office/drawing/2014/main" id="{92172922-BEF7-4B16-B665-34FB301E2E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C6872F-F014-4475-AFA1-491F81FC3786}" type="slidenum">
              <a:rPr lang="es-ES" altLang="es-CR" sz="1300"/>
              <a:pPr>
                <a:spcBef>
                  <a:spcPct val="0"/>
                </a:spcBef>
              </a:pPr>
              <a:t>142</a:t>
            </a:fld>
            <a:endParaRPr lang="es-ES" altLang="es-CR" sz="1300"/>
          </a:p>
        </p:txBody>
      </p:sp>
    </p:spTree>
    <p:extLst>
      <p:ext uri="{BB962C8B-B14F-4D97-AF65-F5344CB8AC3E}">
        <p14:creationId xmlns:p14="http://schemas.microsoft.com/office/powerpoint/2010/main" val="27868395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Marcador de imagen de diapositiva">
            <a:extLst>
              <a:ext uri="{FF2B5EF4-FFF2-40B4-BE49-F238E27FC236}">
                <a16:creationId xmlns:a16="http://schemas.microsoft.com/office/drawing/2014/main" id="{E0B45D79-A418-4C89-A653-EBDBD5326049}"/>
              </a:ext>
            </a:extLst>
          </p:cNvPr>
          <p:cNvSpPr>
            <a:spLocks noGrp="1" noRot="1" noChangeAspect="1" noTextEdit="1"/>
          </p:cNvSpPr>
          <p:nvPr>
            <p:ph type="sldImg"/>
          </p:nvPr>
        </p:nvSpPr>
        <p:spPr>
          <a:ln/>
        </p:spPr>
      </p:sp>
      <p:sp>
        <p:nvSpPr>
          <p:cNvPr id="190467" name="2 Marcador de notas">
            <a:extLst>
              <a:ext uri="{FF2B5EF4-FFF2-40B4-BE49-F238E27FC236}">
                <a16:creationId xmlns:a16="http://schemas.microsoft.com/office/drawing/2014/main" id="{B236B833-A567-4F42-AF2A-7F243AB047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0468" name="3 Marcador de número de diapositiva">
            <a:extLst>
              <a:ext uri="{FF2B5EF4-FFF2-40B4-BE49-F238E27FC236}">
                <a16:creationId xmlns:a16="http://schemas.microsoft.com/office/drawing/2014/main" id="{22ED29B7-A012-4DD8-BED3-93E7736FB5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29B17C-742B-419B-931B-1A1A7C76856C}" type="slidenum">
              <a:rPr lang="es-ES" altLang="es-CR" sz="1300"/>
              <a:pPr>
                <a:spcBef>
                  <a:spcPct val="0"/>
                </a:spcBef>
              </a:pPr>
              <a:t>143</a:t>
            </a:fld>
            <a:endParaRPr lang="es-ES" altLang="es-CR" sz="1300"/>
          </a:p>
        </p:txBody>
      </p:sp>
    </p:spTree>
    <p:extLst>
      <p:ext uri="{BB962C8B-B14F-4D97-AF65-F5344CB8AC3E}">
        <p14:creationId xmlns:p14="http://schemas.microsoft.com/office/powerpoint/2010/main" val="6609828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Marcador de imagen de diapositiva">
            <a:extLst>
              <a:ext uri="{FF2B5EF4-FFF2-40B4-BE49-F238E27FC236}">
                <a16:creationId xmlns:a16="http://schemas.microsoft.com/office/drawing/2014/main" id="{C706E2CF-1BFE-43C2-8EEA-6705B88DECD3}"/>
              </a:ext>
            </a:extLst>
          </p:cNvPr>
          <p:cNvSpPr>
            <a:spLocks noGrp="1" noRot="1" noChangeAspect="1" noTextEdit="1"/>
          </p:cNvSpPr>
          <p:nvPr>
            <p:ph type="sldImg"/>
          </p:nvPr>
        </p:nvSpPr>
        <p:spPr>
          <a:ln/>
        </p:spPr>
      </p:sp>
      <p:sp>
        <p:nvSpPr>
          <p:cNvPr id="192515" name="2 Marcador de notas">
            <a:extLst>
              <a:ext uri="{FF2B5EF4-FFF2-40B4-BE49-F238E27FC236}">
                <a16:creationId xmlns:a16="http://schemas.microsoft.com/office/drawing/2014/main" id="{2F93C5B3-CCFA-4A16-A109-B5F52FE750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2516" name="3 Marcador de número de diapositiva">
            <a:extLst>
              <a:ext uri="{FF2B5EF4-FFF2-40B4-BE49-F238E27FC236}">
                <a16:creationId xmlns:a16="http://schemas.microsoft.com/office/drawing/2014/main" id="{4EC1B292-442D-4FDF-9C9B-0AE78527DB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BA8FB9-27C0-42F3-A589-23D51DD0C694}" type="slidenum">
              <a:rPr lang="es-ES" altLang="es-CR" sz="1300"/>
              <a:pPr>
                <a:spcBef>
                  <a:spcPct val="0"/>
                </a:spcBef>
              </a:pPr>
              <a:t>144</a:t>
            </a:fld>
            <a:endParaRPr lang="es-ES" altLang="es-CR" sz="1300"/>
          </a:p>
        </p:txBody>
      </p:sp>
    </p:spTree>
    <p:extLst>
      <p:ext uri="{BB962C8B-B14F-4D97-AF65-F5344CB8AC3E}">
        <p14:creationId xmlns:p14="http://schemas.microsoft.com/office/powerpoint/2010/main" val="20393752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1 Marcador de imagen de diapositiva">
            <a:extLst>
              <a:ext uri="{FF2B5EF4-FFF2-40B4-BE49-F238E27FC236}">
                <a16:creationId xmlns:a16="http://schemas.microsoft.com/office/drawing/2014/main" id="{3C9EDB5E-C6E0-4EED-BED6-A37830E55413}"/>
              </a:ext>
            </a:extLst>
          </p:cNvPr>
          <p:cNvSpPr>
            <a:spLocks noGrp="1" noRot="1" noChangeAspect="1" noTextEdit="1"/>
          </p:cNvSpPr>
          <p:nvPr>
            <p:ph type="sldImg"/>
          </p:nvPr>
        </p:nvSpPr>
        <p:spPr>
          <a:ln/>
        </p:spPr>
      </p:sp>
      <p:sp>
        <p:nvSpPr>
          <p:cNvPr id="194563" name="2 Marcador de notas">
            <a:extLst>
              <a:ext uri="{FF2B5EF4-FFF2-40B4-BE49-F238E27FC236}">
                <a16:creationId xmlns:a16="http://schemas.microsoft.com/office/drawing/2014/main" id="{CF5722A6-13D1-4ED2-BCAE-B6A33877BC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a:p>
        </p:txBody>
      </p:sp>
      <p:sp>
        <p:nvSpPr>
          <p:cNvPr id="194564" name="3 Marcador de número de diapositiva">
            <a:extLst>
              <a:ext uri="{FF2B5EF4-FFF2-40B4-BE49-F238E27FC236}">
                <a16:creationId xmlns:a16="http://schemas.microsoft.com/office/drawing/2014/main" id="{E5CCECEE-F1B7-4A85-AA02-DCFE58FD3A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9A3CFB-BFA9-44F2-88ED-065B27466B7E}" type="slidenum">
              <a:rPr lang="es-ES" altLang="es-CR" sz="1300"/>
              <a:pPr>
                <a:spcBef>
                  <a:spcPct val="0"/>
                </a:spcBef>
              </a:pPr>
              <a:t>145</a:t>
            </a:fld>
            <a:endParaRPr lang="es-ES" altLang="es-CR" sz="1300"/>
          </a:p>
        </p:txBody>
      </p:sp>
    </p:spTree>
    <p:extLst>
      <p:ext uri="{BB962C8B-B14F-4D97-AF65-F5344CB8AC3E}">
        <p14:creationId xmlns:p14="http://schemas.microsoft.com/office/powerpoint/2010/main" val="2681470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1026">
            <a:extLst>
              <a:ext uri="{FF2B5EF4-FFF2-40B4-BE49-F238E27FC236}">
                <a16:creationId xmlns:a16="http://schemas.microsoft.com/office/drawing/2014/main" id="{0072D47E-F9F6-4566-887D-C852316A890F}"/>
              </a:ext>
            </a:extLst>
          </p:cNvPr>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pic>
        <p:nvPicPr>
          <p:cNvPr id="5" name="Picture 1027" descr="ANABNR2">
            <a:extLst>
              <a:ext uri="{FF2B5EF4-FFF2-40B4-BE49-F238E27FC236}">
                <a16:creationId xmlns:a16="http://schemas.microsoft.com/office/drawing/2014/main" id="{26E98BAE-0AFC-4CB5-834C-B2D773B55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8">
            <a:extLst>
              <a:ext uri="{FF2B5EF4-FFF2-40B4-BE49-F238E27FC236}">
                <a16:creationId xmlns:a16="http://schemas.microsoft.com/office/drawing/2014/main" id="{E99C5342-A225-4ED2-B9BD-5D252AD74B8C}"/>
              </a:ext>
            </a:extLst>
          </p:cNvPr>
          <p:cNvSpPr>
            <a:spLocks noChangeArrowheads="1"/>
          </p:cNvSpPr>
          <p:nvPr/>
        </p:nvSpPr>
        <p:spPr bwMode="hidden">
          <a:xfrm>
            <a:off x="795338" y="2895600"/>
            <a:ext cx="304800" cy="9906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4101" name="Rectangle 1029"/>
          <p:cNvSpPr>
            <a:spLocks noGrp="1" noChangeArrowheads="1"/>
          </p:cNvSpPr>
          <p:nvPr>
            <p:ph type="ctrTitle"/>
          </p:nvPr>
        </p:nvSpPr>
        <p:spPr>
          <a:xfrm>
            <a:off x="1066800" y="1752600"/>
            <a:ext cx="7772400" cy="1447800"/>
          </a:xfrm>
        </p:spPr>
        <p:txBody>
          <a:bodyPr/>
          <a:lstStyle>
            <a:lvl1pPr>
              <a:defRPr b="1"/>
            </a:lvl1pPr>
          </a:lstStyle>
          <a:p>
            <a:r>
              <a:rPr lang="es-ES"/>
              <a:t>Haga clic para modificar el estilo de título del patrón</a:t>
            </a:r>
          </a:p>
        </p:txBody>
      </p:sp>
      <p:sp>
        <p:nvSpPr>
          <p:cNvPr id="4102" name="Rectangle 1030"/>
          <p:cNvSpPr>
            <a:spLocks noGrp="1" noChangeArrowheads="1"/>
          </p:cNvSpPr>
          <p:nvPr>
            <p:ph type="subTitle" idx="1"/>
          </p:nvPr>
        </p:nvSpPr>
        <p:spPr>
          <a:xfrm>
            <a:off x="1066800" y="4351338"/>
            <a:ext cx="7772400" cy="1820862"/>
          </a:xfrm>
        </p:spPr>
        <p:txBody>
          <a:bodyPr/>
          <a:lstStyle>
            <a:lvl1pPr marL="0" indent="0">
              <a:buFont typeface="Wingdings" pitchFamily="2" charset="2"/>
              <a:buNone/>
              <a:defRPr/>
            </a:lvl1pPr>
          </a:lstStyle>
          <a:p>
            <a:r>
              <a:rPr lang="es-ES"/>
              <a:t>Haga clic para modificar el estilo de subtítulo del patrón</a:t>
            </a:r>
          </a:p>
        </p:txBody>
      </p:sp>
    </p:spTree>
    <p:extLst>
      <p:ext uri="{BB962C8B-B14F-4D97-AF65-F5344CB8AC3E}">
        <p14:creationId xmlns:p14="http://schemas.microsoft.com/office/powerpoint/2010/main" val="12429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4BBD6F04-EBA2-47DD-B4F1-53E9F154D5A3}"/>
              </a:ext>
            </a:extLst>
          </p:cNvPr>
          <p:cNvSpPr>
            <a:spLocks noGrp="1" noChangeArrowheads="1"/>
          </p:cNvSpPr>
          <p:nvPr>
            <p:ph type="sldNum" sz="quarter" idx="10"/>
          </p:nvPr>
        </p:nvSpPr>
        <p:spPr>
          <a:ln/>
        </p:spPr>
        <p:txBody>
          <a:bodyPr/>
          <a:lstStyle>
            <a:lvl1pPr>
              <a:defRPr/>
            </a:lvl1pPr>
          </a:lstStyle>
          <a:p>
            <a:pPr>
              <a:defRPr/>
            </a:pPr>
            <a:fld id="{591CD243-2B9E-4813-920E-09FCA8BEC2C2}" type="slidenum">
              <a:rPr lang="es-ES" altLang="es-CR"/>
              <a:pPr>
                <a:defRPr/>
              </a:pPr>
              <a:t>‹#›</a:t>
            </a:fld>
            <a:endParaRPr lang="es-ES" altLang="es-CR"/>
          </a:p>
        </p:txBody>
      </p:sp>
    </p:spTree>
    <p:extLst>
      <p:ext uri="{BB962C8B-B14F-4D97-AF65-F5344CB8AC3E}">
        <p14:creationId xmlns:p14="http://schemas.microsoft.com/office/powerpoint/2010/main" val="4543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67550" y="533400"/>
            <a:ext cx="2076450" cy="56388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838200" y="533400"/>
            <a:ext cx="607695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11">
            <a:extLst>
              <a:ext uri="{FF2B5EF4-FFF2-40B4-BE49-F238E27FC236}">
                <a16:creationId xmlns:a16="http://schemas.microsoft.com/office/drawing/2014/main" id="{DE35099E-29D3-4F06-972E-66AA3B94C79E}"/>
              </a:ext>
            </a:extLst>
          </p:cNvPr>
          <p:cNvSpPr>
            <a:spLocks noGrp="1" noChangeArrowheads="1"/>
          </p:cNvSpPr>
          <p:nvPr>
            <p:ph type="sldNum" sz="quarter" idx="10"/>
          </p:nvPr>
        </p:nvSpPr>
        <p:spPr>
          <a:ln/>
        </p:spPr>
        <p:txBody>
          <a:bodyPr/>
          <a:lstStyle>
            <a:lvl1pPr>
              <a:defRPr/>
            </a:lvl1pPr>
          </a:lstStyle>
          <a:p>
            <a:pPr>
              <a:defRPr/>
            </a:pPr>
            <a:fld id="{B8AF32D6-1EA9-478D-91DB-3E8104782042}" type="slidenum">
              <a:rPr lang="es-ES" altLang="es-CR"/>
              <a:pPr>
                <a:defRPr/>
              </a:pPr>
              <a:t>‹#›</a:t>
            </a:fld>
            <a:endParaRPr lang="es-ES" altLang="es-CR"/>
          </a:p>
        </p:txBody>
      </p:sp>
    </p:spTree>
    <p:extLst>
      <p:ext uri="{BB962C8B-B14F-4D97-AF65-F5344CB8AC3E}">
        <p14:creationId xmlns:p14="http://schemas.microsoft.com/office/powerpoint/2010/main" val="254974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838200" y="533400"/>
            <a:ext cx="8305800" cy="5638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11">
            <a:extLst>
              <a:ext uri="{FF2B5EF4-FFF2-40B4-BE49-F238E27FC236}">
                <a16:creationId xmlns:a16="http://schemas.microsoft.com/office/drawing/2014/main" id="{A33686D0-6B6C-4D7F-AC0E-14DD5CEC4D59}"/>
              </a:ext>
            </a:extLst>
          </p:cNvPr>
          <p:cNvSpPr>
            <a:spLocks noGrp="1" noChangeArrowheads="1"/>
          </p:cNvSpPr>
          <p:nvPr>
            <p:ph type="sldNum" sz="quarter" idx="10"/>
          </p:nvPr>
        </p:nvSpPr>
        <p:spPr>
          <a:ln/>
        </p:spPr>
        <p:txBody>
          <a:bodyPr/>
          <a:lstStyle>
            <a:lvl1pPr>
              <a:defRPr/>
            </a:lvl1pPr>
          </a:lstStyle>
          <a:p>
            <a:pPr>
              <a:defRPr/>
            </a:pPr>
            <a:fld id="{FF11688A-E28A-4B97-8230-A6AFCAEC5747}" type="slidenum">
              <a:rPr lang="es-ES" altLang="es-CR"/>
              <a:pPr>
                <a:defRPr/>
              </a:pPr>
              <a:t>‹#›</a:t>
            </a:fld>
            <a:endParaRPr lang="es-ES" altLang="es-CR"/>
          </a:p>
        </p:txBody>
      </p:sp>
    </p:spTree>
    <p:extLst>
      <p:ext uri="{BB962C8B-B14F-4D97-AF65-F5344CB8AC3E}">
        <p14:creationId xmlns:p14="http://schemas.microsoft.com/office/powerpoint/2010/main" val="252648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38200" y="533400"/>
            <a:ext cx="8305800" cy="1371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838200" y="2057400"/>
            <a:ext cx="40767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67300" y="2057400"/>
            <a:ext cx="40767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1">
            <a:extLst>
              <a:ext uri="{FF2B5EF4-FFF2-40B4-BE49-F238E27FC236}">
                <a16:creationId xmlns:a16="http://schemas.microsoft.com/office/drawing/2014/main" id="{F42644EA-9A13-47AA-8EFF-FEE951B04498}"/>
              </a:ext>
            </a:extLst>
          </p:cNvPr>
          <p:cNvSpPr>
            <a:spLocks noGrp="1" noChangeArrowheads="1"/>
          </p:cNvSpPr>
          <p:nvPr>
            <p:ph type="sldNum" sz="quarter" idx="10"/>
          </p:nvPr>
        </p:nvSpPr>
        <p:spPr>
          <a:ln/>
        </p:spPr>
        <p:txBody>
          <a:bodyPr/>
          <a:lstStyle>
            <a:lvl1pPr>
              <a:defRPr/>
            </a:lvl1pPr>
          </a:lstStyle>
          <a:p>
            <a:pPr>
              <a:defRPr/>
            </a:pPr>
            <a:fld id="{6A6EB555-A410-4E57-B49A-CBCF490C4A92}" type="slidenum">
              <a:rPr lang="es-ES" altLang="es-CR"/>
              <a:pPr>
                <a:defRPr/>
              </a:pPr>
              <a:t>‹#›</a:t>
            </a:fld>
            <a:endParaRPr lang="es-ES" altLang="es-CR"/>
          </a:p>
        </p:txBody>
      </p:sp>
    </p:spTree>
    <p:extLst>
      <p:ext uri="{BB962C8B-B14F-4D97-AF65-F5344CB8AC3E}">
        <p14:creationId xmlns:p14="http://schemas.microsoft.com/office/powerpoint/2010/main" val="82570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lvl2pPr>
              <a:defRPr sz="2200"/>
            </a:lvl2pPr>
            <a:lvl3pPr>
              <a:defRPr sz="2000"/>
            </a:lvl3pPr>
            <a:lvl4pPr>
              <a:defRPr sz="1800"/>
            </a:lvl4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Rectangle 11">
            <a:extLst>
              <a:ext uri="{FF2B5EF4-FFF2-40B4-BE49-F238E27FC236}">
                <a16:creationId xmlns:a16="http://schemas.microsoft.com/office/drawing/2014/main" id="{BA0C9555-2989-4DC0-A16C-E666B7012CDA}"/>
              </a:ext>
            </a:extLst>
          </p:cNvPr>
          <p:cNvSpPr>
            <a:spLocks noGrp="1" noChangeArrowheads="1"/>
          </p:cNvSpPr>
          <p:nvPr>
            <p:ph type="sldNum" sz="quarter" idx="10"/>
          </p:nvPr>
        </p:nvSpPr>
        <p:spPr>
          <a:ln/>
        </p:spPr>
        <p:txBody>
          <a:bodyPr/>
          <a:lstStyle>
            <a:lvl1pPr>
              <a:defRPr/>
            </a:lvl1pPr>
          </a:lstStyle>
          <a:p>
            <a:pPr>
              <a:defRPr/>
            </a:pPr>
            <a:fld id="{DE6880AB-6ADE-4600-B753-3D59E3989256}" type="slidenum">
              <a:rPr lang="es-ES" altLang="es-CR"/>
              <a:pPr>
                <a:defRPr/>
              </a:pPr>
              <a:t>‹#›</a:t>
            </a:fld>
            <a:endParaRPr lang="es-ES" altLang="es-CR"/>
          </a:p>
        </p:txBody>
      </p:sp>
    </p:spTree>
    <p:extLst>
      <p:ext uri="{BB962C8B-B14F-4D97-AF65-F5344CB8AC3E}">
        <p14:creationId xmlns:p14="http://schemas.microsoft.com/office/powerpoint/2010/main" val="43934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1">
            <a:extLst>
              <a:ext uri="{FF2B5EF4-FFF2-40B4-BE49-F238E27FC236}">
                <a16:creationId xmlns:a16="http://schemas.microsoft.com/office/drawing/2014/main" id="{7A957704-569A-40EB-B5C6-FE328F6D73A7}"/>
              </a:ext>
            </a:extLst>
          </p:cNvPr>
          <p:cNvSpPr>
            <a:spLocks noGrp="1" noChangeArrowheads="1"/>
          </p:cNvSpPr>
          <p:nvPr>
            <p:ph type="sldNum" sz="quarter" idx="10"/>
          </p:nvPr>
        </p:nvSpPr>
        <p:spPr>
          <a:ln/>
        </p:spPr>
        <p:txBody>
          <a:bodyPr/>
          <a:lstStyle>
            <a:lvl1pPr>
              <a:defRPr/>
            </a:lvl1pPr>
          </a:lstStyle>
          <a:p>
            <a:pPr>
              <a:defRPr/>
            </a:pPr>
            <a:fld id="{6E73C2FE-F5E5-485F-9229-DA3659C90EEC}" type="slidenum">
              <a:rPr lang="es-ES" altLang="es-CR"/>
              <a:pPr>
                <a:defRPr/>
              </a:pPr>
              <a:t>‹#›</a:t>
            </a:fld>
            <a:endParaRPr lang="es-ES" altLang="es-CR"/>
          </a:p>
        </p:txBody>
      </p:sp>
    </p:spTree>
    <p:extLst>
      <p:ext uri="{BB962C8B-B14F-4D97-AF65-F5344CB8AC3E}">
        <p14:creationId xmlns:p14="http://schemas.microsoft.com/office/powerpoint/2010/main" val="168713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38200" y="2057400"/>
            <a:ext cx="40767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contenido"/>
          <p:cNvSpPr>
            <a:spLocks noGrp="1"/>
          </p:cNvSpPr>
          <p:nvPr>
            <p:ph sz="half" idx="2"/>
          </p:nvPr>
        </p:nvSpPr>
        <p:spPr>
          <a:xfrm>
            <a:off x="5067300" y="2057400"/>
            <a:ext cx="4076700" cy="4114800"/>
          </a:xfrm>
        </p:spPr>
        <p:txBody>
          <a:bodyPr/>
          <a:lstStyle>
            <a:lvl1pPr>
              <a:defRPr sz="2400"/>
            </a:lvl1pPr>
            <a:lvl2pPr>
              <a:defRPr sz="2200"/>
            </a:lvl2pPr>
            <a:lvl3pPr>
              <a:defRPr sz="2000"/>
            </a:lvl3pPr>
            <a:lvl4pPr>
              <a:defRPr sz="1600"/>
            </a:lvl4pPr>
            <a:lvl5pPr>
              <a:defRPr sz="16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Rectangle 11">
            <a:extLst>
              <a:ext uri="{FF2B5EF4-FFF2-40B4-BE49-F238E27FC236}">
                <a16:creationId xmlns:a16="http://schemas.microsoft.com/office/drawing/2014/main" id="{04B8AA66-A29C-4334-8F33-7B27A6AD794A}"/>
              </a:ext>
            </a:extLst>
          </p:cNvPr>
          <p:cNvSpPr>
            <a:spLocks noGrp="1" noChangeArrowheads="1"/>
          </p:cNvSpPr>
          <p:nvPr>
            <p:ph type="sldNum" sz="quarter" idx="10"/>
          </p:nvPr>
        </p:nvSpPr>
        <p:spPr>
          <a:ln/>
        </p:spPr>
        <p:txBody>
          <a:bodyPr/>
          <a:lstStyle>
            <a:lvl1pPr>
              <a:defRPr/>
            </a:lvl1pPr>
          </a:lstStyle>
          <a:p>
            <a:pPr>
              <a:defRPr/>
            </a:pPr>
            <a:fld id="{F843BA52-0A89-41C5-B258-4F349853EE4A}" type="slidenum">
              <a:rPr lang="es-ES" altLang="es-CR"/>
              <a:pPr>
                <a:defRPr/>
              </a:pPr>
              <a:t>‹#›</a:t>
            </a:fld>
            <a:endParaRPr lang="es-ES" altLang="es-CR"/>
          </a:p>
        </p:txBody>
      </p:sp>
    </p:spTree>
    <p:extLst>
      <p:ext uri="{BB962C8B-B14F-4D97-AF65-F5344CB8AC3E}">
        <p14:creationId xmlns:p14="http://schemas.microsoft.com/office/powerpoint/2010/main" val="427666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85786" y="571480"/>
            <a:ext cx="8358246" cy="1143000"/>
          </a:xfrm>
        </p:spPr>
        <p:txBody>
          <a:bodyPr/>
          <a:lstStyle>
            <a:lvl1pPr>
              <a:defRPr/>
            </a:lvl1pPr>
          </a:lstStyle>
          <a:p>
            <a:r>
              <a:rPr lang="es-ES" dirty="0"/>
              <a:t>Haga clic para modificar el estilo de título del patrón</a:t>
            </a:r>
          </a:p>
        </p:txBody>
      </p:sp>
      <p:sp>
        <p:nvSpPr>
          <p:cNvPr id="3" name="2 Marcador de texto"/>
          <p:cNvSpPr>
            <a:spLocks noGrp="1"/>
          </p:cNvSpPr>
          <p:nvPr>
            <p:ph type="body" idx="1"/>
          </p:nvPr>
        </p:nvSpPr>
        <p:spPr>
          <a:xfrm>
            <a:off x="785786" y="1760517"/>
            <a:ext cx="4168834"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785786" y="2400279"/>
            <a:ext cx="4168834" cy="3951288"/>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4 Marcador de texto"/>
          <p:cNvSpPr>
            <a:spLocks noGrp="1"/>
          </p:cNvSpPr>
          <p:nvPr>
            <p:ph type="body" sz="quarter" idx="3"/>
          </p:nvPr>
        </p:nvSpPr>
        <p:spPr>
          <a:xfrm>
            <a:off x="5000629" y="1760517"/>
            <a:ext cx="4143404"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5000629" y="2400279"/>
            <a:ext cx="4143404" cy="3951288"/>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Rectangle 11">
            <a:extLst>
              <a:ext uri="{FF2B5EF4-FFF2-40B4-BE49-F238E27FC236}">
                <a16:creationId xmlns:a16="http://schemas.microsoft.com/office/drawing/2014/main" id="{B1765478-2FF0-40D6-BCFA-978E4F4B4CD5}"/>
              </a:ext>
            </a:extLst>
          </p:cNvPr>
          <p:cNvSpPr>
            <a:spLocks noGrp="1" noChangeArrowheads="1"/>
          </p:cNvSpPr>
          <p:nvPr>
            <p:ph type="sldNum" sz="quarter" idx="10"/>
          </p:nvPr>
        </p:nvSpPr>
        <p:spPr>
          <a:ln/>
        </p:spPr>
        <p:txBody>
          <a:bodyPr/>
          <a:lstStyle>
            <a:lvl1pPr>
              <a:defRPr/>
            </a:lvl1pPr>
          </a:lstStyle>
          <a:p>
            <a:pPr>
              <a:defRPr/>
            </a:pPr>
            <a:fld id="{F721F381-E812-4696-A1D8-C48C4F88C892}" type="slidenum">
              <a:rPr lang="es-ES" altLang="es-CR"/>
              <a:pPr>
                <a:defRPr/>
              </a:pPr>
              <a:t>‹#›</a:t>
            </a:fld>
            <a:endParaRPr lang="es-ES" altLang="es-CR"/>
          </a:p>
        </p:txBody>
      </p:sp>
    </p:spTree>
    <p:extLst>
      <p:ext uri="{BB962C8B-B14F-4D97-AF65-F5344CB8AC3E}">
        <p14:creationId xmlns:p14="http://schemas.microsoft.com/office/powerpoint/2010/main" val="13387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11">
            <a:extLst>
              <a:ext uri="{FF2B5EF4-FFF2-40B4-BE49-F238E27FC236}">
                <a16:creationId xmlns:a16="http://schemas.microsoft.com/office/drawing/2014/main" id="{43A799A7-EEEE-4898-919D-247182C1A1B8}"/>
              </a:ext>
            </a:extLst>
          </p:cNvPr>
          <p:cNvSpPr>
            <a:spLocks noGrp="1" noChangeArrowheads="1"/>
          </p:cNvSpPr>
          <p:nvPr>
            <p:ph type="sldNum" sz="quarter" idx="10"/>
          </p:nvPr>
        </p:nvSpPr>
        <p:spPr>
          <a:ln/>
        </p:spPr>
        <p:txBody>
          <a:bodyPr/>
          <a:lstStyle>
            <a:lvl1pPr>
              <a:defRPr/>
            </a:lvl1pPr>
          </a:lstStyle>
          <a:p>
            <a:pPr>
              <a:defRPr/>
            </a:pPr>
            <a:fld id="{4145A5DF-D06B-4978-883D-21241CB68279}" type="slidenum">
              <a:rPr lang="es-ES" altLang="es-CR"/>
              <a:pPr>
                <a:defRPr/>
              </a:pPr>
              <a:t>‹#›</a:t>
            </a:fld>
            <a:endParaRPr lang="es-ES" altLang="es-CR"/>
          </a:p>
        </p:txBody>
      </p:sp>
    </p:spTree>
    <p:extLst>
      <p:ext uri="{BB962C8B-B14F-4D97-AF65-F5344CB8AC3E}">
        <p14:creationId xmlns:p14="http://schemas.microsoft.com/office/powerpoint/2010/main" val="244174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497E2F2B-46CD-4469-98B4-617F9584AD7F}"/>
              </a:ext>
            </a:extLst>
          </p:cNvPr>
          <p:cNvSpPr>
            <a:spLocks noGrp="1" noChangeArrowheads="1"/>
          </p:cNvSpPr>
          <p:nvPr>
            <p:ph type="sldNum" sz="quarter" idx="10"/>
          </p:nvPr>
        </p:nvSpPr>
        <p:spPr>
          <a:ln/>
        </p:spPr>
        <p:txBody>
          <a:bodyPr/>
          <a:lstStyle>
            <a:lvl1pPr>
              <a:defRPr/>
            </a:lvl1pPr>
          </a:lstStyle>
          <a:p>
            <a:pPr>
              <a:defRPr/>
            </a:pPr>
            <a:fld id="{C176315A-0853-4919-84E6-D3FBD947753F}" type="slidenum">
              <a:rPr lang="es-ES" altLang="es-CR"/>
              <a:pPr>
                <a:defRPr/>
              </a:pPr>
              <a:t>‹#›</a:t>
            </a:fld>
            <a:endParaRPr lang="es-ES" altLang="es-CR"/>
          </a:p>
        </p:txBody>
      </p:sp>
    </p:spTree>
    <p:extLst>
      <p:ext uri="{BB962C8B-B14F-4D97-AF65-F5344CB8AC3E}">
        <p14:creationId xmlns:p14="http://schemas.microsoft.com/office/powerpoint/2010/main" val="296516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19A353FF-E923-4F99-9099-0642CBA2C5A5}"/>
              </a:ext>
            </a:extLst>
          </p:cNvPr>
          <p:cNvSpPr>
            <a:spLocks noGrp="1" noChangeArrowheads="1"/>
          </p:cNvSpPr>
          <p:nvPr>
            <p:ph type="sldNum" sz="quarter" idx="10"/>
          </p:nvPr>
        </p:nvSpPr>
        <p:spPr>
          <a:ln/>
        </p:spPr>
        <p:txBody>
          <a:bodyPr/>
          <a:lstStyle>
            <a:lvl1pPr>
              <a:defRPr/>
            </a:lvl1pPr>
          </a:lstStyle>
          <a:p>
            <a:pPr>
              <a:defRPr/>
            </a:pPr>
            <a:fld id="{3B60D067-6974-448E-8DD6-2CE86FDF1579}" type="slidenum">
              <a:rPr lang="es-ES" altLang="es-CR"/>
              <a:pPr>
                <a:defRPr/>
              </a:pPr>
              <a:t>‹#›</a:t>
            </a:fld>
            <a:endParaRPr lang="es-ES" altLang="es-CR"/>
          </a:p>
        </p:txBody>
      </p:sp>
    </p:spTree>
    <p:extLst>
      <p:ext uri="{BB962C8B-B14F-4D97-AF65-F5344CB8AC3E}">
        <p14:creationId xmlns:p14="http://schemas.microsoft.com/office/powerpoint/2010/main" val="393394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a:extLst>
              <a:ext uri="{FF2B5EF4-FFF2-40B4-BE49-F238E27FC236}">
                <a16:creationId xmlns:a16="http://schemas.microsoft.com/office/drawing/2014/main" id="{C88F26D7-9B17-43AF-B632-695AEEA23A8E}"/>
              </a:ext>
            </a:extLst>
          </p:cNvPr>
          <p:cNvSpPr>
            <a:spLocks noGrp="1" noChangeArrowheads="1"/>
          </p:cNvSpPr>
          <p:nvPr>
            <p:ph type="sldNum" sz="quarter" idx="10"/>
          </p:nvPr>
        </p:nvSpPr>
        <p:spPr>
          <a:ln/>
        </p:spPr>
        <p:txBody>
          <a:bodyPr/>
          <a:lstStyle>
            <a:lvl1pPr>
              <a:defRPr/>
            </a:lvl1pPr>
          </a:lstStyle>
          <a:p>
            <a:pPr>
              <a:defRPr/>
            </a:pPr>
            <a:fld id="{9E30D569-FAEC-48F4-A212-56CFAB407C47}" type="slidenum">
              <a:rPr lang="es-ES" altLang="es-CR"/>
              <a:pPr>
                <a:defRPr/>
              </a:pPr>
              <a:t>‹#›</a:t>
            </a:fld>
            <a:endParaRPr lang="es-ES" altLang="es-CR"/>
          </a:p>
        </p:txBody>
      </p:sp>
    </p:spTree>
    <p:extLst>
      <p:ext uri="{BB962C8B-B14F-4D97-AF65-F5344CB8AC3E}">
        <p14:creationId xmlns:p14="http://schemas.microsoft.com/office/powerpoint/2010/main" val="90773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DB7957-4FD4-4C38-B68C-9297C07AB993}"/>
              </a:ext>
            </a:extLst>
          </p:cNvPr>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1027" name="Rectangle 3">
            <a:extLst>
              <a:ext uri="{FF2B5EF4-FFF2-40B4-BE49-F238E27FC236}">
                <a16:creationId xmlns:a16="http://schemas.microsoft.com/office/drawing/2014/main" id="{DF6BDC2F-08BA-49B6-B8DF-FF01F52DBD55}"/>
              </a:ext>
            </a:extLst>
          </p:cNvPr>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1028" name="Rectangle 4" descr="Stationery">
            <a:extLst>
              <a:ext uri="{FF2B5EF4-FFF2-40B4-BE49-F238E27FC236}">
                <a16:creationId xmlns:a16="http://schemas.microsoft.com/office/drawing/2014/main" id="{D8DC4E93-DC7F-4142-AD3F-058CD65A0131}"/>
              </a:ext>
            </a:extLst>
          </p:cNvPr>
          <p:cNvSpPr>
            <a:spLocks noChangeArrowheads="1"/>
          </p:cNvSpPr>
          <p:nvPr/>
        </p:nvSpPr>
        <p:spPr bwMode="auto">
          <a:xfrm>
            <a:off x="457200" y="0"/>
            <a:ext cx="1219200" cy="762000"/>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1029" name="Rectangle 5" descr="Stationery">
            <a:extLst>
              <a:ext uri="{FF2B5EF4-FFF2-40B4-BE49-F238E27FC236}">
                <a16:creationId xmlns:a16="http://schemas.microsoft.com/office/drawing/2014/main" id="{5B8BD96C-289D-48D3-B582-9B099ED99969}"/>
              </a:ext>
            </a:extLst>
          </p:cNvPr>
          <p:cNvSpPr>
            <a:spLocks noChangeArrowheads="1"/>
          </p:cNvSpPr>
          <p:nvPr/>
        </p:nvSpPr>
        <p:spPr bwMode="auto">
          <a:xfrm>
            <a:off x="0" y="0"/>
            <a:ext cx="457200" cy="6858000"/>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1030" name="Rectangle 6">
            <a:extLst>
              <a:ext uri="{FF2B5EF4-FFF2-40B4-BE49-F238E27FC236}">
                <a16:creationId xmlns:a16="http://schemas.microsoft.com/office/drawing/2014/main" id="{78FF8259-19D2-4683-A38A-121743FE00D7}"/>
              </a:ext>
            </a:extLst>
          </p:cNvPr>
          <p:cNvSpPr>
            <a:spLocks noGrp="1" noChangeArrowheads="1"/>
          </p:cNvSpPr>
          <p:nvPr>
            <p:ph type="title"/>
          </p:nvPr>
        </p:nvSpPr>
        <p:spPr bwMode="auto">
          <a:xfrm>
            <a:off x="838200" y="533400"/>
            <a:ext cx="8305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CR"/>
              <a:t>Haga clic para modificar el estilo de título del patrón</a:t>
            </a:r>
          </a:p>
        </p:txBody>
      </p:sp>
      <p:pic>
        <p:nvPicPr>
          <p:cNvPr id="1031" name="Picture 9" descr="anabnr2">
            <a:extLst>
              <a:ext uri="{FF2B5EF4-FFF2-40B4-BE49-F238E27FC236}">
                <a16:creationId xmlns:a16="http://schemas.microsoft.com/office/drawing/2014/main" id="{2345E343-E3FA-484B-9E5C-54F7E5FA84F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
            <a:extLst>
              <a:ext uri="{FF2B5EF4-FFF2-40B4-BE49-F238E27FC236}">
                <a16:creationId xmlns:a16="http://schemas.microsoft.com/office/drawing/2014/main" id="{06A8C80F-B97E-4EF8-8290-0E0B8CD4EC69}"/>
              </a:ext>
            </a:extLst>
          </p:cNvPr>
          <p:cNvSpPr>
            <a:spLocks noChangeArrowheads="1"/>
          </p:cNvSpPr>
          <p:nvPr/>
        </p:nvSpPr>
        <p:spPr bwMode="auto">
          <a:xfrm>
            <a:off x="304800" y="457200"/>
            <a:ext cx="2514600" cy="3048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baseline="30000">
                <a:solidFill>
                  <a:schemeClr val="tx1"/>
                </a:solidFill>
                <a:latin typeface="Times New Roman" panose="02020603050405020304" pitchFamily="18" charset="0"/>
              </a:defRPr>
            </a:lvl1pPr>
            <a:lvl2pPr marL="742950" indent="-285750">
              <a:defRPr kumimoji="1" sz="2400" baseline="30000">
                <a:solidFill>
                  <a:schemeClr val="tx1"/>
                </a:solidFill>
                <a:latin typeface="Times New Roman" panose="02020603050405020304" pitchFamily="18" charset="0"/>
              </a:defRPr>
            </a:lvl2pPr>
            <a:lvl3pPr marL="1143000" indent="-228600">
              <a:defRPr kumimoji="1" sz="2400" baseline="30000">
                <a:solidFill>
                  <a:schemeClr val="tx1"/>
                </a:solidFill>
                <a:latin typeface="Times New Roman" panose="02020603050405020304" pitchFamily="18" charset="0"/>
              </a:defRPr>
            </a:lvl3pPr>
            <a:lvl4pPr marL="1600200" indent="-228600">
              <a:defRPr kumimoji="1" sz="2400" baseline="30000">
                <a:solidFill>
                  <a:schemeClr val="tx1"/>
                </a:solidFill>
                <a:latin typeface="Times New Roman" panose="02020603050405020304" pitchFamily="18" charset="0"/>
              </a:defRPr>
            </a:lvl4pPr>
            <a:lvl5pPr marL="2057400" indent="-228600">
              <a:defRPr kumimoji="1" sz="2400" baseline="300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baseline="30000">
                <a:solidFill>
                  <a:schemeClr val="tx1"/>
                </a:solidFill>
                <a:latin typeface="Times New Roman" panose="02020603050405020304" pitchFamily="18" charset="0"/>
              </a:defRPr>
            </a:lvl9pPr>
          </a:lstStyle>
          <a:p>
            <a:pPr algn="ctr" eaLnBrk="1" hangingPunct="1">
              <a:defRPr/>
            </a:pPr>
            <a:endParaRPr lang="es-CR" altLang="es-CR" baseline="0"/>
          </a:p>
        </p:txBody>
      </p:sp>
      <p:sp>
        <p:nvSpPr>
          <p:cNvPr id="3083" name="Rectangle 11">
            <a:extLst>
              <a:ext uri="{FF2B5EF4-FFF2-40B4-BE49-F238E27FC236}">
                <a16:creationId xmlns:a16="http://schemas.microsoft.com/office/drawing/2014/main" id="{88309EF5-DE2E-41A7-A57D-FB9C9B85BFEB}"/>
              </a:ext>
            </a:extLst>
          </p:cNvPr>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2000" baseline="0">
                <a:solidFill>
                  <a:schemeClr val="tx2"/>
                </a:solidFill>
              </a:defRPr>
            </a:lvl1pPr>
          </a:lstStyle>
          <a:p>
            <a:pPr>
              <a:defRPr/>
            </a:pPr>
            <a:fld id="{08B74117-A803-4D99-9D23-F780172E500C}" type="slidenum">
              <a:rPr lang="es-ES" altLang="es-CR"/>
              <a:pPr>
                <a:defRPr/>
              </a:pPr>
              <a:t>‹#›</a:t>
            </a:fld>
            <a:endParaRPr lang="es-ES" altLang="es-CR"/>
          </a:p>
        </p:txBody>
      </p:sp>
      <p:sp>
        <p:nvSpPr>
          <p:cNvPr id="1034" name="Rectangle 12">
            <a:extLst>
              <a:ext uri="{FF2B5EF4-FFF2-40B4-BE49-F238E27FC236}">
                <a16:creationId xmlns:a16="http://schemas.microsoft.com/office/drawing/2014/main" id="{78C2CE0F-2B02-4004-A1DE-2370F88E64D4}"/>
              </a:ext>
            </a:extLst>
          </p:cNvPr>
          <p:cNvSpPr>
            <a:spLocks noGrp="1" noChangeArrowheads="1"/>
          </p:cNvSpPr>
          <p:nvPr>
            <p:ph type="body" idx="1"/>
          </p:nvPr>
        </p:nvSpPr>
        <p:spPr bwMode="auto">
          <a:xfrm>
            <a:off x="838200" y="20574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dirty="0"/>
              <a:t>Haga clic para modificar el estilo de texto del patrón</a:t>
            </a:r>
          </a:p>
          <a:p>
            <a:pPr lvl="1"/>
            <a:r>
              <a:rPr lang="es-ES" altLang="es-CR" dirty="0"/>
              <a:t>Segundo nivel</a:t>
            </a:r>
          </a:p>
          <a:p>
            <a:pPr lvl="2"/>
            <a:r>
              <a:rPr lang="es-ES" altLang="es-CR" dirty="0"/>
              <a:t>Tercer nivel</a:t>
            </a:r>
          </a:p>
          <a:p>
            <a:pPr lvl="3"/>
            <a:r>
              <a:rPr lang="es-ES" altLang="es-CR" dirty="0"/>
              <a:t>Cuarto nivel</a:t>
            </a:r>
          </a:p>
          <a:p>
            <a:pPr lvl="4"/>
            <a:r>
              <a:rPr lang="es-ES" altLang="es-CR" dirty="0"/>
              <a:t>Quinto nivel</a:t>
            </a:r>
          </a:p>
        </p:txBody>
      </p:sp>
    </p:spTree>
  </p:cSld>
  <p:clrMap bg1="lt1" tx1="dk1" bg2="lt2" tx2="dk2" accent1="accent1" accent2="accent2" accent3="accent3" accent4="accent4" accent5="accent5" accent6="accent6" hlink="hlink" folHlink="folHlink"/>
  <p:sldLayoutIdLst>
    <p:sldLayoutId id="2147484236"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5" r:id="rId13"/>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pitchFamily="18" charset="0"/>
        </a:defRPr>
      </a:lvl2pPr>
      <a:lvl3pPr algn="l" rtl="0" eaLnBrk="0" fontAlgn="base" hangingPunct="0">
        <a:spcBef>
          <a:spcPct val="0"/>
        </a:spcBef>
        <a:spcAft>
          <a:spcPct val="0"/>
        </a:spcAft>
        <a:defRPr sz="3200">
          <a:solidFill>
            <a:schemeClr val="tx2"/>
          </a:solidFill>
          <a:latin typeface="Times New Roman" pitchFamily="18" charset="0"/>
        </a:defRPr>
      </a:lvl3pPr>
      <a:lvl4pPr algn="l" rtl="0" eaLnBrk="0" fontAlgn="base" hangingPunct="0">
        <a:spcBef>
          <a:spcPct val="0"/>
        </a:spcBef>
        <a:spcAft>
          <a:spcPct val="0"/>
        </a:spcAft>
        <a:defRPr sz="3200">
          <a:solidFill>
            <a:schemeClr val="tx2"/>
          </a:solidFill>
          <a:latin typeface="Times New Roman" pitchFamily="18" charset="0"/>
        </a:defRPr>
      </a:lvl4pPr>
      <a:lvl5pPr algn="l" rtl="0" eaLnBrk="0" fontAlgn="base" hangingPunct="0">
        <a:spcBef>
          <a:spcPct val="0"/>
        </a:spcBef>
        <a:spcAft>
          <a:spcPct val="0"/>
        </a:spcAft>
        <a:defRPr sz="3200">
          <a:solidFill>
            <a:schemeClr val="tx2"/>
          </a:solidFill>
          <a:latin typeface="Times New Roman" pitchFamily="18" charset="0"/>
        </a:defRPr>
      </a:lvl5pPr>
      <a:lvl6pPr marL="457200" algn="l" rtl="0" fontAlgn="base">
        <a:spcBef>
          <a:spcPct val="0"/>
        </a:spcBef>
        <a:spcAft>
          <a:spcPct val="0"/>
        </a:spcAft>
        <a:defRPr sz="3200">
          <a:solidFill>
            <a:schemeClr val="tx2"/>
          </a:solidFill>
          <a:latin typeface="Times New Roman" pitchFamily="18" charset="0"/>
        </a:defRPr>
      </a:lvl6pPr>
      <a:lvl7pPr marL="914400" algn="l" rtl="0" fontAlgn="base">
        <a:spcBef>
          <a:spcPct val="0"/>
        </a:spcBef>
        <a:spcAft>
          <a:spcPct val="0"/>
        </a:spcAft>
        <a:defRPr sz="3200">
          <a:solidFill>
            <a:schemeClr val="tx2"/>
          </a:solidFill>
          <a:latin typeface="Times New Roman" pitchFamily="18" charset="0"/>
        </a:defRPr>
      </a:lvl7pPr>
      <a:lvl8pPr marL="1371600" algn="l" rtl="0" fontAlgn="base">
        <a:spcBef>
          <a:spcPct val="0"/>
        </a:spcBef>
        <a:spcAft>
          <a:spcPct val="0"/>
        </a:spcAft>
        <a:defRPr sz="3200">
          <a:solidFill>
            <a:schemeClr val="tx2"/>
          </a:solidFill>
          <a:latin typeface="Times New Roman" pitchFamily="18" charset="0"/>
        </a:defRPr>
      </a:lvl8pPr>
      <a:lvl9pPr marL="1828800" algn="l" rtl="0" fontAlgn="base">
        <a:spcBef>
          <a:spcPct val="0"/>
        </a:spcBef>
        <a:spcAft>
          <a:spcPct val="0"/>
        </a:spcAft>
        <a:defRPr sz="32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anose="05000000000000000000" pitchFamily="2" charset="2"/>
        <a:buChar char="n"/>
        <a:defRPr sz="24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anose="05000000000000000000" pitchFamily="2" charset="2"/>
        <a:buChar char="n"/>
        <a:defRPr sz="22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anose="05000000000000000000" pitchFamily="2" charset="2"/>
        <a:buChar char="n"/>
        <a:defRPr sz="2000">
          <a:solidFill>
            <a:schemeClr val="tx1"/>
          </a:solidFill>
          <a:latin typeface="+mn-lt"/>
        </a:defRPr>
      </a:lvl3pPr>
      <a:lvl4pPr marL="1712913" indent="-228600" algn="l" rtl="0" eaLnBrk="0" fontAlgn="base" hangingPunct="0">
        <a:spcBef>
          <a:spcPct val="20000"/>
        </a:spcBef>
        <a:spcAft>
          <a:spcPct val="0"/>
        </a:spcAft>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1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3.w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4.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genbetadev.com/seguridad-informatica/tipos-de-criptografia-simetrica-asimetrica-e-hibrida" TargetMode="External"/><Relationship Id="rId2" Type="http://schemas.openxmlformats.org/officeDocument/2006/relationships/hyperlink" Target="http://jwilson.coe.uga.edu/EMAT6680Fa2012/Warrayat/EMAT%206690/Essay2/Essay2.html" TargetMode="External"/><Relationship Id="rId1" Type="http://schemas.openxmlformats.org/officeDocument/2006/relationships/slideLayout" Target="../slideLayouts/slideLayout2.xml"/><Relationship Id="rId4" Type="http://schemas.openxmlformats.org/officeDocument/2006/relationships/hyperlink" Target="https://www.cs.drexel.edu/~jpopyack/IntroCS/HW/RSAWorksheet.html" TargetMode="Externa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slide" Target="slide12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www.isa.cie.uva.es/proyectos/codec/teoria2.html"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12.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9.bin"/><Relationship Id="rId5" Type="http://schemas.openxmlformats.org/officeDocument/2006/relationships/image" Target="../media/image43.wmf"/><Relationship Id="rId4" Type="http://schemas.openxmlformats.org/officeDocument/2006/relationships/oleObject" Target="../embeddings/oleObject18.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5.w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6.wmf"/><Relationship Id="rId4" Type="http://schemas.openxmlformats.org/officeDocument/2006/relationships/oleObject" Target="../embeddings/oleObject21.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7.wmf"/><Relationship Id="rId4" Type="http://schemas.openxmlformats.org/officeDocument/2006/relationships/oleObject" Target="../embeddings/oleObject22.bin"/></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hyperlink" Target="http://es.wikipedia.org/wiki/Teor%C3%ADa_de_n%C3%BAmeros"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hyperlink" Target="http://es.wikipedia.org/wiki/Divisibilidad" TargetMode="External"/></Relationships>
</file>

<file path=ppt/slides/_rels/slide164.xml.rels><?xml version="1.0" encoding="UTF-8" standalone="yes"?>
<Relationships xmlns="http://schemas.openxmlformats.org/package/2006/relationships"><Relationship Id="rId3" Type="http://schemas.openxmlformats.org/officeDocument/2006/relationships/hyperlink" Target="http://es.wikipedia.org/wiki/Anexo:Tabla_de_divisores"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hyperlink" Target="http://www.isa.cie.uva.es/proyectos/codec/teoria2.html" TargetMode="External"/><Relationship Id="rId5" Type="http://schemas.openxmlformats.org/officeDocument/2006/relationships/hyperlink" Target="http://es.wikipedia.org/wiki/C%C3%B3digo_binario_decimal" TargetMode="External"/><Relationship Id="rId4" Type="http://schemas.openxmlformats.org/officeDocument/2006/relationships/hyperlink" Target="http://es.wikipedia.org/wiki/Anexo:Tabla_de_factores_primos" TargetMode="External"/></Relationships>
</file>

<file path=ppt/slides/_rels/slide165.xml.rels><?xml version="1.0" encoding="UTF-8" standalone="yes"?>
<Relationships xmlns="http://schemas.openxmlformats.org/package/2006/relationships"><Relationship Id="rId3" Type="http://schemas.openxmlformats.org/officeDocument/2006/relationships/hyperlink" Target="http://www.fismat.umich.mx/~elizalde/curso/curso.html"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s.wikipedia.org/wiki/Anexo:Tabla_de_factores_primo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4.bin"/></Relationships>
</file>

<file path=ppt/slides/_rels/slide5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6.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 Id="rId9" Type="http://schemas.openxmlformats.org/officeDocument/2006/relationships/image" Target="../media/image1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57.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0.bin"/><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6.wmf"/><Relationship Id="rId4" Type="http://schemas.openxmlformats.org/officeDocument/2006/relationships/oleObject" Target="../embeddings/oleObject14.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s.wikipedia.org/wiki/Divisibilida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s.wikipedia.org/wiki/Anexo:Tabla_de_divisores"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8.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es.wikipedia.org/wiki/PK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2CF66DD-59A7-4C84-8BEC-45AFA2EDDD08}"/>
              </a:ext>
            </a:extLst>
          </p:cNvPr>
          <p:cNvSpPr>
            <a:spLocks noGrp="1" noChangeArrowheads="1"/>
          </p:cNvSpPr>
          <p:nvPr>
            <p:ph type="ctrTitle"/>
          </p:nvPr>
        </p:nvSpPr>
        <p:spPr/>
        <p:txBody>
          <a:bodyPr/>
          <a:lstStyle/>
          <a:p>
            <a:pPr eaLnBrk="1" hangingPunct="1"/>
            <a:r>
              <a:rPr lang="es-ES" altLang="es-CR" sz="4000"/>
              <a:t>Teoría de Números</a:t>
            </a:r>
          </a:p>
        </p:txBody>
      </p:sp>
      <p:sp>
        <p:nvSpPr>
          <p:cNvPr id="5123" name="Rectangle 3">
            <a:extLst>
              <a:ext uri="{FF2B5EF4-FFF2-40B4-BE49-F238E27FC236}">
                <a16:creationId xmlns:a16="http://schemas.microsoft.com/office/drawing/2014/main" id="{B41D4397-2772-413E-8909-1170966D806A}"/>
              </a:ext>
            </a:extLst>
          </p:cNvPr>
          <p:cNvSpPr>
            <a:spLocks noGrp="1" noChangeArrowheads="1"/>
          </p:cNvSpPr>
          <p:nvPr>
            <p:ph type="subTitle" idx="1"/>
          </p:nvPr>
        </p:nvSpPr>
        <p:spPr/>
        <p:txBody>
          <a:bodyPr/>
          <a:lstStyle/>
          <a:p>
            <a:pPr eaLnBrk="1" hangingPunct="1"/>
            <a:r>
              <a:rPr lang="es-ES" altLang="es-CR" dirty="0"/>
              <a:t>UCR – ECCI</a:t>
            </a:r>
          </a:p>
          <a:p>
            <a:pPr eaLnBrk="1" hangingPunct="1"/>
            <a:r>
              <a:rPr lang="es-ES" altLang="es-CR" dirty="0"/>
              <a:t>CI-0111 Estructuras Discretas</a:t>
            </a:r>
          </a:p>
          <a:p>
            <a:pPr eaLnBrk="1" hangingPunct="1"/>
            <a:r>
              <a:rPr lang="es-ES" altLang="es-CR" dirty="0"/>
              <a:t>Prof. Kryscia Daviana Ramírez Benavides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6 Título">
            <a:extLst>
              <a:ext uri="{FF2B5EF4-FFF2-40B4-BE49-F238E27FC236}">
                <a16:creationId xmlns:a16="http://schemas.microsoft.com/office/drawing/2014/main" id="{EB286F9E-F988-465E-B808-3D1FC7F9FD5B}"/>
              </a:ext>
            </a:extLst>
          </p:cNvPr>
          <p:cNvSpPr>
            <a:spLocks noGrp="1"/>
          </p:cNvSpPr>
          <p:nvPr>
            <p:ph type="title"/>
          </p:nvPr>
        </p:nvSpPr>
        <p:spPr/>
        <p:txBody>
          <a:bodyPr/>
          <a:lstStyle/>
          <a:p>
            <a:r>
              <a:rPr lang="es-ES" altLang="es-CR"/>
              <a:t>Congruencias y Aritmética Modular (cont.)</a:t>
            </a:r>
          </a:p>
        </p:txBody>
      </p:sp>
      <p:sp>
        <p:nvSpPr>
          <p:cNvPr id="23555" name="2 Marcador de contenido">
            <a:extLst>
              <a:ext uri="{FF2B5EF4-FFF2-40B4-BE49-F238E27FC236}">
                <a16:creationId xmlns:a16="http://schemas.microsoft.com/office/drawing/2014/main" id="{9851CC2B-F7C6-4AE1-AB94-2C8382FBEC69}"/>
              </a:ext>
            </a:extLst>
          </p:cNvPr>
          <p:cNvSpPr>
            <a:spLocks noGrp="1"/>
          </p:cNvSpPr>
          <p:nvPr>
            <p:ph idx="1"/>
          </p:nvPr>
        </p:nvSpPr>
        <p:spPr/>
        <p:txBody>
          <a:bodyPr/>
          <a:lstStyle/>
          <a:p>
            <a:r>
              <a:rPr lang="es-ES" altLang="es-CR"/>
              <a:t>Por ejemplo, cuando el módulo es 12, entonces cualesquiera dos números que divididos por 12 den el mismo resto son equivalentes (o "congruentes") uno con otro.</a:t>
            </a:r>
          </a:p>
          <a:p>
            <a:pPr lvl="1"/>
            <a:r>
              <a:rPr lang="es-ES" altLang="es-CR"/>
              <a:t>Los números ..., −34, −22, −10, 2, 14, 26,... son todos “congruentes módulo 12” unos con otros, ya que cada uno deja el mismo resto (2) cuando se divide por 12.</a:t>
            </a:r>
          </a:p>
          <a:p>
            <a:r>
              <a:rPr lang="es-ES" altLang="es-CR"/>
              <a:t>La colección de todos esos números es una clase de congruencia.</a:t>
            </a:r>
          </a:p>
          <a:p>
            <a:pPr lvl="1"/>
            <a:r>
              <a:rPr lang="es-ES" altLang="es-CR"/>
              <a:t>Se puede pensar en un “peine” (finito si se quiere ver sólo unos números equivalentes alrededor del cero, o infinito si se quiere todos de una vez).</a:t>
            </a:r>
          </a:p>
        </p:txBody>
      </p:sp>
      <p:sp>
        <p:nvSpPr>
          <p:cNvPr id="23556" name="3 Marcador de número de diapositiva">
            <a:extLst>
              <a:ext uri="{FF2B5EF4-FFF2-40B4-BE49-F238E27FC236}">
                <a16:creationId xmlns:a16="http://schemas.microsoft.com/office/drawing/2014/main" id="{DD54E3B7-993C-48E9-8AF0-C7C83DD8125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093ADA9-2F61-4A00-87BB-8FAA38B67861}" type="slidenum">
              <a:rPr lang="es-ES" altLang="es-CR" sz="2000" smtClean="0">
                <a:solidFill>
                  <a:schemeClr val="tx2"/>
                </a:solidFill>
              </a:rPr>
              <a:pPr>
                <a:spcBef>
                  <a:spcPct val="0"/>
                </a:spcBef>
                <a:buClrTx/>
                <a:buSzTx/>
                <a:buFontTx/>
                <a:buNone/>
              </a:pPr>
              <a:t>10</a:t>
            </a:fld>
            <a:endParaRPr lang="es-ES" altLang="es-CR" sz="2000">
              <a:solidFill>
                <a:schemeClr val="tx2"/>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80ED6851-16E2-45A4-AD84-526486A1D1EA}"/>
              </a:ext>
            </a:extLst>
          </p:cNvPr>
          <p:cNvSpPr>
            <a:spLocks noGrp="1"/>
          </p:cNvSpPr>
          <p:nvPr>
            <p:ph type="title"/>
          </p:nvPr>
        </p:nvSpPr>
        <p:spPr/>
        <p:txBody>
          <a:bodyPr/>
          <a:lstStyle/>
          <a:p>
            <a:r>
              <a:rPr lang="es-CR" altLang="es-CR"/>
              <a:t>Sistema de Cifrado RSA</a:t>
            </a:r>
            <a:br>
              <a:rPr lang="es-CR" altLang="es-CR"/>
            </a:br>
            <a:r>
              <a:rPr lang="es-CR" altLang="es-CR"/>
              <a:t>Cifrado y Descifrado del Mensaje</a:t>
            </a:r>
          </a:p>
        </p:txBody>
      </p:sp>
      <p:sp>
        <p:nvSpPr>
          <p:cNvPr id="164867" name="Content Placeholder 2">
            <a:extLst>
              <a:ext uri="{FF2B5EF4-FFF2-40B4-BE49-F238E27FC236}">
                <a16:creationId xmlns:a16="http://schemas.microsoft.com/office/drawing/2014/main" id="{1914FAE0-C901-41D7-B3D9-B518EB761702}"/>
              </a:ext>
            </a:extLst>
          </p:cNvPr>
          <p:cNvSpPr>
            <a:spLocks noGrp="1"/>
          </p:cNvSpPr>
          <p:nvPr>
            <p:ph idx="1"/>
          </p:nvPr>
        </p:nvSpPr>
        <p:spPr/>
        <p:txBody>
          <a:bodyPr/>
          <a:lstStyle/>
          <a:p>
            <a:r>
              <a:rPr lang="es-CR" altLang="es-CR"/>
              <a:t>Los mensajes que se cifran y descifran con este algoritmo son números enteros de tamaño menor que </a:t>
            </a:r>
            <a:r>
              <a:rPr lang="es-CR" altLang="es-CR" i="1"/>
              <a:t>n</a:t>
            </a:r>
            <a:r>
              <a:rPr lang="es-CR" altLang="es-CR"/>
              <a:t>, no letras sueltas como en el caso de los cifrados vistos antes.</a:t>
            </a:r>
          </a:p>
          <a:p>
            <a:r>
              <a:rPr lang="es-CR" altLang="es-CR"/>
              <a:t>Para obtener el mensaje cifrado </a:t>
            </a:r>
            <a:r>
              <a:rPr lang="es-CR" altLang="es-CR" i="1"/>
              <a:t>C</a:t>
            </a:r>
            <a:r>
              <a:rPr lang="es-CR" altLang="es-CR"/>
              <a:t> a partir del mensaje original </a:t>
            </a:r>
            <a:r>
              <a:rPr lang="es-CR" altLang="es-CR" i="1"/>
              <a:t>M</a:t>
            </a:r>
            <a:r>
              <a:rPr lang="es-CR" altLang="es-CR"/>
              <a:t> se realiza la siguiente operación: </a:t>
            </a:r>
            <a:br>
              <a:rPr lang="es-CR" altLang="es-CR"/>
            </a:br>
            <a:r>
              <a:rPr lang="es-CR" altLang="es-CR" b="1" i="1"/>
              <a:t>C </a:t>
            </a:r>
            <a:r>
              <a:rPr lang="es-CR" altLang="es-CR" b="1"/>
              <a:t>= </a:t>
            </a:r>
            <a:r>
              <a:rPr lang="es-CR" altLang="es-CR" b="1" i="1"/>
              <a:t>M</a:t>
            </a:r>
            <a:r>
              <a:rPr lang="es-CR" altLang="es-CR" b="1" i="1" baseline="30000"/>
              <a:t>e</a:t>
            </a:r>
            <a:r>
              <a:rPr lang="es-CR" altLang="es-CR" b="1"/>
              <a:t> (</a:t>
            </a:r>
            <a:r>
              <a:rPr lang="es-CR" altLang="es-CR" b="1" i="1"/>
              <a:t>mod n</a:t>
            </a:r>
            <a:r>
              <a:rPr lang="es-CR" altLang="es-CR" b="1"/>
              <a:t>)</a:t>
            </a:r>
            <a:endParaRPr lang="es-CR" altLang="es-CR"/>
          </a:p>
          <a:p>
            <a:r>
              <a:rPr lang="es-CR" altLang="es-CR"/>
              <a:t>Para recuperar el mensaje original </a:t>
            </a:r>
            <a:r>
              <a:rPr lang="es-CR" altLang="es-CR" i="1"/>
              <a:t>M</a:t>
            </a:r>
            <a:r>
              <a:rPr lang="es-CR" altLang="es-CR"/>
              <a:t> a partir del cifrado </a:t>
            </a:r>
            <a:r>
              <a:rPr lang="es-CR" altLang="es-CR" i="1"/>
              <a:t>C</a:t>
            </a:r>
            <a:r>
              <a:rPr lang="es-CR" altLang="es-CR"/>
              <a:t> se realiza la siguiente operación:</a:t>
            </a:r>
            <a:br>
              <a:rPr lang="es-CR" altLang="es-CR"/>
            </a:br>
            <a:r>
              <a:rPr lang="es-CR" altLang="es-CR" b="1" i="1"/>
              <a:t>M </a:t>
            </a:r>
            <a:r>
              <a:rPr lang="es-CR" altLang="es-CR" b="1"/>
              <a:t>= </a:t>
            </a:r>
            <a:r>
              <a:rPr lang="es-CR" altLang="es-CR" b="1" i="1"/>
              <a:t>C</a:t>
            </a:r>
            <a:r>
              <a:rPr lang="es-CR" altLang="es-CR" b="1" i="1" baseline="30000"/>
              <a:t>d</a:t>
            </a:r>
            <a:r>
              <a:rPr lang="es-CR" altLang="es-CR" b="1"/>
              <a:t> (</a:t>
            </a:r>
            <a:r>
              <a:rPr lang="es-CR" altLang="es-CR" b="1" i="1"/>
              <a:t>mod n</a:t>
            </a:r>
            <a:r>
              <a:rPr lang="es-CR" altLang="es-CR" b="1"/>
              <a:t>)</a:t>
            </a:r>
            <a:endParaRPr lang="es-CR" altLang="es-CR"/>
          </a:p>
        </p:txBody>
      </p:sp>
      <p:sp>
        <p:nvSpPr>
          <p:cNvPr id="164868" name="Slide Number Placeholder 3">
            <a:extLst>
              <a:ext uri="{FF2B5EF4-FFF2-40B4-BE49-F238E27FC236}">
                <a16:creationId xmlns:a16="http://schemas.microsoft.com/office/drawing/2014/main" id="{DF2DFAAD-EC0C-420C-91E5-613FEA246C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110553E-DED0-4E8A-9868-4DC3B7A3062C}" type="slidenum">
              <a:rPr lang="es-ES" altLang="es-CR" sz="2000" smtClean="0">
                <a:solidFill>
                  <a:schemeClr val="tx2"/>
                </a:solidFill>
              </a:rPr>
              <a:pPr>
                <a:spcBef>
                  <a:spcPct val="0"/>
                </a:spcBef>
                <a:buClrTx/>
                <a:buSzTx/>
                <a:buFontTx/>
                <a:buNone/>
              </a:pPr>
              <a:t>100</a:t>
            </a:fld>
            <a:endParaRPr lang="es-ES" altLang="es-CR" sz="2000">
              <a:solidFill>
                <a:schemeClr val="tx2"/>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2912F770-065F-469C-A628-2C5C12A37F98}"/>
              </a:ext>
            </a:extLst>
          </p:cNvPr>
          <p:cNvSpPr>
            <a:spLocks noGrp="1"/>
          </p:cNvSpPr>
          <p:nvPr>
            <p:ph type="title"/>
          </p:nvPr>
        </p:nvSpPr>
        <p:spPr/>
        <p:txBody>
          <a:bodyPr/>
          <a:lstStyle/>
          <a:p>
            <a:r>
              <a:rPr lang="es-CR" altLang="es-CR"/>
              <a:t>Sistema de Cifrado RSA</a:t>
            </a:r>
            <a:br>
              <a:rPr lang="es-CR" altLang="es-CR"/>
            </a:br>
            <a:r>
              <a:rPr lang="es-CR" altLang="es-CR"/>
              <a:t>Ejemplo</a:t>
            </a:r>
          </a:p>
        </p:txBody>
      </p:sp>
      <p:sp>
        <p:nvSpPr>
          <p:cNvPr id="165891" name="Content Placeholder 6">
            <a:extLst>
              <a:ext uri="{FF2B5EF4-FFF2-40B4-BE49-F238E27FC236}">
                <a16:creationId xmlns:a16="http://schemas.microsoft.com/office/drawing/2014/main" id="{7DEC82D9-A839-4986-ACE8-2A3530B0E1D4}"/>
              </a:ext>
            </a:extLst>
          </p:cNvPr>
          <p:cNvSpPr>
            <a:spLocks noGrp="1"/>
          </p:cNvSpPr>
          <p:nvPr>
            <p:ph idx="1"/>
          </p:nvPr>
        </p:nvSpPr>
        <p:spPr/>
        <p:txBody>
          <a:bodyPr/>
          <a:lstStyle/>
          <a:p>
            <a:r>
              <a:rPr lang="es-CR" altLang="es-CR"/>
              <a:t>Cifrar STOP con RSA (use números primos pequeños)</a:t>
            </a:r>
          </a:p>
          <a:p>
            <a:pPr lvl="1"/>
            <a:r>
              <a:rPr lang="es-CR" altLang="es-CR" i="1"/>
              <a:t>p</a:t>
            </a:r>
            <a:r>
              <a:rPr lang="es-CR" altLang="es-CR"/>
              <a:t> = 43 y </a:t>
            </a:r>
            <a:r>
              <a:rPr lang="es-CR" altLang="es-CR" i="1"/>
              <a:t>q</a:t>
            </a:r>
            <a:r>
              <a:rPr lang="es-CR" altLang="es-CR"/>
              <a:t> = 59, </a:t>
            </a:r>
            <a:r>
              <a:rPr lang="es-CR" altLang="es-CR" i="1"/>
              <a:t>n</a:t>
            </a:r>
            <a:r>
              <a:rPr lang="es-CR" altLang="es-CR"/>
              <a:t> = 43*59 = 2537</a:t>
            </a:r>
          </a:p>
          <a:p>
            <a:pPr lvl="1"/>
            <a:r>
              <a:rPr lang="es-CR" altLang="es-CR" i="1"/>
              <a:t>mcd</a:t>
            </a:r>
            <a:r>
              <a:rPr lang="es-CR" altLang="es-CR"/>
              <a:t>(</a:t>
            </a:r>
            <a:r>
              <a:rPr lang="es-CR" altLang="es-CR" i="1"/>
              <a:t>e</a:t>
            </a:r>
            <a:r>
              <a:rPr lang="es-CR" altLang="es-CR"/>
              <a:t>,42*58) = </a:t>
            </a:r>
            <a:r>
              <a:rPr lang="es-CR" altLang="es-CR" i="1"/>
              <a:t>mcd</a:t>
            </a:r>
            <a:r>
              <a:rPr lang="es-CR" altLang="es-CR"/>
              <a:t>(13,42*58) = 1</a:t>
            </a:r>
          </a:p>
          <a:p>
            <a:pPr lvl="1"/>
            <a:r>
              <a:rPr lang="es-CR" altLang="es-CR"/>
              <a:t>Clave pública </a:t>
            </a:r>
            <a:r>
              <a:rPr lang="es-CR" altLang="es-CR" i="1"/>
              <a:t>Kp</a:t>
            </a:r>
            <a:r>
              <a:rPr lang="es-CR" altLang="es-CR"/>
              <a:t> = (13,2537)</a:t>
            </a:r>
          </a:p>
          <a:p>
            <a:pPr lvl="1"/>
            <a:r>
              <a:rPr lang="es-CR" altLang="es-CR"/>
              <a:t>STOP se pasa a números según la posición y se agrupan en bloques de cuatro dígitos: 1819 1415</a:t>
            </a:r>
          </a:p>
          <a:p>
            <a:pPr lvl="1"/>
            <a:r>
              <a:rPr lang="es-CR" altLang="es-CR"/>
              <a:t>Se usa la operación para cifrar:</a:t>
            </a:r>
          </a:p>
          <a:p>
            <a:pPr lvl="1"/>
            <a:endParaRPr lang="es-CR" altLang="es-CR"/>
          </a:p>
          <a:p>
            <a:pPr lvl="1"/>
            <a:endParaRPr lang="es-CR" altLang="es-CR"/>
          </a:p>
          <a:p>
            <a:pPr lvl="1"/>
            <a:r>
              <a:rPr lang="es-CR" altLang="es-CR"/>
              <a:t>El mensaje cifrado es: 2081 2182</a:t>
            </a:r>
          </a:p>
          <a:p>
            <a:pPr lvl="1"/>
            <a:endParaRPr lang="es-CR" altLang="es-CR"/>
          </a:p>
        </p:txBody>
      </p:sp>
      <p:sp>
        <p:nvSpPr>
          <p:cNvPr id="165892" name="Slide Number Placeholder 3">
            <a:extLst>
              <a:ext uri="{FF2B5EF4-FFF2-40B4-BE49-F238E27FC236}">
                <a16:creationId xmlns:a16="http://schemas.microsoft.com/office/drawing/2014/main" id="{D8708561-BB3B-4068-B9C1-444E934BC4D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AD9F349-FA37-4481-B3A0-90E0AFA8933F}" type="slidenum">
              <a:rPr lang="es-ES" altLang="es-CR" sz="2000" smtClean="0">
                <a:solidFill>
                  <a:schemeClr val="tx2"/>
                </a:solidFill>
              </a:rPr>
              <a:pPr>
                <a:spcBef>
                  <a:spcPct val="0"/>
                </a:spcBef>
                <a:buClrTx/>
                <a:buSzTx/>
                <a:buFontTx/>
                <a:buNone/>
              </a:pPr>
              <a:t>101</a:t>
            </a:fld>
            <a:endParaRPr lang="es-ES" altLang="es-CR" sz="2000">
              <a:solidFill>
                <a:schemeClr val="tx2"/>
              </a:solidFill>
            </a:endParaRPr>
          </a:p>
        </p:txBody>
      </p:sp>
      <p:graphicFrame>
        <p:nvGraphicFramePr>
          <p:cNvPr id="165893" name="Object 2">
            <a:extLst>
              <a:ext uri="{FF2B5EF4-FFF2-40B4-BE49-F238E27FC236}">
                <a16:creationId xmlns:a16="http://schemas.microsoft.com/office/drawing/2014/main" id="{BD90D72D-A615-4BBD-9038-8E27431C3151}"/>
              </a:ext>
            </a:extLst>
          </p:cNvPr>
          <p:cNvGraphicFramePr>
            <a:graphicFrameLocks noChangeAspect="1"/>
          </p:cNvGraphicFramePr>
          <p:nvPr/>
        </p:nvGraphicFramePr>
        <p:xfrm>
          <a:off x="3241675" y="4797425"/>
          <a:ext cx="3236913" cy="852488"/>
        </p:xfrm>
        <a:graphic>
          <a:graphicData uri="http://schemas.openxmlformats.org/presentationml/2006/ole">
            <mc:AlternateContent xmlns:mc="http://schemas.openxmlformats.org/markup-compatibility/2006">
              <mc:Choice xmlns:v="urn:schemas-microsoft-com:vml" Requires="v">
                <p:oleObj spid="_x0000_s165937" name="Equation" r:id="rId3" imgW="1828800" imgH="482600" progId="Equation.3">
                  <p:embed/>
                </p:oleObj>
              </mc:Choice>
              <mc:Fallback>
                <p:oleObj name="Equation" r:id="rId3" imgW="1828800" imgH="482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675" y="4797425"/>
                        <a:ext cx="3236913"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244ADE75-C2F6-48DC-9BFB-D90CAF8EA4C6}"/>
              </a:ext>
            </a:extLst>
          </p:cNvPr>
          <p:cNvSpPr>
            <a:spLocks noGrp="1"/>
          </p:cNvSpPr>
          <p:nvPr>
            <p:ph type="title"/>
          </p:nvPr>
        </p:nvSpPr>
        <p:spPr/>
        <p:txBody>
          <a:bodyPr/>
          <a:lstStyle/>
          <a:p>
            <a:r>
              <a:rPr lang="es-CR" altLang="es-CR"/>
              <a:t>Sistema de Cifrado RSA</a:t>
            </a:r>
            <a:br>
              <a:rPr lang="es-CR" altLang="es-CR"/>
            </a:br>
            <a:r>
              <a:rPr lang="es-CR" altLang="es-CR"/>
              <a:t>Ejemplo</a:t>
            </a:r>
          </a:p>
        </p:txBody>
      </p:sp>
      <p:sp>
        <p:nvSpPr>
          <p:cNvPr id="166915" name="Content Placeholder 6">
            <a:extLst>
              <a:ext uri="{FF2B5EF4-FFF2-40B4-BE49-F238E27FC236}">
                <a16:creationId xmlns:a16="http://schemas.microsoft.com/office/drawing/2014/main" id="{965F4F43-7D3D-49B5-BD23-B933DB3B3AB8}"/>
              </a:ext>
            </a:extLst>
          </p:cNvPr>
          <p:cNvSpPr>
            <a:spLocks noGrp="1"/>
          </p:cNvSpPr>
          <p:nvPr>
            <p:ph idx="1"/>
          </p:nvPr>
        </p:nvSpPr>
        <p:spPr/>
        <p:txBody>
          <a:bodyPr/>
          <a:lstStyle/>
          <a:p>
            <a:r>
              <a:rPr lang="es-CR" altLang="es-CR"/>
              <a:t>Descifrar 0981 0461 con RSA (use números primos pequeños)</a:t>
            </a:r>
          </a:p>
          <a:p>
            <a:pPr lvl="1"/>
            <a:r>
              <a:rPr lang="es-CR" altLang="es-CR" i="1"/>
              <a:t>d</a:t>
            </a:r>
            <a:r>
              <a:rPr lang="es-CR" altLang="es-CR"/>
              <a:t> = 937 (es el inverso de 13 módulo 42*58=2436)</a:t>
            </a:r>
          </a:p>
          <a:p>
            <a:pPr lvl="1"/>
            <a:r>
              <a:rPr lang="es-CR" altLang="es-CR"/>
              <a:t>Clave privada </a:t>
            </a:r>
            <a:r>
              <a:rPr lang="es-CR" altLang="es-CR" i="1"/>
              <a:t>KP</a:t>
            </a:r>
            <a:r>
              <a:rPr lang="es-CR" altLang="es-CR"/>
              <a:t> = (937,2537)</a:t>
            </a:r>
          </a:p>
          <a:p>
            <a:pPr lvl="1"/>
            <a:r>
              <a:rPr lang="es-CR" altLang="es-CR"/>
              <a:t>Se usa la operación para descifrar:</a:t>
            </a:r>
          </a:p>
          <a:p>
            <a:pPr lvl="1"/>
            <a:endParaRPr lang="es-CR" altLang="es-CR"/>
          </a:p>
          <a:p>
            <a:pPr lvl="1"/>
            <a:endParaRPr lang="es-CR" altLang="es-CR"/>
          </a:p>
          <a:p>
            <a:pPr lvl="1"/>
            <a:r>
              <a:rPr lang="es-CR" altLang="es-CR"/>
              <a:t>El mensaje descifrado es: 0704 1115</a:t>
            </a:r>
          </a:p>
          <a:p>
            <a:pPr lvl="1"/>
            <a:r>
              <a:rPr lang="es-CR" altLang="es-CR"/>
              <a:t>Se pasan las posiciones a letras: HELP</a:t>
            </a:r>
          </a:p>
          <a:p>
            <a:pPr lvl="1"/>
            <a:endParaRPr lang="es-CR" altLang="es-CR"/>
          </a:p>
        </p:txBody>
      </p:sp>
      <p:sp>
        <p:nvSpPr>
          <p:cNvPr id="166916" name="Slide Number Placeholder 3">
            <a:extLst>
              <a:ext uri="{FF2B5EF4-FFF2-40B4-BE49-F238E27FC236}">
                <a16:creationId xmlns:a16="http://schemas.microsoft.com/office/drawing/2014/main" id="{0283E9CE-246D-4E26-AB7A-764C9D428E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D1D304C-C9D6-4A9F-9E1A-FC0DB767C865}" type="slidenum">
              <a:rPr lang="es-ES" altLang="es-CR" sz="2000" smtClean="0">
                <a:solidFill>
                  <a:schemeClr val="tx2"/>
                </a:solidFill>
              </a:rPr>
              <a:pPr>
                <a:spcBef>
                  <a:spcPct val="0"/>
                </a:spcBef>
                <a:buClrTx/>
                <a:buSzTx/>
                <a:buFontTx/>
                <a:buNone/>
              </a:pPr>
              <a:t>102</a:t>
            </a:fld>
            <a:endParaRPr lang="es-ES" altLang="es-CR" sz="2000">
              <a:solidFill>
                <a:schemeClr val="tx2"/>
              </a:solidFill>
            </a:endParaRPr>
          </a:p>
        </p:txBody>
      </p:sp>
      <p:graphicFrame>
        <p:nvGraphicFramePr>
          <p:cNvPr id="166917" name="Object 2">
            <a:extLst>
              <a:ext uri="{FF2B5EF4-FFF2-40B4-BE49-F238E27FC236}">
                <a16:creationId xmlns:a16="http://schemas.microsoft.com/office/drawing/2014/main" id="{ECB71DFF-282F-4CF0-80B0-CEA890A05309}"/>
              </a:ext>
            </a:extLst>
          </p:cNvPr>
          <p:cNvGraphicFramePr>
            <a:graphicFrameLocks noChangeAspect="1"/>
          </p:cNvGraphicFramePr>
          <p:nvPr/>
        </p:nvGraphicFramePr>
        <p:xfrm>
          <a:off x="3163888" y="3716338"/>
          <a:ext cx="3395662" cy="852487"/>
        </p:xfrm>
        <a:graphic>
          <a:graphicData uri="http://schemas.openxmlformats.org/presentationml/2006/ole">
            <mc:AlternateContent xmlns:mc="http://schemas.openxmlformats.org/markup-compatibility/2006">
              <mc:Choice xmlns:v="urn:schemas-microsoft-com:vml" Requires="v">
                <p:oleObj spid="_x0000_s166961" name="Equation" r:id="rId3" imgW="1917360" imgH="482400" progId="Equation.3">
                  <p:embed/>
                </p:oleObj>
              </mc:Choice>
              <mc:Fallback>
                <p:oleObj name="Equation" r:id="rId3" imgW="1917360" imgH="482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3888" y="3716338"/>
                        <a:ext cx="3395662" cy="85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DA00DEDD-A9E2-4636-8046-81B0AB67E414}"/>
              </a:ext>
            </a:extLst>
          </p:cNvPr>
          <p:cNvSpPr>
            <a:spLocks noGrp="1"/>
          </p:cNvSpPr>
          <p:nvPr>
            <p:ph type="title"/>
          </p:nvPr>
        </p:nvSpPr>
        <p:spPr/>
        <p:txBody>
          <a:bodyPr/>
          <a:lstStyle/>
          <a:p>
            <a:r>
              <a:rPr lang="es-CR" altLang="es-CR"/>
              <a:t>Protocolos de Criptografía</a:t>
            </a:r>
            <a:br>
              <a:rPr lang="es-CR" altLang="es-CR"/>
            </a:br>
            <a:r>
              <a:rPr lang="es-CR" altLang="es-CR"/>
              <a:t>Intercambio de Claves</a:t>
            </a:r>
          </a:p>
        </p:txBody>
      </p:sp>
      <p:sp>
        <p:nvSpPr>
          <p:cNvPr id="167939" name="Content Placeholder 6">
            <a:extLst>
              <a:ext uri="{FF2B5EF4-FFF2-40B4-BE49-F238E27FC236}">
                <a16:creationId xmlns:a16="http://schemas.microsoft.com/office/drawing/2014/main" id="{31A8EE24-904F-4E6E-B59D-6E80B0D9CCA5}"/>
              </a:ext>
            </a:extLst>
          </p:cNvPr>
          <p:cNvSpPr>
            <a:spLocks noGrp="1"/>
          </p:cNvSpPr>
          <p:nvPr>
            <p:ph idx="1"/>
          </p:nvPr>
        </p:nvSpPr>
        <p:spPr/>
        <p:txBody>
          <a:bodyPr/>
          <a:lstStyle/>
          <a:p>
            <a:r>
              <a:rPr lang="es-CR" altLang="es-CR"/>
              <a:t>Protocolo que permite intercambiar una clave secreta a través de un canal de comunicaciones inseguro sin haber compartido ninguna información en el pasado. </a:t>
            </a:r>
          </a:p>
          <a:p>
            <a:pPr lvl="1"/>
            <a:r>
              <a:rPr lang="es-CR" altLang="es-CR"/>
              <a:t>Generar una clave que se puede compartir es importante para muchas aplicaciones de la criptografía.</a:t>
            </a:r>
          </a:p>
          <a:p>
            <a:r>
              <a:rPr lang="es-CR" altLang="es-CR"/>
              <a:t>Este protocolo se conoce como protocolo de claves Diffie-Hellman, Whitfield Diffie y Martin Hellman, descrito en 1976.</a:t>
            </a:r>
          </a:p>
        </p:txBody>
      </p:sp>
      <p:sp>
        <p:nvSpPr>
          <p:cNvPr id="167940" name="Slide Number Placeholder 3">
            <a:extLst>
              <a:ext uri="{FF2B5EF4-FFF2-40B4-BE49-F238E27FC236}">
                <a16:creationId xmlns:a16="http://schemas.microsoft.com/office/drawing/2014/main" id="{88EC83CA-7B73-46E2-AF57-EBBF06245F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8B3F331-9E19-4FFC-BB82-0A976216450A}" type="slidenum">
              <a:rPr lang="es-ES" altLang="es-CR" sz="2000" smtClean="0">
                <a:solidFill>
                  <a:schemeClr val="tx2"/>
                </a:solidFill>
              </a:rPr>
              <a:pPr>
                <a:spcBef>
                  <a:spcPct val="0"/>
                </a:spcBef>
                <a:buClrTx/>
                <a:buSzTx/>
                <a:buFontTx/>
                <a:buNone/>
              </a:pPr>
              <a:t>103</a:t>
            </a:fld>
            <a:endParaRPr lang="es-ES" altLang="es-CR" sz="2000">
              <a:solidFill>
                <a:schemeClr val="tx2"/>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28D6BA5E-1DCE-4D5D-85FB-410BAC5FECC3}"/>
              </a:ext>
            </a:extLst>
          </p:cNvPr>
          <p:cNvSpPr>
            <a:spLocks noGrp="1"/>
          </p:cNvSpPr>
          <p:nvPr>
            <p:ph type="title"/>
          </p:nvPr>
        </p:nvSpPr>
        <p:spPr/>
        <p:txBody>
          <a:bodyPr/>
          <a:lstStyle/>
          <a:p>
            <a:r>
              <a:rPr lang="es-CR" altLang="es-CR"/>
              <a:t>Protocolos de Criptografía</a:t>
            </a:r>
            <a:br>
              <a:rPr lang="es-CR" altLang="es-CR"/>
            </a:br>
            <a:r>
              <a:rPr lang="es-CR" altLang="es-CR"/>
              <a:t>Intercambio de Claves (cont.)</a:t>
            </a:r>
          </a:p>
        </p:txBody>
      </p:sp>
      <p:sp>
        <p:nvSpPr>
          <p:cNvPr id="168963" name="Content Placeholder 6">
            <a:extLst>
              <a:ext uri="{FF2B5EF4-FFF2-40B4-BE49-F238E27FC236}">
                <a16:creationId xmlns:a16="http://schemas.microsoft.com/office/drawing/2014/main" id="{7626DB4A-6282-4764-9F0E-FE8E65C0C43B}"/>
              </a:ext>
            </a:extLst>
          </p:cNvPr>
          <p:cNvSpPr>
            <a:spLocks noGrp="1"/>
          </p:cNvSpPr>
          <p:nvPr>
            <p:ph idx="1"/>
          </p:nvPr>
        </p:nvSpPr>
        <p:spPr/>
        <p:txBody>
          <a:bodyPr/>
          <a:lstStyle/>
          <a:p>
            <a:r>
              <a:rPr lang="es-CR" altLang="es-CR"/>
              <a:t>Alice y Bob desean compartir una clave común por un canal no seguro.</a:t>
            </a:r>
          </a:p>
          <a:p>
            <a:r>
              <a:rPr lang="es-CR" altLang="es-CR"/>
              <a:t>El protocolo tiene los siguientes pasos</a:t>
            </a:r>
            <a:r>
              <a:rPr lang="en-US" altLang="es-CR"/>
              <a:t>:</a:t>
            </a:r>
          </a:p>
          <a:p>
            <a:pPr lvl="1"/>
            <a:r>
              <a:rPr lang="en-US" altLang="es-CR"/>
              <a:t>(1) </a:t>
            </a:r>
            <a:r>
              <a:rPr lang="es-CR" altLang="es-CR"/>
              <a:t>Alice y Bob deciden usar un primo </a:t>
            </a:r>
            <a:r>
              <a:rPr lang="es-CR" altLang="es-CR" i="1"/>
              <a:t>p </a:t>
            </a:r>
            <a:r>
              <a:rPr lang="es-CR" altLang="es-CR"/>
              <a:t>y una raíz primitiva </a:t>
            </a:r>
            <a:r>
              <a:rPr lang="es-CR" altLang="es-CR" i="1"/>
              <a:t>a </a:t>
            </a:r>
            <a:r>
              <a:rPr lang="es-CR" altLang="es-CR"/>
              <a:t>de </a:t>
            </a:r>
            <a:r>
              <a:rPr lang="es-CR" altLang="es-CR" i="1"/>
              <a:t>p</a:t>
            </a:r>
            <a:r>
              <a:rPr lang="en-US" altLang="es-CR"/>
              <a:t>.</a:t>
            </a:r>
          </a:p>
          <a:p>
            <a:pPr lvl="1"/>
            <a:r>
              <a:rPr lang="en-US" altLang="es-CR"/>
              <a:t>(2) </a:t>
            </a:r>
            <a:r>
              <a:rPr lang="es-CR" altLang="es-CR"/>
              <a:t>Alice elige un número entero secreto </a:t>
            </a:r>
            <a:r>
              <a:rPr lang="es-CR" altLang="es-CR" i="1"/>
              <a:t>k</a:t>
            </a:r>
            <a:r>
              <a:rPr lang="es-CR" altLang="es-CR" baseline="-25000"/>
              <a:t>1</a:t>
            </a:r>
            <a:r>
              <a:rPr lang="es-CR" altLang="es-CR"/>
              <a:t> y envía </a:t>
            </a:r>
            <a:r>
              <a:rPr lang="es-CR" altLang="es-CR" i="1"/>
              <a:t>a</a:t>
            </a:r>
            <a:r>
              <a:rPr lang="es-CR" altLang="es-CR" i="1" baseline="30000"/>
              <a:t>k</a:t>
            </a:r>
            <a:r>
              <a:rPr lang="es-CR" altLang="es-CR" baseline="30000"/>
              <a:t>1</a:t>
            </a:r>
            <a:r>
              <a:rPr lang="es-CR" altLang="es-CR"/>
              <a:t> </a:t>
            </a:r>
            <a:r>
              <a:rPr lang="es-CR" altLang="es-CR" b="1"/>
              <a:t>mod </a:t>
            </a:r>
            <a:r>
              <a:rPr lang="es-CR" altLang="es-CR" i="1"/>
              <a:t>p </a:t>
            </a:r>
            <a:r>
              <a:rPr lang="es-CR" altLang="es-CR"/>
              <a:t>a Bob</a:t>
            </a:r>
            <a:r>
              <a:rPr lang="en-US" altLang="es-CR"/>
              <a:t>.</a:t>
            </a:r>
          </a:p>
          <a:p>
            <a:pPr lvl="1"/>
            <a:r>
              <a:rPr lang="en-US" altLang="es-CR"/>
              <a:t>(3) </a:t>
            </a:r>
            <a:r>
              <a:rPr lang="es-CR" altLang="es-CR"/>
              <a:t>Bob elige un número entero secreto </a:t>
            </a:r>
            <a:r>
              <a:rPr lang="es-CR" altLang="es-CR" i="1"/>
              <a:t>k</a:t>
            </a:r>
            <a:r>
              <a:rPr lang="es-CR" altLang="es-CR" baseline="-25000"/>
              <a:t>2</a:t>
            </a:r>
            <a:r>
              <a:rPr lang="es-CR" altLang="es-CR"/>
              <a:t> y envía </a:t>
            </a:r>
            <a:r>
              <a:rPr lang="es-CR" altLang="es-CR" i="1"/>
              <a:t>a</a:t>
            </a:r>
            <a:r>
              <a:rPr lang="es-CR" altLang="es-CR" i="1" baseline="30000"/>
              <a:t>k</a:t>
            </a:r>
            <a:r>
              <a:rPr lang="es-CR" altLang="es-CR" baseline="30000"/>
              <a:t>2</a:t>
            </a:r>
            <a:r>
              <a:rPr lang="es-CR" altLang="es-CR"/>
              <a:t> </a:t>
            </a:r>
            <a:r>
              <a:rPr lang="es-CR" altLang="es-CR" b="1"/>
              <a:t>mod </a:t>
            </a:r>
            <a:r>
              <a:rPr lang="es-CR" altLang="es-CR" i="1"/>
              <a:t>p </a:t>
            </a:r>
            <a:r>
              <a:rPr lang="es-CR" altLang="es-CR"/>
              <a:t>a Alice</a:t>
            </a:r>
            <a:r>
              <a:rPr lang="en-US" altLang="es-CR"/>
              <a:t>.</a:t>
            </a:r>
          </a:p>
          <a:p>
            <a:pPr lvl="1"/>
            <a:r>
              <a:rPr lang="es-CR" altLang="es-CR"/>
              <a:t>(4) Alice calcula (</a:t>
            </a:r>
            <a:r>
              <a:rPr lang="es-CR" altLang="es-CR" i="1"/>
              <a:t>a</a:t>
            </a:r>
            <a:r>
              <a:rPr lang="es-CR" altLang="es-CR" i="1" baseline="30000"/>
              <a:t>k</a:t>
            </a:r>
            <a:r>
              <a:rPr lang="es-CR" altLang="es-CR" baseline="30000"/>
              <a:t>2</a:t>
            </a:r>
            <a:r>
              <a:rPr lang="es-CR" altLang="es-CR"/>
              <a:t>)</a:t>
            </a:r>
            <a:r>
              <a:rPr lang="es-CR" altLang="es-CR" i="1" baseline="30000"/>
              <a:t>k</a:t>
            </a:r>
            <a:r>
              <a:rPr lang="es-CR" altLang="es-CR" baseline="30000"/>
              <a:t>1</a:t>
            </a:r>
            <a:r>
              <a:rPr lang="es-CR" altLang="es-CR"/>
              <a:t> </a:t>
            </a:r>
            <a:r>
              <a:rPr lang="es-CR" altLang="es-CR" b="1"/>
              <a:t>mod </a:t>
            </a:r>
            <a:r>
              <a:rPr lang="es-CR" altLang="es-CR" i="1"/>
              <a:t>p</a:t>
            </a:r>
            <a:r>
              <a:rPr lang="es-CR" altLang="es-CR"/>
              <a:t>.</a:t>
            </a:r>
          </a:p>
          <a:p>
            <a:pPr lvl="1"/>
            <a:r>
              <a:rPr lang="da-DK" altLang="es-CR"/>
              <a:t>(5) Bob calcula </a:t>
            </a:r>
            <a:r>
              <a:rPr lang="es-CR" altLang="es-CR"/>
              <a:t>(</a:t>
            </a:r>
            <a:r>
              <a:rPr lang="es-CR" altLang="es-CR" i="1"/>
              <a:t>a</a:t>
            </a:r>
            <a:r>
              <a:rPr lang="es-CR" altLang="es-CR" i="1" baseline="30000"/>
              <a:t>k</a:t>
            </a:r>
            <a:r>
              <a:rPr lang="es-CR" altLang="es-CR" baseline="30000"/>
              <a:t>1</a:t>
            </a:r>
            <a:r>
              <a:rPr lang="es-CR" altLang="es-CR"/>
              <a:t>)</a:t>
            </a:r>
            <a:r>
              <a:rPr lang="es-CR" altLang="es-CR" i="1" baseline="30000"/>
              <a:t>k</a:t>
            </a:r>
            <a:r>
              <a:rPr lang="es-CR" altLang="es-CR" baseline="30000"/>
              <a:t>2</a:t>
            </a:r>
            <a:r>
              <a:rPr lang="es-CR" altLang="es-CR"/>
              <a:t> </a:t>
            </a:r>
            <a:r>
              <a:rPr lang="da-DK" altLang="es-CR" b="1"/>
              <a:t>mod </a:t>
            </a:r>
            <a:r>
              <a:rPr lang="da-DK" altLang="es-CR" i="1"/>
              <a:t>p</a:t>
            </a:r>
            <a:r>
              <a:rPr lang="da-DK" altLang="es-CR"/>
              <a:t>.</a:t>
            </a:r>
          </a:p>
        </p:txBody>
      </p:sp>
      <p:sp>
        <p:nvSpPr>
          <p:cNvPr id="168964" name="Slide Number Placeholder 3">
            <a:extLst>
              <a:ext uri="{FF2B5EF4-FFF2-40B4-BE49-F238E27FC236}">
                <a16:creationId xmlns:a16="http://schemas.microsoft.com/office/drawing/2014/main" id="{B8B6442B-DA51-4923-95DA-6C8AEC562E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689CE4D-7CEB-4F98-B62E-9755F3C735C2}" type="slidenum">
              <a:rPr lang="es-ES" altLang="es-CR" sz="2000" smtClean="0">
                <a:solidFill>
                  <a:schemeClr val="tx2"/>
                </a:solidFill>
              </a:rPr>
              <a:pPr>
                <a:spcBef>
                  <a:spcPct val="0"/>
                </a:spcBef>
                <a:buClrTx/>
                <a:buSzTx/>
                <a:buFontTx/>
                <a:buNone/>
              </a:pPr>
              <a:t>104</a:t>
            </a:fld>
            <a:endParaRPr lang="es-ES" altLang="es-CR" sz="2000">
              <a:solidFill>
                <a:schemeClr val="tx2"/>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92ECE175-FA9B-4993-A90E-89B5F22918D6}"/>
              </a:ext>
            </a:extLst>
          </p:cNvPr>
          <p:cNvSpPr>
            <a:spLocks noGrp="1"/>
          </p:cNvSpPr>
          <p:nvPr>
            <p:ph type="title"/>
          </p:nvPr>
        </p:nvSpPr>
        <p:spPr/>
        <p:txBody>
          <a:bodyPr/>
          <a:lstStyle/>
          <a:p>
            <a:r>
              <a:rPr lang="es-CR" altLang="es-CR"/>
              <a:t>Protocolos de Criptografía</a:t>
            </a:r>
            <a:br>
              <a:rPr lang="es-CR" altLang="es-CR"/>
            </a:br>
            <a:r>
              <a:rPr lang="es-CR" altLang="es-CR"/>
              <a:t>Intercambio de Claves (cont.)</a:t>
            </a:r>
          </a:p>
        </p:txBody>
      </p:sp>
      <p:sp>
        <p:nvSpPr>
          <p:cNvPr id="169987" name="Content Placeholder 6">
            <a:extLst>
              <a:ext uri="{FF2B5EF4-FFF2-40B4-BE49-F238E27FC236}">
                <a16:creationId xmlns:a16="http://schemas.microsoft.com/office/drawing/2014/main" id="{19C2261D-E6CE-40BA-8D6C-6073FDB3C95C}"/>
              </a:ext>
            </a:extLst>
          </p:cNvPr>
          <p:cNvSpPr>
            <a:spLocks noGrp="1"/>
          </p:cNvSpPr>
          <p:nvPr>
            <p:ph idx="1"/>
          </p:nvPr>
        </p:nvSpPr>
        <p:spPr>
          <a:xfrm>
            <a:off x="838200" y="2057400"/>
            <a:ext cx="8305800" cy="4356100"/>
          </a:xfrm>
        </p:spPr>
        <p:txBody>
          <a:bodyPr/>
          <a:lstStyle/>
          <a:p>
            <a:r>
              <a:rPr lang="es-CR" altLang="es-CR" sz="2200"/>
              <a:t>Al final del protocolo, Alice y Bob han calculado su clave compartida, es decir, (</a:t>
            </a:r>
            <a:r>
              <a:rPr lang="es-CR" altLang="es-CR" sz="2200" i="1"/>
              <a:t>a</a:t>
            </a:r>
            <a:r>
              <a:rPr lang="es-CR" altLang="es-CR" sz="2200" i="1" baseline="30000"/>
              <a:t>k</a:t>
            </a:r>
            <a:r>
              <a:rPr lang="es-CR" altLang="es-CR" sz="2200" baseline="30000"/>
              <a:t>2</a:t>
            </a:r>
            <a:r>
              <a:rPr lang="es-CR" altLang="es-CR" sz="2200"/>
              <a:t>)</a:t>
            </a:r>
            <a:r>
              <a:rPr lang="es-CR" altLang="es-CR" sz="2200" i="1" baseline="30000"/>
              <a:t>k</a:t>
            </a:r>
            <a:r>
              <a:rPr lang="es-CR" altLang="es-CR" sz="2200" baseline="30000"/>
              <a:t>1</a:t>
            </a:r>
            <a:r>
              <a:rPr lang="es-CR" altLang="es-CR" sz="2200"/>
              <a:t> </a:t>
            </a:r>
            <a:r>
              <a:rPr lang="da-DK" altLang="es-CR" sz="2200" b="1"/>
              <a:t>mod </a:t>
            </a:r>
            <a:r>
              <a:rPr lang="da-DK" altLang="es-CR" sz="2200" i="1"/>
              <a:t>p </a:t>
            </a:r>
            <a:r>
              <a:rPr lang="da-DK" altLang="es-CR" sz="2200"/>
              <a:t>= </a:t>
            </a:r>
            <a:r>
              <a:rPr lang="es-CR" altLang="es-CR" sz="2200"/>
              <a:t>(</a:t>
            </a:r>
            <a:r>
              <a:rPr lang="es-CR" altLang="es-CR" sz="2200" i="1"/>
              <a:t>a</a:t>
            </a:r>
            <a:r>
              <a:rPr lang="es-CR" altLang="es-CR" sz="2200" i="1" baseline="30000"/>
              <a:t>k</a:t>
            </a:r>
            <a:r>
              <a:rPr lang="es-CR" altLang="es-CR" sz="2200" baseline="30000"/>
              <a:t>1</a:t>
            </a:r>
            <a:r>
              <a:rPr lang="es-CR" altLang="es-CR" sz="2200"/>
              <a:t>)</a:t>
            </a:r>
            <a:r>
              <a:rPr lang="es-CR" altLang="es-CR" sz="2200" i="1" baseline="30000"/>
              <a:t>k</a:t>
            </a:r>
            <a:r>
              <a:rPr lang="es-CR" altLang="es-CR" sz="2200" baseline="30000"/>
              <a:t>2</a:t>
            </a:r>
            <a:r>
              <a:rPr lang="es-CR" altLang="es-CR" sz="2200"/>
              <a:t> </a:t>
            </a:r>
            <a:r>
              <a:rPr lang="da-DK" altLang="es-CR" sz="2200" b="1"/>
              <a:t>mod </a:t>
            </a:r>
            <a:r>
              <a:rPr lang="da-DK" altLang="es-CR" sz="2200" i="1"/>
              <a:t>p.</a:t>
            </a:r>
          </a:p>
          <a:p>
            <a:r>
              <a:rPr lang="es-CR" altLang="es-CR" sz="2200"/>
              <a:t>El protocolo garantiza que los mensajes enviados en las etapas (1), (2) y (3) no se supone que se envían de forma segura, son información pública</a:t>
            </a:r>
            <a:r>
              <a:rPr lang="es-CR" altLang="es-CR" sz="2000"/>
              <a:t>. </a:t>
            </a:r>
          </a:p>
          <a:p>
            <a:pPr lvl="1"/>
            <a:r>
              <a:rPr lang="es-CR" altLang="es-CR" sz="2000" i="1"/>
              <a:t>p</a:t>
            </a:r>
            <a:r>
              <a:rPr lang="es-CR" altLang="es-CR" sz="2000"/>
              <a:t>, </a:t>
            </a:r>
            <a:r>
              <a:rPr lang="es-CR" altLang="es-CR" sz="2000" i="1"/>
              <a:t>a</a:t>
            </a:r>
            <a:r>
              <a:rPr lang="es-CR" altLang="es-CR" sz="2000"/>
              <a:t>, </a:t>
            </a:r>
            <a:r>
              <a:rPr lang="es-CR" altLang="es-CR" sz="2000" i="1"/>
              <a:t>a</a:t>
            </a:r>
            <a:r>
              <a:rPr lang="es-CR" altLang="es-CR" sz="2000" i="1" baseline="30000"/>
              <a:t>k</a:t>
            </a:r>
            <a:r>
              <a:rPr lang="es-CR" altLang="es-CR" sz="2000" baseline="30000"/>
              <a:t>1</a:t>
            </a:r>
            <a:r>
              <a:rPr lang="es-CR" altLang="es-CR" sz="2000"/>
              <a:t> </a:t>
            </a:r>
            <a:r>
              <a:rPr lang="es-CR" altLang="es-CR" sz="2000" b="1"/>
              <a:t>mod</a:t>
            </a:r>
            <a:r>
              <a:rPr lang="es-CR" altLang="es-CR" sz="2000" i="1"/>
              <a:t> p</a:t>
            </a:r>
            <a:r>
              <a:rPr lang="es-CR" altLang="es-CR" sz="2000"/>
              <a:t>, y </a:t>
            </a:r>
            <a:r>
              <a:rPr lang="es-CR" altLang="es-CR" sz="2000" i="1"/>
              <a:t>a</a:t>
            </a:r>
            <a:r>
              <a:rPr lang="es-CR" altLang="es-CR" sz="2000" i="1" baseline="30000"/>
              <a:t>k</a:t>
            </a:r>
            <a:r>
              <a:rPr lang="es-CR" altLang="es-CR" sz="2000" baseline="30000"/>
              <a:t>2</a:t>
            </a:r>
            <a:r>
              <a:rPr lang="es-CR" altLang="es-CR" sz="2000"/>
              <a:t> </a:t>
            </a:r>
            <a:r>
              <a:rPr lang="es-CR" altLang="es-CR" sz="2000" b="1"/>
              <a:t>mod</a:t>
            </a:r>
            <a:r>
              <a:rPr lang="es-CR" altLang="es-CR" sz="2000" i="1"/>
              <a:t> p </a:t>
            </a:r>
            <a:r>
              <a:rPr lang="es-CR" altLang="es-CR" sz="2000"/>
              <a:t>son información pública. </a:t>
            </a:r>
          </a:p>
          <a:p>
            <a:r>
              <a:rPr lang="es-CR" altLang="es-CR" sz="2200"/>
              <a:t>El protocolo garantiza que </a:t>
            </a:r>
            <a:r>
              <a:rPr lang="es-CR" altLang="es-CR" sz="2200" i="1"/>
              <a:t>k</a:t>
            </a:r>
            <a:r>
              <a:rPr lang="es-CR" altLang="es-CR" sz="2200" baseline="-25000"/>
              <a:t>1</a:t>
            </a:r>
            <a:r>
              <a:rPr lang="es-CR" altLang="es-CR" sz="2200"/>
              <a:t>, </a:t>
            </a:r>
            <a:r>
              <a:rPr lang="es-CR" altLang="es-CR" sz="2200" i="1"/>
              <a:t>k</a:t>
            </a:r>
            <a:r>
              <a:rPr lang="es-CR" altLang="es-CR" sz="2200" baseline="-25000"/>
              <a:t>2</a:t>
            </a:r>
            <a:r>
              <a:rPr lang="es-CR" altLang="es-CR" sz="2200"/>
              <a:t>, y la clave común (</a:t>
            </a:r>
            <a:r>
              <a:rPr lang="es-CR" altLang="es-CR" sz="2200" i="1"/>
              <a:t>a</a:t>
            </a:r>
            <a:r>
              <a:rPr lang="es-CR" altLang="es-CR" sz="2200" i="1" baseline="30000"/>
              <a:t>k</a:t>
            </a:r>
            <a:r>
              <a:rPr lang="es-CR" altLang="es-CR" sz="2200" baseline="30000"/>
              <a:t>2</a:t>
            </a:r>
            <a:r>
              <a:rPr lang="es-CR" altLang="es-CR" sz="2200"/>
              <a:t>)</a:t>
            </a:r>
            <a:r>
              <a:rPr lang="es-CR" altLang="es-CR" sz="2200" i="1" baseline="30000"/>
              <a:t>k</a:t>
            </a:r>
            <a:r>
              <a:rPr lang="es-CR" altLang="es-CR" sz="2200" baseline="30000"/>
              <a:t>1</a:t>
            </a:r>
            <a:r>
              <a:rPr lang="es-CR" altLang="es-CR" sz="2200"/>
              <a:t> </a:t>
            </a:r>
            <a:r>
              <a:rPr lang="da-DK" altLang="es-CR" sz="2200" b="1"/>
              <a:t>mod </a:t>
            </a:r>
            <a:r>
              <a:rPr lang="da-DK" altLang="es-CR" sz="2200" i="1"/>
              <a:t>p </a:t>
            </a:r>
            <a:r>
              <a:rPr lang="da-DK" altLang="es-CR" sz="2200"/>
              <a:t>= </a:t>
            </a:r>
            <a:r>
              <a:rPr lang="es-CR" altLang="es-CR" sz="2200"/>
              <a:t>(</a:t>
            </a:r>
            <a:r>
              <a:rPr lang="es-CR" altLang="es-CR" sz="2200" i="1"/>
              <a:t>a</a:t>
            </a:r>
            <a:r>
              <a:rPr lang="es-CR" altLang="es-CR" sz="2200" i="1" baseline="30000"/>
              <a:t>k</a:t>
            </a:r>
            <a:r>
              <a:rPr lang="es-CR" altLang="es-CR" sz="2200" baseline="30000"/>
              <a:t>1</a:t>
            </a:r>
            <a:r>
              <a:rPr lang="es-CR" altLang="es-CR" sz="2200"/>
              <a:t>)</a:t>
            </a:r>
            <a:r>
              <a:rPr lang="es-CR" altLang="es-CR" sz="2200" i="1" baseline="30000"/>
              <a:t>k</a:t>
            </a:r>
            <a:r>
              <a:rPr lang="es-CR" altLang="es-CR" sz="2200" baseline="30000"/>
              <a:t>2</a:t>
            </a:r>
            <a:r>
              <a:rPr lang="es-CR" altLang="es-CR" sz="2200"/>
              <a:t> </a:t>
            </a:r>
            <a:r>
              <a:rPr lang="da-DK" altLang="es-CR" sz="2200" b="1"/>
              <a:t>mod </a:t>
            </a:r>
            <a:r>
              <a:rPr lang="da-DK" altLang="es-CR" sz="2200" i="1"/>
              <a:t>p</a:t>
            </a:r>
            <a:r>
              <a:rPr lang="es-CR" altLang="es-CR" sz="2200"/>
              <a:t> se mantienen en secreto. </a:t>
            </a:r>
          </a:p>
          <a:p>
            <a:pPr lvl="1"/>
            <a:r>
              <a:rPr lang="es-CR" altLang="es-CR" sz="2000"/>
              <a:t>Para encontrar la información secreta de esta información pública requiere que se resuelve instancias del problema del logaritmo discreto, se tendría que encontrar </a:t>
            </a:r>
            <a:r>
              <a:rPr lang="es-CR" altLang="es-CR" sz="2000" i="1"/>
              <a:t>k</a:t>
            </a:r>
            <a:r>
              <a:rPr lang="es-CR" altLang="es-CR" sz="2000" baseline="-25000"/>
              <a:t>1</a:t>
            </a:r>
            <a:r>
              <a:rPr lang="es-CR" altLang="es-CR" sz="2000"/>
              <a:t> y </a:t>
            </a:r>
            <a:r>
              <a:rPr lang="es-CR" altLang="es-CR" sz="2000" i="1"/>
              <a:t>k</a:t>
            </a:r>
            <a:r>
              <a:rPr lang="es-CR" altLang="es-CR" sz="2000" baseline="-25000"/>
              <a:t>2</a:t>
            </a:r>
            <a:r>
              <a:rPr lang="es-CR" altLang="es-CR" sz="2000"/>
              <a:t> de </a:t>
            </a:r>
            <a:r>
              <a:rPr lang="es-CR" altLang="es-CR" sz="2000" i="1"/>
              <a:t>a</a:t>
            </a:r>
            <a:r>
              <a:rPr lang="es-CR" altLang="es-CR" sz="2000" i="1" baseline="30000"/>
              <a:t>k</a:t>
            </a:r>
            <a:r>
              <a:rPr lang="es-CR" altLang="es-CR" sz="2000" baseline="30000"/>
              <a:t>1</a:t>
            </a:r>
            <a:r>
              <a:rPr lang="es-CR" altLang="es-CR" sz="2000"/>
              <a:t> </a:t>
            </a:r>
            <a:r>
              <a:rPr lang="es-CR" altLang="es-CR" sz="2000" b="1"/>
              <a:t>mod </a:t>
            </a:r>
            <a:r>
              <a:rPr lang="es-CR" altLang="es-CR" sz="2000" i="1"/>
              <a:t>p </a:t>
            </a:r>
            <a:r>
              <a:rPr lang="es-CR" altLang="es-CR" sz="2000"/>
              <a:t>y </a:t>
            </a:r>
            <a:r>
              <a:rPr lang="es-CR" altLang="es-CR" sz="2000" i="1"/>
              <a:t>a</a:t>
            </a:r>
            <a:r>
              <a:rPr lang="es-CR" altLang="es-CR" sz="2000" i="1" baseline="30000"/>
              <a:t>k</a:t>
            </a:r>
            <a:r>
              <a:rPr lang="es-CR" altLang="es-CR" sz="2000" baseline="30000"/>
              <a:t>2</a:t>
            </a:r>
            <a:r>
              <a:rPr lang="es-CR" altLang="es-CR" sz="2000"/>
              <a:t> </a:t>
            </a:r>
            <a:r>
              <a:rPr lang="es-CR" altLang="es-CR" sz="2000" b="1"/>
              <a:t>mod </a:t>
            </a:r>
            <a:r>
              <a:rPr lang="es-CR" altLang="es-CR" sz="2000" i="1"/>
              <a:t>p</a:t>
            </a:r>
            <a:r>
              <a:rPr lang="es-CR" altLang="es-CR" sz="2000"/>
              <a:t>, respectivamente.</a:t>
            </a:r>
          </a:p>
        </p:txBody>
      </p:sp>
      <p:sp>
        <p:nvSpPr>
          <p:cNvPr id="169988" name="Slide Number Placeholder 3">
            <a:extLst>
              <a:ext uri="{FF2B5EF4-FFF2-40B4-BE49-F238E27FC236}">
                <a16:creationId xmlns:a16="http://schemas.microsoft.com/office/drawing/2014/main" id="{BAF650FB-117A-4171-B561-AB64E3EE9B7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C2358D4-43DB-4882-89E5-F1D13A1C2E41}" type="slidenum">
              <a:rPr lang="es-ES" altLang="es-CR" sz="2000" smtClean="0">
                <a:solidFill>
                  <a:schemeClr val="tx2"/>
                </a:solidFill>
              </a:rPr>
              <a:pPr>
                <a:spcBef>
                  <a:spcPct val="0"/>
                </a:spcBef>
                <a:buClrTx/>
                <a:buSzTx/>
                <a:buFontTx/>
                <a:buNone/>
              </a:pPr>
              <a:t>105</a:t>
            </a:fld>
            <a:endParaRPr lang="es-ES" altLang="es-CR" sz="2000">
              <a:solidFill>
                <a:schemeClr val="tx2"/>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FA7CCFE1-62B0-49F9-B593-B7EF344DEECD}"/>
              </a:ext>
            </a:extLst>
          </p:cNvPr>
          <p:cNvSpPr>
            <a:spLocks noGrp="1"/>
          </p:cNvSpPr>
          <p:nvPr>
            <p:ph type="title"/>
          </p:nvPr>
        </p:nvSpPr>
        <p:spPr/>
        <p:txBody>
          <a:bodyPr/>
          <a:lstStyle/>
          <a:p>
            <a:r>
              <a:rPr lang="es-CR" altLang="es-CR"/>
              <a:t>Protocolos de Criptografía</a:t>
            </a:r>
            <a:br>
              <a:rPr lang="es-CR" altLang="es-CR"/>
            </a:br>
            <a:r>
              <a:rPr lang="es-CR" altLang="es-CR"/>
              <a:t>Intercambio de Claves (cont.)</a:t>
            </a:r>
          </a:p>
        </p:txBody>
      </p:sp>
      <p:sp>
        <p:nvSpPr>
          <p:cNvPr id="171011" name="Content Placeholder 6">
            <a:extLst>
              <a:ext uri="{FF2B5EF4-FFF2-40B4-BE49-F238E27FC236}">
                <a16:creationId xmlns:a16="http://schemas.microsoft.com/office/drawing/2014/main" id="{C82905F7-A8D7-49C6-BEF9-48EBE90D8EE8}"/>
              </a:ext>
            </a:extLst>
          </p:cNvPr>
          <p:cNvSpPr>
            <a:spLocks noGrp="1"/>
          </p:cNvSpPr>
          <p:nvPr>
            <p:ph idx="1"/>
          </p:nvPr>
        </p:nvSpPr>
        <p:spPr/>
        <p:txBody>
          <a:bodyPr/>
          <a:lstStyle/>
          <a:p>
            <a:r>
              <a:rPr lang="es-CR" altLang="es-CR"/>
              <a:t>Por otra parte, ningún otro método es conocido para encontrar la clave compartida utilizando sólo la información pública. </a:t>
            </a:r>
          </a:p>
          <a:p>
            <a:r>
              <a:rPr lang="es-CR" altLang="es-CR"/>
              <a:t>Este sistema es computacionalmente imposible cuando </a:t>
            </a:r>
            <a:r>
              <a:rPr lang="es-CR" altLang="es-CR" i="1"/>
              <a:t>p</a:t>
            </a:r>
            <a:r>
              <a:rPr lang="es-CR" altLang="es-CR"/>
              <a:t> y </a:t>
            </a:r>
            <a:r>
              <a:rPr lang="es-CR" altLang="es-CR" i="1"/>
              <a:t>a</a:t>
            </a:r>
            <a:r>
              <a:rPr lang="es-CR" altLang="es-CR"/>
              <a:t> son lo suficientemente grandes. </a:t>
            </a:r>
          </a:p>
          <a:p>
            <a:pPr lvl="1"/>
            <a:r>
              <a:rPr lang="es-CR" altLang="es-CR"/>
              <a:t>Con la potencia de cálculo disponible ahora, este sistema se considera irrompible cuando </a:t>
            </a:r>
            <a:r>
              <a:rPr lang="es-CR" altLang="es-CR" i="1"/>
              <a:t>p</a:t>
            </a:r>
            <a:r>
              <a:rPr lang="es-CR" altLang="es-CR"/>
              <a:t> tiene más de 300 dígitos decimales y, </a:t>
            </a:r>
            <a:r>
              <a:rPr lang="es-CR" altLang="es-CR" i="1"/>
              <a:t>k</a:t>
            </a:r>
            <a:r>
              <a:rPr lang="es-CR" altLang="es-CR" baseline="-25000"/>
              <a:t>1</a:t>
            </a:r>
            <a:r>
              <a:rPr lang="es-CR" altLang="es-CR"/>
              <a:t> y </a:t>
            </a:r>
            <a:r>
              <a:rPr lang="es-CR" altLang="es-CR" i="1"/>
              <a:t>k</a:t>
            </a:r>
            <a:r>
              <a:rPr lang="es-CR" altLang="es-CR" baseline="-25000"/>
              <a:t>2</a:t>
            </a:r>
            <a:r>
              <a:rPr lang="es-CR" altLang="es-CR"/>
              <a:t> deben tener más de 100 dígitos decimales cada uno.</a:t>
            </a:r>
          </a:p>
        </p:txBody>
      </p:sp>
      <p:sp>
        <p:nvSpPr>
          <p:cNvPr id="171012" name="Slide Number Placeholder 3">
            <a:extLst>
              <a:ext uri="{FF2B5EF4-FFF2-40B4-BE49-F238E27FC236}">
                <a16:creationId xmlns:a16="http://schemas.microsoft.com/office/drawing/2014/main" id="{D7FB27EA-6E35-4236-821A-5DD7A80438E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239D49C-7FA0-4309-B617-0CFB1EDDEDEC}" type="slidenum">
              <a:rPr lang="es-ES" altLang="es-CR" sz="2000" smtClean="0">
                <a:solidFill>
                  <a:schemeClr val="tx2"/>
                </a:solidFill>
              </a:rPr>
              <a:pPr>
                <a:spcBef>
                  <a:spcPct val="0"/>
                </a:spcBef>
                <a:buClrTx/>
                <a:buSzTx/>
                <a:buFontTx/>
                <a:buNone/>
              </a:pPr>
              <a:t>106</a:t>
            </a:fld>
            <a:endParaRPr lang="es-ES" altLang="es-CR" sz="2000">
              <a:solidFill>
                <a:schemeClr val="tx2"/>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2AD477F3-4276-400C-89BB-3154000D2C14}"/>
              </a:ext>
            </a:extLst>
          </p:cNvPr>
          <p:cNvSpPr>
            <a:spLocks noGrp="1"/>
          </p:cNvSpPr>
          <p:nvPr>
            <p:ph type="title"/>
          </p:nvPr>
        </p:nvSpPr>
        <p:spPr/>
        <p:txBody>
          <a:bodyPr/>
          <a:lstStyle/>
          <a:p>
            <a:r>
              <a:rPr lang="es-CR" altLang="es-CR"/>
              <a:t>Protocolos de Criptografía</a:t>
            </a:r>
            <a:br>
              <a:rPr lang="es-CR" altLang="es-CR"/>
            </a:br>
            <a:r>
              <a:rPr lang="es-CR" altLang="es-CR"/>
              <a:t>Intercambio de Claves (cont.)</a:t>
            </a:r>
          </a:p>
        </p:txBody>
      </p:sp>
      <p:pic>
        <p:nvPicPr>
          <p:cNvPr id="172035" name="Content Placeholder 2">
            <a:extLst>
              <a:ext uri="{FF2B5EF4-FFF2-40B4-BE49-F238E27FC236}">
                <a16:creationId xmlns:a16="http://schemas.microsoft.com/office/drawing/2014/main" id="{0514E904-8CAE-416F-935B-97D5CBA32DB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36900" y="2057400"/>
            <a:ext cx="3708400" cy="4114800"/>
          </a:xfrm>
        </p:spPr>
      </p:pic>
      <p:sp>
        <p:nvSpPr>
          <p:cNvPr id="172036" name="Slide Number Placeholder 3">
            <a:extLst>
              <a:ext uri="{FF2B5EF4-FFF2-40B4-BE49-F238E27FC236}">
                <a16:creationId xmlns:a16="http://schemas.microsoft.com/office/drawing/2014/main" id="{F26D0315-7104-4598-AA8D-A6A2CF8F98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79A4407-DB2B-409E-80C7-CC2A6A4141EC}" type="slidenum">
              <a:rPr lang="es-ES" altLang="es-CR" sz="2000" smtClean="0">
                <a:solidFill>
                  <a:schemeClr val="tx2"/>
                </a:solidFill>
              </a:rPr>
              <a:pPr>
                <a:spcBef>
                  <a:spcPct val="0"/>
                </a:spcBef>
                <a:buClrTx/>
                <a:buSzTx/>
                <a:buFontTx/>
                <a:buNone/>
              </a:pPr>
              <a:t>107</a:t>
            </a:fld>
            <a:endParaRPr lang="es-ES" altLang="es-CR" sz="2000">
              <a:solidFill>
                <a:schemeClr val="tx2"/>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66642165-A765-47B1-AE23-1E32100D0279}"/>
              </a:ext>
            </a:extLst>
          </p:cNvPr>
          <p:cNvSpPr>
            <a:spLocks noGrp="1"/>
          </p:cNvSpPr>
          <p:nvPr>
            <p:ph type="title"/>
          </p:nvPr>
        </p:nvSpPr>
        <p:spPr/>
        <p:txBody>
          <a:bodyPr/>
          <a:lstStyle/>
          <a:p>
            <a:r>
              <a:rPr lang="es-CR" altLang="es-CR"/>
              <a:t>Protocolos de Criptografía</a:t>
            </a:r>
            <a:br>
              <a:rPr lang="es-CR" altLang="es-CR"/>
            </a:br>
            <a:r>
              <a:rPr lang="es-CR" altLang="es-CR"/>
              <a:t>Firma Digital</a:t>
            </a:r>
          </a:p>
        </p:txBody>
      </p:sp>
      <p:sp>
        <p:nvSpPr>
          <p:cNvPr id="173059" name="Content Placeholder 6">
            <a:extLst>
              <a:ext uri="{FF2B5EF4-FFF2-40B4-BE49-F238E27FC236}">
                <a16:creationId xmlns:a16="http://schemas.microsoft.com/office/drawing/2014/main" id="{E1F0980B-4B01-4174-9F22-5E1656C3329D}"/>
              </a:ext>
            </a:extLst>
          </p:cNvPr>
          <p:cNvSpPr>
            <a:spLocks noGrp="1"/>
          </p:cNvSpPr>
          <p:nvPr>
            <p:ph idx="1"/>
          </p:nvPr>
        </p:nvSpPr>
        <p:spPr/>
        <p:txBody>
          <a:bodyPr/>
          <a:lstStyle/>
          <a:p>
            <a:r>
              <a:rPr lang="es-CR" altLang="es-CR"/>
              <a:t>La criptografía se utiliza también para que el destinatario del mensaje esté seguro que la persona que envía el mensaje sea la cree que procede.</a:t>
            </a:r>
          </a:p>
          <a:p>
            <a:r>
              <a:rPr lang="es-CR" altLang="es-CR"/>
              <a:t>En particular, se puede mostrar cómo esto puede llevarse a cabo utilizando el sistema de cifrado RSA para aplicar una firma digital a un mensaje.</a:t>
            </a:r>
          </a:p>
          <a:p>
            <a:r>
              <a:rPr lang="es-CR" altLang="es-CR"/>
              <a:t>La firma digital puede ayudar en la autenticación e integridad de los datos enviados entre dos personas que tengan desconfianza mutua. Las firmas digitales deben tener las mismas características que las firmas manuales.</a:t>
            </a:r>
          </a:p>
        </p:txBody>
      </p:sp>
      <p:sp>
        <p:nvSpPr>
          <p:cNvPr id="173060" name="Slide Number Placeholder 3">
            <a:extLst>
              <a:ext uri="{FF2B5EF4-FFF2-40B4-BE49-F238E27FC236}">
                <a16:creationId xmlns:a16="http://schemas.microsoft.com/office/drawing/2014/main" id="{19C3A240-A9FD-4A6D-9A32-D1D23A4D237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A5A26DC-DD19-4E73-9D08-0EC1A1207433}" type="slidenum">
              <a:rPr lang="es-ES" altLang="es-CR" sz="2000" smtClean="0">
                <a:solidFill>
                  <a:schemeClr val="tx2"/>
                </a:solidFill>
              </a:rPr>
              <a:pPr>
                <a:spcBef>
                  <a:spcPct val="0"/>
                </a:spcBef>
                <a:buClrTx/>
                <a:buSzTx/>
                <a:buFontTx/>
                <a:buNone/>
              </a:pPr>
              <a:t>108</a:t>
            </a:fld>
            <a:endParaRPr lang="es-ES" altLang="es-CR" sz="2000">
              <a:solidFill>
                <a:schemeClr val="tx2"/>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FAC44C8F-9C67-46D5-A37A-482989B318C2}"/>
              </a:ext>
            </a:extLst>
          </p:cNvPr>
          <p:cNvSpPr>
            <a:spLocks noGrp="1"/>
          </p:cNvSpPr>
          <p:nvPr>
            <p:ph type="title"/>
          </p:nvPr>
        </p:nvSpPr>
        <p:spPr/>
        <p:txBody>
          <a:bodyPr/>
          <a:lstStyle/>
          <a:p>
            <a:r>
              <a:rPr lang="es-CR" altLang="es-CR"/>
              <a:t>Protocolos de Criptografía</a:t>
            </a:r>
            <a:br>
              <a:rPr lang="es-CR" altLang="es-CR"/>
            </a:br>
            <a:r>
              <a:rPr lang="es-CR" altLang="es-CR"/>
              <a:t>Firma Digital (cont.)</a:t>
            </a:r>
          </a:p>
        </p:txBody>
      </p:sp>
      <p:sp>
        <p:nvSpPr>
          <p:cNvPr id="174083" name="Content Placeholder 6">
            <a:extLst>
              <a:ext uri="{FF2B5EF4-FFF2-40B4-BE49-F238E27FC236}">
                <a16:creationId xmlns:a16="http://schemas.microsoft.com/office/drawing/2014/main" id="{E956C207-E039-43DB-BACA-332FB1819B4F}"/>
              </a:ext>
            </a:extLst>
          </p:cNvPr>
          <p:cNvSpPr>
            <a:spLocks noGrp="1"/>
          </p:cNvSpPr>
          <p:nvPr>
            <p:ph idx="1"/>
          </p:nvPr>
        </p:nvSpPr>
        <p:spPr/>
        <p:txBody>
          <a:bodyPr/>
          <a:lstStyle/>
          <a:p>
            <a:r>
              <a:rPr lang="es-CR" altLang="es-CR"/>
              <a:t>Suponer que la clave pública RSA de Alice es (</a:t>
            </a:r>
            <a:r>
              <a:rPr lang="es-CR" altLang="es-CR" i="1"/>
              <a:t>n</a:t>
            </a:r>
            <a:r>
              <a:rPr lang="es-CR" altLang="es-CR"/>
              <a:t>,</a:t>
            </a:r>
            <a:r>
              <a:rPr lang="es-CR" altLang="es-CR" i="1"/>
              <a:t>e</a:t>
            </a:r>
            <a:r>
              <a:rPr lang="es-CR" altLang="es-CR"/>
              <a:t>) y su clave privada es </a:t>
            </a:r>
            <a:r>
              <a:rPr lang="es-CR" altLang="es-CR" i="1"/>
              <a:t>d</a:t>
            </a:r>
            <a:r>
              <a:rPr lang="es-CR" altLang="es-CR"/>
              <a:t>.</a:t>
            </a:r>
          </a:p>
          <a:p>
            <a:r>
              <a:rPr lang="es-CR" altLang="es-CR"/>
              <a:t>Alice encripta un mensaje de texto original </a:t>
            </a:r>
            <a:r>
              <a:rPr lang="es-CR" altLang="es-CR" i="1"/>
              <a:t>x</a:t>
            </a:r>
            <a:r>
              <a:rPr lang="es-CR" altLang="es-CR"/>
              <a:t> utilizando la función de cifrado </a:t>
            </a:r>
            <a:r>
              <a:rPr lang="es-CR" altLang="es-CR" i="1"/>
              <a:t>E</a:t>
            </a:r>
            <a:r>
              <a:rPr lang="es-CR" altLang="es-CR" baseline="-25000"/>
              <a:t>(</a:t>
            </a:r>
            <a:r>
              <a:rPr lang="es-CR" altLang="es-CR" i="1" baseline="-25000"/>
              <a:t>n</a:t>
            </a:r>
            <a:r>
              <a:rPr lang="es-CR" altLang="es-CR" baseline="-25000"/>
              <a:t>,</a:t>
            </a:r>
            <a:r>
              <a:rPr lang="es-CR" altLang="es-CR" i="1" baseline="-25000"/>
              <a:t>e</a:t>
            </a:r>
            <a:r>
              <a:rPr lang="es-CR" altLang="es-CR" baseline="-25000"/>
              <a:t>)</a:t>
            </a:r>
            <a:r>
              <a:rPr lang="es-CR" altLang="es-CR"/>
              <a:t>(</a:t>
            </a:r>
            <a:r>
              <a:rPr lang="es-CR" altLang="es-CR" i="1"/>
              <a:t>x</a:t>
            </a:r>
            <a:r>
              <a:rPr lang="es-CR" altLang="es-CR"/>
              <a:t>) = </a:t>
            </a:r>
            <a:r>
              <a:rPr lang="es-CR" altLang="es-CR" i="1"/>
              <a:t>x</a:t>
            </a:r>
            <a:r>
              <a:rPr lang="es-CR" altLang="es-CR" i="1" baseline="30000"/>
              <a:t>e</a:t>
            </a:r>
            <a:r>
              <a:rPr lang="es-CR" altLang="es-CR"/>
              <a:t> </a:t>
            </a:r>
            <a:r>
              <a:rPr lang="es-CR" altLang="es-CR" b="1"/>
              <a:t>mod </a:t>
            </a:r>
            <a:r>
              <a:rPr lang="es-CR" altLang="es-CR" i="1"/>
              <a:t>n</a:t>
            </a:r>
            <a:r>
              <a:rPr lang="es-CR" altLang="es-CR"/>
              <a:t>. </a:t>
            </a:r>
          </a:p>
          <a:p>
            <a:r>
              <a:rPr lang="es-CR" altLang="es-CR"/>
              <a:t>Ella descifra un mensaje de texto cifrado usando la función de descifrado </a:t>
            </a:r>
            <a:r>
              <a:rPr lang="es-CR" altLang="es-CR" i="1"/>
              <a:t>D</a:t>
            </a:r>
            <a:r>
              <a:rPr lang="es-CR" altLang="es-CR" baseline="-25000"/>
              <a:t>(</a:t>
            </a:r>
            <a:r>
              <a:rPr lang="es-CR" altLang="es-CR" i="1" baseline="-25000"/>
              <a:t>n</a:t>
            </a:r>
            <a:r>
              <a:rPr lang="es-CR" altLang="es-CR" baseline="-25000"/>
              <a:t>,</a:t>
            </a:r>
            <a:r>
              <a:rPr lang="es-CR" altLang="es-CR" i="1" baseline="-25000"/>
              <a:t>e</a:t>
            </a:r>
            <a:r>
              <a:rPr lang="es-CR" altLang="es-CR" baseline="-25000"/>
              <a:t>)</a:t>
            </a:r>
            <a:r>
              <a:rPr lang="es-CR" altLang="es-CR"/>
              <a:t> = </a:t>
            </a:r>
            <a:r>
              <a:rPr lang="es-CR" altLang="es-CR" i="1"/>
              <a:t>x</a:t>
            </a:r>
            <a:r>
              <a:rPr lang="es-CR" altLang="es-CR" i="1" baseline="30000"/>
              <a:t>d</a:t>
            </a:r>
            <a:r>
              <a:rPr lang="es-CR" altLang="es-CR"/>
              <a:t> </a:t>
            </a:r>
            <a:r>
              <a:rPr lang="es-CR" altLang="es-CR" b="1"/>
              <a:t>mod </a:t>
            </a:r>
            <a:r>
              <a:rPr lang="es-CR" altLang="es-CR" i="1"/>
              <a:t>n</a:t>
            </a:r>
            <a:r>
              <a:rPr lang="es-CR" altLang="es-CR"/>
              <a:t>. </a:t>
            </a:r>
          </a:p>
          <a:p>
            <a:r>
              <a:rPr lang="es-CR" altLang="es-CR"/>
              <a:t>Alice quiere enviar el mensaje </a:t>
            </a:r>
            <a:r>
              <a:rPr lang="es-CR" altLang="es-CR" i="1"/>
              <a:t>M</a:t>
            </a:r>
            <a:r>
              <a:rPr lang="es-CR" altLang="es-CR"/>
              <a:t> de modo que todo el que recibe el mensaje sabe que ella lo envía. </a:t>
            </a:r>
          </a:p>
        </p:txBody>
      </p:sp>
      <p:sp>
        <p:nvSpPr>
          <p:cNvPr id="174084" name="Slide Number Placeholder 3">
            <a:extLst>
              <a:ext uri="{FF2B5EF4-FFF2-40B4-BE49-F238E27FC236}">
                <a16:creationId xmlns:a16="http://schemas.microsoft.com/office/drawing/2014/main" id="{1D9BF81E-E6EB-497E-AD1A-F952C43235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08E1AD1-C1F7-47DA-B591-A96F05BEC700}" type="slidenum">
              <a:rPr lang="es-ES" altLang="es-CR" sz="2000" smtClean="0">
                <a:solidFill>
                  <a:schemeClr val="tx2"/>
                </a:solidFill>
              </a:rPr>
              <a:pPr>
                <a:spcBef>
                  <a:spcPct val="0"/>
                </a:spcBef>
                <a:buClrTx/>
                <a:buSzTx/>
                <a:buFontTx/>
                <a:buNone/>
              </a:pPr>
              <a:t>109</a:t>
            </a:fld>
            <a:endParaRPr lang="es-ES" altLang="es-CR" sz="200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a:extLst>
              <a:ext uri="{FF2B5EF4-FFF2-40B4-BE49-F238E27FC236}">
                <a16:creationId xmlns:a16="http://schemas.microsoft.com/office/drawing/2014/main" id="{AF5CBB30-14DD-4064-B979-229FDAC62C12}"/>
              </a:ext>
            </a:extLst>
          </p:cNvPr>
          <p:cNvSpPr>
            <a:spLocks noGrp="1"/>
          </p:cNvSpPr>
          <p:nvPr>
            <p:ph type="title"/>
          </p:nvPr>
        </p:nvSpPr>
        <p:spPr/>
        <p:txBody>
          <a:bodyPr/>
          <a:lstStyle/>
          <a:p>
            <a:r>
              <a:rPr lang="es-ES" altLang="es-CR"/>
              <a:t>Congruencias y Aritmética Modular (cont.)</a:t>
            </a:r>
          </a:p>
        </p:txBody>
      </p:sp>
      <p:sp>
        <p:nvSpPr>
          <p:cNvPr id="25603" name="2 Marcador de contenido">
            <a:extLst>
              <a:ext uri="{FF2B5EF4-FFF2-40B4-BE49-F238E27FC236}">
                <a16:creationId xmlns:a16="http://schemas.microsoft.com/office/drawing/2014/main" id="{1281A6AE-0D8D-47D7-A57D-CFDDB799ACDF}"/>
              </a:ext>
            </a:extLst>
          </p:cNvPr>
          <p:cNvSpPr>
            <a:spLocks noGrp="1"/>
          </p:cNvSpPr>
          <p:nvPr>
            <p:ph idx="1"/>
          </p:nvPr>
        </p:nvSpPr>
        <p:spPr>
          <a:xfrm>
            <a:off x="838200" y="2057400"/>
            <a:ext cx="8305800" cy="4514850"/>
          </a:xfrm>
        </p:spPr>
        <p:txBody>
          <a:bodyPr/>
          <a:lstStyle/>
          <a:p>
            <a:r>
              <a:rPr lang="es-ES" altLang="es-CR"/>
              <a:t>El </a:t>
            </a:r>
            <a:r>
              <a:rPr lang="es-ES" altLang="es-CR" b="1"/>
              <a:t>conjunto cociente</a:t>
            </a:r>
            <a:r>
              <a:rPr lang="es-ES" altLang="es-CR"/>
              <a:t> </a:t>
            </a:r>
            <a:r>
              <a:rPr lang="es-ES" altLang="es-CR" i="1"/>
              <a:t>Z</a:t>
            </a:r>
            <a:r>
              <a:rPr lang="es-ES" altLang="es-CR"/>
              <a:t>/</a:t>
            </a:r>
            <a:r>
              <a:rPr lang="es-ES" altLang="es-CR">
                <a:sym typeface="Symbol" panose="05050102010706020507" pitchFamily="18" charset="2"/>
              </a:rPr>
              <a:t> (</a:t>
            </a:r>
            <a:r>
              <a:rPr lang="es-ES" altLang="es-CR" i="1">
                <a:sym typeface="Symbol" panose="05050102010706020507" pitchFamily="18" charset="2"/>
              </a:rPr>
              <a:t>mod</a:t>
            </a:r>
            <a:r>
              <a:rPr lang="es-ES" altLang="es-CR">
                <a:sym typeface="Symbol" panose="05050102010706020507" pitchFamily="18" charset="2"/>
              </a:rPr>
              <a:t> </a:t>
            </a:r>
            <a:r>
              <a:rPr lang="es-ES" altLang="es-CR" i="1">
                <a:sym typeface="Symbol" panose="05050102010706020507" pitchFamily="18" charset="2"/>
              </a:rPr>
              <a:t>n</a:t>
            </a:r>
            <a:r>
              <a:rPr lang="es-ES" altLang="es-CR">
                <a:sym typeface="Symbol" panose="05050102010706020507" pitchFamily="18" charset="2"/>
              </a:rPr>
              <a:t>), que se representa habitualmente como </a:t>
            </a:r>
            <a:r>
              <a:rPr lang="es-ES" altLang="es-CR" i="1"/>
              <a:t>Z</a:t>
            </a:r>
            <a:r>
              <a:rPr lang="es-ES" altLang="es-CR"/>
              <a:t>/(</a:t>
            </a:r>
            <a:r>
              <a:rPr lang="es-ES" altLang="es-CR" i="1"/>
              <a:t>n</a:t>
            </a:r>
            <a:r>
              <a:rPr lang="es-ES" altLang="es-CR"/>
              <a:t>)</a:t>
            </a:r>
            <a:r>
              <a:rPr lang="es-ES" altLang="es-CR">
                <a:sym typeface="Symbol" panose="05050102010706020507" pitchFamily="18" charset="2"/>
              </a:rPr>
              <a:t>, tiene como elementos todas las clases </a:t>
            </a:r>
            <a:r>
              <a:rPr lang="es-ES" altLang="es-CR"/>
              <a:t>[</a:t>
            </a:r>
            <a:r>
              <a:rPr lang="es-ES" altLang="es-CR" i="1"/>
              <a:t>a</a:t>
            </a:r>
            <a:r>
              <a:rPr lang="es-ES" altLang="es-CR"/>
              <a:t>]</a:t>
            </a:r>
            <a:r>
              <a:rPr lang="es-ES" altLang="es-CR" i="1" baseline="-25000"/>
              <a:t>n</a:t>
            </a:r>
            <a:r>
              <a:rPr lang="es-ES" altLang="es-CR">
                <a:sym typeface="Symbol" panose="05050102010706020507" pitchFamily="18" charset="2"/>
              </a:rPr>
              <a:t>, para los diferentes </a:t>
            </a:r>
            <a:r>
              <a:rPr lang="es-ES" altLang="es-CR" i="1">
                <a:sym typeface="Symbol" panose="05050102010706020507" pitchFamily="18" charset="2"/>
              </a:rPr>
              <a:t>a</a:t>
            </a:r>
            <a:r>
              <a:rPr lang="es-ES" altLang="es-CR">
                <a:sym typeface="Symbol" panose="05050102010706020507" pitchFamily="18" charset="2"/>
              </a:rPr>
              <a:t>  Z.</a:t>
            </a:r>
          </a:p>
          <a:p>
            <a:r>
              <a:rPr lang="es-ES" altLang="es-CR">
                <a:sym typeface="Symbol" panose="05050102010706020507" pitchFamily="18" charset="2"/>
              </a:rPr>
              <a:t>Si </a:t>
            </a:r>
            <a:r>
              <a:rPr lang="es-ES" altLang="es-CR" i="1">
                <a:sym typeface="Symbol" panose="05050102010706020507" pitchFamily="18" charset="2"/>
              </a:rPr>
              <a:t>n</a:t>
            </a:r>
            <a:r>
              <a:rPr lang="es-ES" altLang="es-CR">
                <a:sym typeface="Symbol" panose="05050102010706020507" pitchFamily="18" charset="2"/>
              </a:rPr>
              <a:t> &gt; 0, se definen </a:t>
            </a:r>
            <a:r>
              <a:rPr lang="es-ES" altLang="es-CR" b="1">
                <a:sym typeface="Symbol" panose="05050102010706020507" pitchFamily="18" charset="2"/>
              </a:rPr>
              <a:t>operaciones aritméticas módulo </a:t>
            </a:r>
            <a:r>
              <a:rPr lang="es-ES" altLang="es-CR" b="1" i="1">
                <a:sym typeface="Symbol" panose="05050102010706020507" pitchFamily="18" charset="2"/>
              </a:rPr>
              <a:t>n</a:t>
            </a:r>
            <a:r>
              <a:rPr lang="es-ES" altLang="es-CR">
                <a:sym typeface="Symbol" panose="05050102010706020507" pitchFamily="18" charset="2"/>
              </a:rPr>
              <a:t> en </a:t>
            </a:r>
            <a:r>
              <a:rPr lang="es-ES" altLang="es-CR" i="1">
                <a:sym typeface="Symbol" panose="05050102010706020507" pitchFamily="18" charset="2"/>
              </a:rPr>
              <a:t>Z</a:t>
            </a:r>
            <a:r>
              <a:rPr lang="es-ES" altLang="es-CR">
                <a:sym typeface="Symbol" panose="05050102010706020507" pitchFamily="18" charset="2"/>
              </a:rPr>
              <a:t>/(</a:t>
            </a:r>
            <a:r>
              <a:rPr lang="es-ES" altLang="es-CR" i="1">
                <a:sym typeface="Symbol" panose="05050102010706020507" pitchFamily="18" charset="2"/>
              </a:rPr>
              <a:t>n</a:t>
            </a:r>
            <a:r>
              <a:rPr lang="es-ES" altLang="es-CR">
                <a:sym typeface="Symbol" panose="05050102010706020507" pitchFamily="18" charset="2"/>
              </a:rPr>
              <a:t>), de manera que:</a:t>
            </a:r>
          </a:p>
          <a:p>
            <a:pPr lvl="1"/>
            <a:r>
              <a:rPr lang="es-ES" altLang="es-CR"/>
              <a:t>[</a:t>
            </a:r>
            <a:r>
              <a:rPr lang="es-ES" altLang="es-CR" i="1"/>
              <a:t>a</a:t>
            </a:r>
            <a:r>
              <a:rPr lang="es-ES" altLang="es-CR"/>
              <a:t>]</a:t>
            </a:r>
            <a:r>
              <a:rPr lang="es-ES" altLang="es-CR" i="1" baseline="-25000"/>
              <a:t>n</a:t>
            </a:r>
            <a:r>
              <a:rPr lang="es-ES" altLang="es-CR">
                <a:sym typeface="Symbol" panose="05050102010706020507" pitchFamily="18" charset="2"/>
              </a:rPr>
              <a:t> +</a:t>
            </a:r>
            <a:r>
              <a:rPr lang="es-ES" altLang="es-CR" i="1" baseline="-25000"/>
              <a:t>n</a:t>
            </a:r>
            <a:r>
              <a:rPr lang="es-ES" altLang="es-CR">
                <a:sym typeface="Symbol" panose="05050102010706020507" pitchFamily="18" charset="2"/>
              </a:rPr>
              <a:t> </a:t>
            </a:r>
            <a:r>
              <a:rPr lang="es-ES" altLang="es-CR"/>
              <a:t>[</a:t>
            </a:r>
            <a:r>
              <a:rPr lang="es-ES" altLang="es-CR" i="1"/>
              <a:t>b</a:t>
            </a:r>
            <a:r>
              <a:rPr lang="es-ES" altLang="es-CR"/>
              <a:t>]</a:t>
            </a:r>
            <a:r>
              <a:rPr lang="es-ES" altLang="es-CR" i="1" baseline="-25000"/>
              <a:t>n</a:t>
            </a:r>
            <a:r>
              <a:rPr lang="es-ES" altLang="es-CR">
                <a:sym typeface="Symbol" panose="05050102010706020507" pitchFamily="18" charset="2"/>
              </a:rPr>
              <a:t> = </a:t>
            </a:r>
            <a:r>
              <a:rPr lang="es-ES" altLang="es-CR"/>
              <a:t>[</a:t>
            </a:r>
            <a:r>
              <a:rPr lang="es-ES" altLang="es-CR" i="1"/>
              <a:t>c</a:t>
            </a:r>
            <a:r>
              <a:rPr lang="es-ES" altLang="es-CR"/>
              <a:t>]</a:t>
            </a:r>
            <a:r>
              <a:rPr lang="es-ES" altLang="es-CR" i="1" baseline="-25000"/>
              <a:t>n</a:t>
            </a:r>
            <a:r>
              <a:rPr lang="es-ES" altLang="es-CR">
                <a:sym typeface="Symbol" panose="05050102010706020507" pitchFamily="18" charset="2"/>
              </a:rPr>
              <a:t>, </a:t>
            </a:r>
            <a:r>
              <a:rPr lang="es-ES" altLang="es-CR" i="1">
                <a:sym typeface="Symbol" panose="05050102010706020507" pitchFamily="18" charset="2"/>
              </a:rPr>
              <a:t>c</a:t>
            </a:r>
            <a:r>
              <a:rPr lang="es-ES" altLang="es-CR">
                <a:sym typeface="Symbol" panose="05050102010706020507" pitchFamily="18" charset="2"/>
              </a:rPr>
              <a:t> es un entero tal que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 </a:t>
            </a:r>
            <a:r>
              <a:rPr lang="es-ES" altLang="es-CR" i="1" baseline="-25000">
                <a:sym typeface="Symbol" panose="05050102010706020507" pitchFamily="18" charset="2"/>
              </a:rPr>
              <a:t>n</a:t>
            </a:r>
            <a:r>
              <a:rPr lang="es-ES" altLang="es-CR">
                <a:sym typeface="Symbol" panose="05050102010706020507" pitchFamily="18" charset="2"/>
              </a:rPr>
              <a:t> </a:t>
            </a:r>
            <a:r>
              <a:rPr lang="es-ES" altLang="es-CR" i="1">
                <a:sym typeface="Symbol" panose="05050102010706020507" pitchFamily="18" charset="2"/>
              </a:rPr>
              <a:t>c</a:t>
            </a:r>
            <a:r>
              <a:rPr lang="es-ES" altLang="es-CR">
                <a:sym typeface="Symbol" panose="05050102010706020507" pitchFamily="18" charset="2"/>
              </a:rPr>
              <a:t>, donde 0  </a:t>
            </a:r>
            <a:r>
              <a:rPr lang="es-ES" altLang="es-CR" i="1">
                <a:sym typeface="Symbol" panose="05050102010706020507" pitchFamily="18" charset="2"/>
              </a:rPr>
              <a:t>a</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&lt; </a:t>
            </a:r>
            <a:r>
              <a:rPr lang="es-ES" altLang="es-CR" i="1">
                <a:sym typeface="Symbol" panose="05050102010706020507" pitchFamily="18" charset="2"/>
              </a:rPr>
              <a:t>n</a:t>
            </a:r>
            <a:r>
              <a:rPr lang="es-ES" altLang="es-CR">
                <a:sym typeface="Symbol" panose="05050102010706020507" pitchFamily="18" charset="2"/>
              </a:rPr>
              <a:t> y </a:t>
            </a:r>
            <a:r>
              <a:rPr lang="es-ES" altLang="es-CR" i="1">
                <a:sym typeface="Symbol" panose="05050102010706020507" pitchFamily="18" charset="2"/>
              </a:rPr>
              <a:t>c</a:t>
            </a:r>
            <a:r>
              <a:rPr lang="es-ES" altLang="es-CR">
                <a:sym typeface="Symbol" panose="05050102010706020507" pitchFamily="18" charset="2"/>
              </a:rPr>
              <a:t> =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a:t>
            </a:r>
            <a:r>
              <a:rPr lang="es-ES" altLang="es-CR" i="1">
                <a:sym typeface="Symbol" panose="05050102010706020507" pitchFamily="18" charset="2"/>
              </a:rPr>
              <a:t> mod n</a:t>
            </a:r>
            <a:r>
              <a:rPr lang="es-ES" altLang="es-CR">
                <a:sym typeface="Symbol" panose="05050102010706020507" pitchFamily="18" charset="2"/>
              </a:rPr>
              <a:t>.</a:t>
            </a:r>
          </a:p>
          <a:p>
            <a:pPr lvl="1"/>
            <a:r>
              <a:rPr lang="es-ES" altLang="es-CR"/>
              <a:t>[</a:t>
            </a:r>
            <a:r>
              <a:rPr lang="es-ES" altLang="es-CR" i="1"/>
              <a:t>a</a:t>
            </a:r>
            <a:r>
              <a:rPr lang="es-ES" altLang="es-CR"/>
              <a:t>]</a:t>
            </a:r>
            <a:r>
              <a:rPr lang="es-ES" altLang="es-CR" i="1" baseline="-25000"/>
              <a:t>n</a:t>
            </a:r>
            <a:r>
              <a:rPr lang="es-ES" altLang="es-CR">
                <a:sym typeface="Symbol" panose="05050102010706020507" pitchFamily="18" charset="2"/>
              </a:rPr>
              <a:t> –</a:t>
            </a:r>
            <a:r>
              <a:rPr lang="es-ES" altLang="es-CR" i="1" baseline="-25000"/>
              <a:t>n</a:t>
            </a:r>
            <a:r>
              <a:rPr lang="es-ES" altLang="es-CR">
                <a:sym typeface="Symbol" panose="05050102010706020507" pitchFamily="18" charset="2"/>
              </a:rPr>
              <a:t> </a:t>
            </a:r>
            <a:r>
              <a:rPr lang="es-ES" altLang="es-CR"/>
              <a:t>[</a:t>
            </a:r>
            <a:r>
              <a:rPr lang="es-ES" altLang="es-CR" i="1"/>
              <a:t>b</a:t>
            </a:r>
            <a:r>
              <a:rPr lang="es-ES" altLang="es-CR"/>
              <a:t>]</a:t>
            </a:r>
            <a:r>
              <a:rPr lang="es-ES" altLang="es-CR" i="1" baseline="-25000"/>
              <a:t>n</a:t>
            </a:r>
            <a:r>
              <a:rPr lang="es-ES" altLang="es-CR">
                <a:sym typeface="Symbol" panose="05050102010706020507" pitchFamily="18" charset="2"/>
              </a:rPr>
              <a:t> = </a:t>
            </a:r>
            <a:r>
              <a:rPr lang="es-ES" altLang="es-CR"/>
              <a:t>[</a:t>
            </a:r>
            <a:r>
              <a:rPr lang="es-ES" altLang="es-CR" i="1"/>
              <a:t>c</a:t>
            </a:r>
            <a:r>
              <a:rPr lang="es-ES" altLang="es-CR"/>
              <a:t>]</a:t>
            </a:r>
            <a:r>
              <a:rPr lang="es-ES" altLang="es-CR" i="1" baseline="-25000"/>
              <a:t>n</a:t>
            </a:r>
            <a:r>
              <a:rPr lang="es-ES" altLang="es-CR">
                <a:sym typeface="Symbol" panose="05050102010706020507" pitchFamily="18" charset="2"/>
              </a:rPr>
              <a:t>, </a:t>
            </a:r>
            <a:r>
              <a:rPr lang="es-ES" altLang="es-CR" i="1">
                <a:sym typeface="Symbol" panose="05050102010706020507" pitchFamily="18" charset="2"/>
              </a:rPr>
              <a:t>c</a:t>
            </a:r>
            <a:r>
              <a:rPr lang="es-ES" altLang="es-CR">
                <a:sym typeface="Symbol" panose="05050102010706020507" pitchFamily="18" charset="2"/>
              </a:rPr>
              <a:t> es un entero tal que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 </a:t>
            </a:r>
            <a:r>
              <a:rPr lang="es-ES" altLang="es-CR" i="1" baseline="-25000">
                <a:sym typeface="Symbol" panose="05050102010706020507" pitchFamily="18" charset="2"/>
              </a:rPr>
              <a:t>n</a:t>
            </a:r>
            <a:r>
              <a:rPr lang="es-ES" altLang="es-CR">
                <a:sym typeface="Symbol" panose="05050102010706020507" pitchFamily="18" charset="2"/>
              </a:rPr>
              <a:t> </a:t>
            </a:r>
            <a:r>
              <a:rPr lang="es-ES" altLang="es-CR" i="1">
                <a:sym typeface="Symbol" panose="05050102010706020507" pitchFamily="18" charset="2"/>
              </a:rPr>
              <a:t>c</a:t>
            </a:r>
            <a:r>
              <a:rPr lang="es-ES" altLang="es-CR">
                <a:sym typeface="Symbol" panose="05050102010706020507" pitchFamily="18" charset="2"/>
              </a:rPr>
              <a:t>, donde 0  </a:t>
            </a:r>
            <a:r>
              <a:rPr lang="es-ES" altLang="es-CR" i="1">
                <a:sym typeface="Symbol" panose="05050102010706020507" pitchFamily="18" charset="2"/>
              </a:rPr>
              <a:t>a</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&lt; </a:t>
            </a:r>
            <a:r>
              <a:rPr lang="es-ES" altLang="es-CR" i="1">
                <a:sym typeface="Symbol" panose="05050102010706020507" pitchFamily="18" charset="2"/>
              </a:rPr>
              <a:t>n</a:t>
            </a:r>
            <a:r>
              <a:rPr lang="es-ES" altLang="es-CR">
                <a:sym typeface="Symbol" panose="05050102010706020507" pitchFamily="18" charset="2"/>
              </a:rPr>
              <a:t> y </a:t>
            </a:r>
            <a:r>
              <a:rPr lang="es-ES" altLang="es-CR" i="1">
                <a:sym typeface="Symbol" panose="05050102010706020507" pitchFamily="18" charset="2"/>
              </a:rPr>
              <a:t>c</a:t>
            </a:r>
            <a:r>
              <a:rPr lang="es-ES" altLang="es-CR">
                <a:sym typeface="Symbol" panose="05050102010706020507" pitchFamily="18" charset="2"/>
              </a:rPr>
              <a:t> =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a:t>
            </a:r>
            <a:r>
              <a:rPr lang="es-ES" altLang="es-CR" i="1">
                <a:sym typeface="Symbol" panose="05050102010706020507" pitchFamily="18" charset="2"/>
              </a:rPr>
              <a:t> mod n</a:t>
            </a:r>
            <a:r>
              <a:rPr lang="es-ES" altLang="es-CR">
                <a:sym typeface="Symbol" panose="05050102010706020507" pitchFamily="18" charset="2"/>
              </a:rPr>
              <a:t>.</a:t>
            </a:r>
          </a:p>
          <a:p>
            <a:pPr lvl="1"/>
            <a:r>
              <a:rPr lang="es-ES" altLang="es-CR"/>
              <a:t>[</a:t>
            </a:r>
            <a:r>
              <a:rPr lang="es-ES" altLang="es-CR" i="1"/>
              <a:t>a</a:t>
            </a:r>
            <a:r>
              <a:rPr lang="es-ES" altLang="es-CR"/>
              <a:t>]</a:t>
            </a:r>
            <a:r>
              <a:rPr lang="es-ES" altLang="es-CR" i="1" baseline="-25000"/>
              <a:t>n</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a:t>
            </a:r>
            <a:r>
              <a:rPr lang="es-ES" altLang="es-CR" i="1" baseline="-25000"/>
              <a:t>n</a:t>
            </a:r>
            <a:r>
              <a:rPr lang="es-ES" altLang="es-CR">
                <a:sym typeface="Symbol" panose="05050102010706020507" pitchFamily="18" charset="2"/>
              </a:rPr>
              <a:t> </a:t>
            </a:r>
            <a:r>
              <a:rPr lang="es-ES" altLang="es-CR"/>
              <a:t>[</a:t>
            </a:r>
            <a:r>
              <a:rPr lang="es-ES" altLang="es-CR" i="1"/>
              <a:t>b</a:t>
            </a:r>
            <a:r>
              <a:rPr lang="es-ES" altLang="es-CR"/>
              <a:t>]</a:t>
            </a:r>
            <a:r>
              <a:rPr lang="es-ES" altLang="es-CR" i="1" baseline="-25000"/>
              <a:t>n</a:t>
            </a:r>
            <a:r>
              <a:rPr lang="es-ES" altLang="es-CR">
                <a:sym typeface="Symbol" panose="05050102010706020507" pitchFamily="18" charset="2"/>
              </a:rPr>
              <a:t> = </a:t>
            </a:r>
            <a:r>
              <a:rPr lang="es-ES" altLang="es-CR"/>
              <a:t>[</a:t>
            </a:r>
            <a:r>
              <a:rPr lang="es-ES" altLang="es-CR" i="1"/>
              <a:t>c</a:t>
            </a:r>
            <a:r>
              <a:rPr lang="es-ES" altLang="es-CR"/>
              <a:t>]</a:t>
            </a:r>
            <a:r>
              <a:rPr lang="es-ES" altLang="es-CR" i="1" baseline="-25000"/>
              <a:t>n</a:t>
            </a:r>
            <a:r>
              <a:rPr lang="es-ES" altLang="es-CR">
                <a:sym typeface="Symbol" panose="05050102010706020507" pitchFamily="18" charset="2"/>
              </a:rPr>
              <a:t>, </a:t>
            </a:r>
            <a:r>
              <a:rPr lang="es-ES" altLang="es-CR" i="1">
                <a:sym typeface="Symbol" panose="05050102010706020507" pitchFamily="18" charset="2"/>
              </a:rPr>
              <a:t>c</a:t>
            </a:r>
            <a:r>
              <a:rPr lang="es-ES" altLang="es-CR">
                <a:sym typeface="Symbol" panose="05050102010706020507" pitchFamily="18" charset="2"/>
              </a:rPr>
              <a:t> es un entero tal que </a:t>
            </a:r>
            <a:r>
              <a:rPr lang="es-ES" altLang="es-CR" i="1">
                <a:sym typeface="Symbol" panose="05050102010706020507" pitchFamily="18" charset="2"/>
              </a:rPr>
              <a:t>a</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a:t>
            </a:r>
            <a:r>
              <a:rPr lang="es-ES" altLang="es-CR" i="1" baseline="-25000">
                <a:sym typeface="Symbol" panose="05050102010706020507" pitchFamily="18" charset="2"/>
              </a:rPr>
              <a:t>n</a:t>
            </a:r>
            <a:r>
              <a:rPr lang="es-ES" altLang="es-CR">
                <a:sym typeface="Symbol" panose="05050102010706020507" pitchFamily="18" charset="2"/>
              </a:rPr>
              <a:t> </a:t>
            </a:r>
            <a:r>
              <a:rPr lang="es-ES" altLang="es-CR" i="1">
                <a:sym typeface="Symbol" panose="05050102010706020507" pitchFamily="18" charset="2"/>
              </a:rPr>
              <a:t>c</a:t>
            </a:r>
            <a:r>
              <a:rPr lang="es-ES" altLang="es-CR">
                <a:sym typeface="Symbol" panose="05050102010706020507" pitchFamily="18" charset="2"/>
              </a:rPr>
              <a:t>, donde 0  </a:t>
            </a:r>
            <a:r>
              <a:rPr lang="es-ES" altLang="es-CR" i="1">
                <a:sym typeface="Symbol" panose="05050102010706020507" pitchFamily="18" charset="2"/>
              </a:rPr>
              <a:t>a</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&lt; </a:t>
            </a:r>
            <a:r>
              <a:rPr lang="es-ES" altLang="es-CR" i="1">
                <a:sym typeface="Symbol" panose="05050102010706020507" pitchFamily="18" charset="2"/>
              </a:rPr>
              <a:t>n</a:t>
            </a:r>
            <a:r>
              <a:rPr lang="es-ES" altLang="es-CR">
                <a:sym typeface="Symbol" panose="05050102010706020507" pitchFamily="18" charset="2"/>
              </a:rPr>
              <a:t> y </a:t>
            </a:r>
            <a:r>
              <a:rPr lang="es-ES" altLang="es-CR" i="1">
                <a:sym typeface="Symbol" panose="05050102010706020507" pitchFamily="18" charset="2"/>
              </a:rPr>
              <a:t>c</a:t>
            </a:r>
            <a:r>
              <a:rPr lang="es-ES" altLang="es-CR">
                <a:sym typeface="Symbol" panose="05050102010706020507" pitchFamily="18" charset="2"/>
              </a:rPr>
              <a:t> = (</a:t>
            </a:r>
            <a:r>
              <a:rPr lang="es-ES" altLang="es-CR" i="1">
                <a:sym typeface="Symbol" panose="05050102010706020507" pitchFamily="18" charset="2"/>
              </a:rPr>
              <a:t>a</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a:t>
            </a:r>
            <a:r>
              <a:rPr lang="es-ES" altLang="es-CR" i="1">
                <a:sym typeface="Symbol" panose="05050102010706020507" pitchFamily="18" charset="2"/>
              </a:rPr>
              <a:t> mod n</a:t>
            </a:r>
            <a:r>
              <a:rPr lang="es-ES" altLang="es-CR">
                <a:sym typeface="Symbol" panose="05050102010706020507" pitchFamily="18" charset="2"/>
              </a:rPr>
              <a:t>.</a:t>
            </a:r>
            <a:endParaRPr lang="es-ES" altLang="es-CR"/>
          </a:p>
        </p:txBody>
      </p:sp>
      <p:sp>
        <p:nvSpPr>
          <p:cNvPr id="25604" name="3 Marcador de número de diapositiva">
            <a:extLst>
              <a:ext uri="{FF2B5EF4-FFF2-40B4-BE49-F238E27FC236}">
                <a16:creationId xmlns:a16="http://schemas.microsoft.com/office/drawing/2014/main" id="{EF8B5F64-1DC5-48C1-8041-E82378953A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11F765E-FC0A-49CD-A9D2-3F79EDE6F08C}" type="slidenum">
              <a:rPr lang="es-ES" altLang="es-CR" sz="2000" smtClean="0">
                <a:solidFill>
                  <a:schemeClr val="tx2"/>
                </a:solidFill>
              </a:rPr>
              <a:pPr>
                <a:spcBef>
                  <a:spcPct val="0"/>
                </a:spcBef>
                <a:buClrTx/>
                <a:buSzTx/>
                <a:buFontTx/>
                <a:buNone/>
              </a:pPr>
              <a:t>11</a:t>
            </a:fld>
            <a:endParaRPr lang="es-ES" altLang="es-CR" sz="2000">
              <a:solidFill>
                <a:schemeClr val="tx2"/>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BFDA0C3F-99F6-4DA4-969C-EBD49CFAA518}"/>
              </a:ext>
            </a:extLst>
          </p:cNvPr>
          <p:cNvSpPr>
            <a:spLocks noGrp="1"/>
          </p:cNvSpPr>
          <p:nvPr>
            <p:ph type="title"/>
          </p:nvPr>
        </p:nvSpPr>
        <p:spPr/>
        <p:txBody>
          <a:bodyPr/>
          <a:lstStyle/>
          <a:p>
            <a:r>
              <a:rPr lang="es-CR" altLang="es-CR"/>
              <a:t>Protocolos de Criptografía</a:t>
            </a:r>
            <a:br>
              <a:rPr lang="es-CR" altLang="es-CR"/>
            </a:br>
            <a:r>
              <a:rPr lang="es-CR" altLang="es-CR"/>
              <a:t>Firma Digital (cont.)</a:t>
            </a:r>
          </a:p>
        </p:txBody>
      </p:sp>
      <p:sp>
        <p:nvSpPr>
          <p:cNvPr id="175107" name="Content Placeholder 6">
            <a:extLst>
              <a:ext uri="{FF2B5EF4-FFF2-40B4-BE49-F238E27FC236}">
                <a16:creationId xmlns:a16="http://schemas.microsoft.com/office/drawing/2014/main" id="{9F3DCCC7-E6FA-4703-B79F-9F4A740BC835}"/>
              </a:ext>
            </a:extLst>
          </p:cNvPr>
          <p:cNvSpPr>
            <a:spLocks noGrp="1"/>
          </p:cNvSpPr>
          <p:nvPr>
            <p:ph idx="1"/>
          </p:nvPr>
        </p:nvSpPr>
        <p:spPr/>
        <p:txBody>
          <a:bodyPr/>
          <a:lstStyle/>
          <a:p>
            <a:r>
              <a:rPr lang="es-CR" altLang="es-CR"/>
              <a:t>Al igual que en el cifrado RSA, que traduce las letras en sus equivalentes numéricos y se divide la cadena resultante en bloques </a:t>
            </a:r>
            <a:r>
              <a:rPr lang="es-CR" altLang="es-CR" i="1"/>
              <a:t>m</a:t>
            </a:r>
            <a:r>
              <a:rPr lang="es-CR" altLang="es-CR" baseline="-25000"/>
              <a:t>1</a:t>
            </a:r>
            <a:r>
              <a:rPr lang="es-CR" altLang="es-CR"/>
              <a:t>, </a:t>
            </a:r>
            <a:r>
              <a:rPr lang="es-CR" altLang="es-CR" i="1"/>
              <a:t>m</a:t>
            </a:r>
            <a:r>
              <a:rPr lang="es-CR" altLang="es-CR" baseline="-25000"/>
              <a:t>2</a:t>
            </a:r>
            <a:r>
              <a:rPr lang="es-CR" altLang="es-CR"/>
              <a:t>, ..., </a:t>
            </a:r>
            <a:r>
              <a:rPr lang="es-CR" altLang="es-CR" i="1"/>
              <a:t>m</a:t>
            </a:r>
            <a:r>
              <a:rPr lang="es-CR" altLang="es-CR" i="1" baseline="-25000"/>
              <a:t>k</a:t>
            </a:r>
            <a:r>
              <a:rPr lang="es-CR" altLang="es-CR"/>
              <a:t>, tal que cada bloque es el mismo tamaño lo más grande posible, de modo que 0 ≤ </a:t>
            </a:r>
            <a:r>
              <a:rPr lang="es-CR" altLang="es-CR" i="1"/>
              <a:t>m</a:t>
            </a:r>
            <a:r>
              <a:rPr lang="es-CR" altLang="es-CR" i="1" baseline="-25000"/>
              <a:t>i</a:t>
            </a:r>
            <a:r>
              <a:rPr lang="es-CR" altLang="es-CR"/>
              <a:t> ≤ </a:t>
            </a:r>
            <a:r>
              <a:rPr lang="es-CR" altLang="es-CR" i="1"/>
              <a:t>n</a:t>
            </a:r>
            <a:r>
              <a:rPr lang="es-CR" altLang="es-CR"/>
              <a:t> para </a:t>
            </a:r>
            <a:r>
              <a:rPr lang="es-CR" altLang="es-CR" i="1"/>
              <a:t>i</a:t>
            </a:r>
            <a:r>
              <a:rPr lang="es-CR" altLang="es-CR"/>
              <a:t> = 1, 2, ..., </a:t>
            </a:r>
            <a:r>
              <a:rPr lang="es-CR" altLang="es-CR" i="1"/>
              <a:t>k</a:t>
            </a:r>
            <a:r>
              <a:rPr lang="es-CR" altLang="es-CR"/>
              <a:t>.</a:t>
            </a:r>
          </a:p>
          <a:p>
            <a:r>
              <a:rPr lang="es-CR" altLang="es-CR"/>
              <a:t>A continuación, se aplica la función de descifrado </a:t>
            </a:r>
            <a:r>
              <a:rPr lang="es-CR" altLang="es-CR" i="1"/>
              <a:t>D</a:t>
            </a:r>
            <a:r>
              <a:rPr lang="es-CR" altLang="es-CR" baseline="-25000"/>
              <a:t>(</a:t>
            </a:r>
            <a:r>
              <a:rPr lang="es-CR" altLang="es-CR" i="1" baseline="-25000"/>
              <a:t>n</a:t>
            </a:r>
            <a:r>
              <a:rPr lang="es-CR" altLang="es-CR" baseline="-25000"/>
              <a:t>,</a:t>
            </a:r>
            <a:r>
              <a:rPr lang="es-CR" altLang="es-CR" i="1" baseline="-25000"/>
              <a:t>e</a:t>
            </a:r>
            <a:r>
              <a:rPr lang="es-CR" altLang="es-CR" baseline="-25000"/>
              <a:t>) </a:t>
            </a:r>
            <a:r>
              <a:rPr lang="es-CR" altLang="es-CR"/>
              <a:t>para cada bloque, obteniendo </a:t>
            </a:r>
            <a:r>
              <a:rPr lang="es-CR" altLang="es-CR" i="1"/>
              <a:t>D</a:t>
            </a:r>
            <a:r>
              <a:rPr lang="es-CR" altLang="es-CR" baseline="-25000"/>
              <a:t>(</a:t>
            </a:r>
            <a:r>
              <a:rPr lang="es-CR" altLang="es-CR" i="1" baseline="-25000"/>
              <a:t>n</a:t>
            </a:r>
            <a:r>
              <a:rPr lang="es-CR" altLang="es-CR" baseline="-25000"/>
              <a:t>,</a:t>
            </a:r>
            <a:r>
              <a:rPr lang="es-CR" altLang="es-CR" i="1" baseline="-25000"/>
              <a:t>e</a:t>
            </a:r>
            <a:r>
              <a:rPr lang="es-CR" altLang="es-CR" baseline="-25000"/>
              <a:t>)</a:t>
            </a:r>
            <a:r>
              <a:rPr lang="es-CR" altLang="es-CR"/>
              <a:t>(</a:t>
            </a:r>
            <a:r>
              <a:rPr lang="es-CR" altLang="es-CR" i="1"/>
              <a:t>m</a:t>
            </a:r>
            <a:r>
              <a:rPr lang="es-CR" altLang="es-CR" i="1" baseline="-25000"/>
              <a:t>i</a:t>
            </a:r>
            <a:r>
              <a:rPr lang="es-CR" altLang="es-CR"/>
              <a:t>), </a:t>
            </a:r>
            <a:r>
              <a:rPr lang="es-CR" altLang="es-CR" i="1"/>
              <a:t>i</a:t>
            </a:r>
            <a:r>
              <a:rPr lang="es-CR" altLang="es-CR"/>
              <a:t> = 1, 2, ..., </a:t>
            </a:r>
            <a:r>
              <a:rPr lang="es-CR" altLang="es-CR" i="1"/>
              <a:t>k</a:t>
            </a:r>
            <a:r>
              <a:rPr lang="es-CR" altLang="es-CR"/>
              <a:t>. </a:t>
            </a:r>
          </a:p>
          <a:p>
            <a:r>
              <a:rPr lang="es-CR" altLang="es-CR"/>
              <a:t>Ella envía el resultado a todos los destinatarios del mensaje.</a:t>
            </a:r>
          </a:p>
        </p:txBody>
      </p:sp>
      <p:sp>
        <p:nvSpPr>
          <p:cNvPr id="175108" name="Slide Number Placeholder 3">
            <a:extLst>
              <a:ext uri="{FF2B5EF4-FFF2-40B4-BE49-F238E27FC236}">
                <a16:creationId xmlns:a16="http://schemas.microsoft.com/office/drawing/2014/main" id="{4B70E5DF-C046-4B38-BC88-91B49D4CDC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6488329-D36B-48E1-97BE-C0932E027437}" type="slidenum">
              <a:rPr lang="es-ES" altLang="es-CR" sz="2000" smtClean="0">
                <a:solidFill>
                  <a:schemeClr val="tx2"/>
                </a:solidFill>
              </a:rPr>
              <a:pPr>
                <a:spcBef>
                  <a:spcPct val="0"/>
                </a:spcBef>
                <a:buClrTx/>
                <a:buSzTx/>
                <a:buFontTx/>
                <a:buNone/>
              </a:pPr>
              <a:t>110</a:t>
            </a:fld>
            <a:endParaRPr lang="es-ES" altLang="es-CR" sz="2000">
              <a:solidFill>
                <a:schemeClr val="tx2"/>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ítulo 1">
            <a:extLst>
              <a:ext uri="{FF2B5EF4-FFF2-40B4-BE49-F238E27FC236}">
                <a16:creationId xmlns:a16="http://schemas.microsoft.com/office/drawing/2014/main" id="{7E0ED13D-C6F1-48E6-BD79-F6C9253585EF}"/>
              </a:ext>
            </a:extLst>
          </p:cNvPr>
          <p:cNvSpPr>
            <a:spLocks noGrp="1"/>
          </p:cNvSpPr>
          <p:nvPr>
            <p:ph type="title"/>
          </p:nvPr>
        </p:nvSpPr>
        <p:spPr/>
        <p:txBody>
          <a:bodyPr/>
          <a:lstStyle/>
          <a:p>
            <a:r>
              <a:rPr lang="es-CR" altLang="es-CR"/>
              <a:t>Protocolos de Criptografía</a:t>
            </a:r>
            <a:br>
              <a:rPr lang="es-CR" altLang="es-CR"/>
            </a:br>
            <a:r>
              <a:rPr lang="es-CR" altLang="es-CR"/>
              <a:t>Firma Digital (cont.)</a:t>
            </a:r>
          </a:p>
        </p:txBody>
      </p:sp>
      <p:sp>
        <p:nvSpPr>
          <p:cNvPr id="176131" name="Marcador de contenido 2">
            <a:extLst>
              <a:ext uri="{FF2B5EF4-FFF2-40B4-BE49-F238E27FC236}">
                <a16:creationId xmlns:a16="http://schemas.microsoft.com/office/drawing/2014/main" id="{837928FB-0F9F-465B-92D5-75C285C77E56}"/>
              </a:ext>
            </a:extLst>
          </p:cNvPr>
          <p:cNvSpPr>
            <a:spLocks noGrp="1"/>
          </p:cNvSpPr>
          <p:nvPr>
            <p:ph idx="1"/>
          </p:nvPr>
        </p:nvSpPr>
        <p:spPr/>
        <p:txBody>
          <a:bodyPr/>
          <a:lstStyle/>
          <a:p>
            <a:r>
              <a:rPr lang="es-CR" altLang="es-CR"/>
              <a:t>Cuando un destinatario recibe el mensaje de Alice, donde se aplicó la función de cifrado </a:t>
            </a:r>
            <a:r>
              <a:rPr lang="es-CR" altLang="es-CR" i="1"/>
              <a:t>E</a:t>
            </a:r>
            <a:r>
              <a:rPr lang="es-CR" altLang="es-CR" baseline="-25000"/>
              <a:t>(</a:t>
            </a:r>
            <a:r>
              <a:rPr lang="es-CR" altLang="es-CR" i="1" baseline="-25000"/>
              <a:t>n</a:t>
            </a:r>
            <a:r>
              <a:rPr lang="es-CR" altLang="es-CR" baseline="-25000"/>
              <a:t>,</a:t>
            </a:r>
            <a:r>
              <a:rPr lang="es-CR" altLang="es-CR" i="1" baseline="-25000"/>
              <a:t>e</a:t>
            </a:r>
            <a:r>
              <a:rPr lang="es-CR" altLang="es-CR" baseline="-25000"/>
              <a:t>) </a:t>
            </a:r>
            <a:r>
              <a:rPr lang="es-CR" altLang="es-CR"/>
              <a:t>para cada bloque, todo el mundo tiene disponible la clave de Alice (</a:t>
            </a:r>
            <a:r>
              <a:rPr lang="es-CR" altLang="es-CR" i="1"/>
              <a:t>n</a:t>
            </a:r>
            <a:r>
              <a:rPr lang="es-CR" altLang="es-CR"/>
              <a:t>,</a:t>
            </a:r>
            <a:r>
              <a:rPr lang="es-CR" altLang="es-CR" i="1"/>
              <a:t>e</a:t>
            </a:r>
            <a:r>
              <a:rPr lang="es-CR" altLang="es-CR"/>
              <a:t>) porque es información pública.</a:t>
            </a:r>
          </a:p>
          <a:p>
            <a:r>
              <a:rPr lang="es-CR" altLang="es-CR"/>
              <a:t>El resultado es el bloque de texto original porque </a:t>
            </a:r>
            <a:r>
              <a:rPr lang="es-CR" altLang="es-CR" i="1"/>
              <a:t>E</a:t>
            </a:r>
            <a:r>
              <a:rPr lang="es-CR" altLang="es-CR" baseline="-25000"/>
              <a:t>(</a:t>
            </a:r>
            <a:r>
              <a:rPr lang="es-CR" altLang="es-CR" i="1" baseline="-25000"/>
              <a:t>n</a:t>
            </a:r>
            <a:r>
              <a:rPr lang="es-CR" altLang="es-CR" baseline="-25000"/>
              <a:t>,</a:t>
            </a:r>
            <a:r>
              <a:rPr lang="es-CR" altLang="es-CR" i="1" baseline="-25000"/>
              <a:t>e</a:t>
            </a:r>
            <a:r>
              <a:rPr lang="es-CR" altLang="es-CR" baseline="-25000"/>
              <a:t>)</a:t>
            </a:r>
            <a:r>
              <a:rPr lang="es-CR" altLang="es-CR"/>
              <a:t>(</a:t>
            </a:r>
            <a:r>
              <a:rPr lang="es-CR" altLang="es-CR" i="1"/>
              <a:t>D</a:t>
            </a:r>
            <a:r>
              <a:rPr lang="es-CR" altLang="es-CR" baseline="-25000"/>
              <a:t>(</a:t>
            </a:r>
            <a:r>
              <a:rPr lang="es-CR" altLang="es-CR" i="1" baseline="-25000"/>
              <a:t>n</a:t>
            </a:r>
            <a:r>
              <a:rPr lang="es-CR" altLang="es-CR" baseline="-25000"/>
              <a:t>,</a:t>
            </a:r>
            <a:r>
              <a:rPr lang="es-CR" altLang="es-CR" i="1" baseline="-25000"/>
              <a:t>e</a:t>
            </a:r>
            <a:r>
              <a:rPr lang="es-CR" altLang="es-CR" baseline="-25000"/>
              <a:t>)</a:t>
            </a:r>
            <a:r>
              <a:rPr lang="es-CR" altLang="es-CR"/>
              <a:t>)(</a:t>
            </a:r>
            <a:r>
              <a:rPr lang="es-CR" altLang="es-CR" i="1"/>
              <a:t>x</a:t>
            </a:r>
            <a:r>
              <a:rPr lang="es-CR" altLang="es-CR"/>
              <a:t>)) = </a:t>
            </a:r>
            <a:r>
              <a:rPr lang="es-CR" altLang="es-CR" i="1"/>
              <a:t>x</a:t>
            </a:r>
            <a:r>
              <a:rPr lang="es-CR" altLang="es-CR"/>
              <a:t>. </a:t>
            </a:r>
          </a:p>
          <a:p>
            <a:r>
              <a:rPr lang="es-CR" altLang="es-CR"/>
              <a:t>Por lo tanto, Alice puede enviar su mensaje a tantas personas como ella quiera y mediante su firma, de esta manera, cada destinatario puede estar seguro de que venía de Alice.</a:t>
            </a:r>
          </a:p>
        </p:txBody>
      </p:sp>
      <p:sp>
        <p:nvSpPr>
          <p:cNvPr id="176132" name="Marcador de número de diapositiva 3">
            <a:extLst>
              <a:ext uri="{FF2B5EF4-FFF2-40B4-BE49-F238E27FC236}">
                <a16:creationId xmlns:a16="http://schemas.microsoft.com/office/drawing/2014/main" id="{9E06540B-A84E-402A-86E1-3C70F934A8E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4C584CB-6713-4B58-A0B7-27EB487A8CFD}" type="slidenum">
              <a:rPr lang="es-ES" altLang="es-CR" sz="2000" smtClean="0">
                <a:solidFill>
                  <a:schemeClr val="tx2"/>
                </a:solidFill>
              </a:rPr>
              <a:pPr>
                <a:spcBef>
                  <a:spcPct val="0"/>
                </a:spcBef>
                <a:buClrTx/>
                <a:buSzTx/>
                <a:buFontTx/>
                <a:buNone/>
              </a:pPr>
              <a:t>111</a:t>
            </a:fld>
            <a:endParaRPr lang="es-ES" altLang="es-CR" sz="2000">
              <a:solidFill>
                <a:schemeClr val="tx2"/>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ítulo 1">
            <a:extLst>
              <a:ext uri="{FF2B5EF4-FFF2-40B4-BE49-F238E27FC236}">
                <a16:creationId xmlns:a16="http://schemas.microsoft.com/office/drawing/2014/main" id="{6B42D202-0CFD-4557-8CB1-0ECEDA6472AE}"/>
              </a:ext>
            </a:extLst>
          </p:cNvPr>
          <p:cNvSpPr>
            <a:spLocks noGrp="1"/>
          </p:cNvSpPr>
          <p:nvPr>
            <p:ph type="title"/>
          </p:nvPr>
        </p:nvSpPr>
        <p:spPr/>
        <p:txBody>
          <a:bodyPr/>
          <a:lstStyle/>
          <a:p>
            <a:r>
              <a:rPr lang="es-CR" altLang="es-CR"/>
              <a:t>Protocolos de Criptografía</a:t>
            </a:r>
            <a:br>
              <a:rPr lang="es-CR" altLang="es-CR"/>
            </a:br>
            <a:r>
              <a:rPr lang="es-CR" altLang="es-CR"/>
              <a:t>Firma Digital (cont.)</a:t>
            </a:r>
          </a:p>
        </p:txBody>
      </p:sp>
      <p:sp>
        <p:nvSpPr>
          <p:cNvPr id="177155" name="Marcador de contenido 2">
            <a:extLst>
              <a:ext uri="{FF2B5EF4-FFF2-40B4-BE49-F238E27FC236}">
                <a16:creationId xmlns:a16="http://schemas.microsoft.com/office/drawing/2014/main" id="{C19628F2-BA5D-4C55-8E14-C4A90D05DC6B}"/>
              </a:ext>
            </a:extLst>
          </p:cNvPr>
          <p:cNvSpPr>
            <a:spLocks noGrp="1"/>
          </p:cNvSpPr>
          <p:nvPr>
            <p:ph idx="1"/>
          </p:nvPr>
        </p:nvSpPr>
        <p:spPr/>
        <p:txBody>
          <a:bodyPr/>
          <a:lstStyle/>
          <a:p>
            <a:r>
              <a:rPr lang="es-CR" altLang="es-CR"/>
              <a:t>Ejemplo: Se tiene como clave pública RSA de Alice </a:t>
            </a:r>
            <a:r>
              <a:rPr lang="es-CR" altLang="es-CR" i="1"/>
              <a:t>n</a:t>
            </a:r>
            <a:r>
              <a:rPr lang="es-CR" altLang="es-CR"/>
              <a:t> = 43*59 = 2537 y </a:t>
            </a:r>
            <a:r>
              <a:rPr lang="es-CR" altLang="es-CR" i="1"/>
              <a:t>e</a:t>
            </a:r>
            <a:r>
              <a:rPr lang="es-CR" altLang="es-CR"/>
              <a:t> = 13. Su clave de descifrado es </a:t>
            </a:r>
            <a:r>
              <a:rPr lang="es-CR" altLang="es-CR" i="1"/>
              <a:t>d</a:t>
            </a:r>
            <a:r>
              <a:rPr lang="es-CR" altLang="es-CR"/>
              <a:t> = 937. Se quiere enviar el mensaje: “MEETAT NOON” a sus amigos para que estén seguros de que provenía de ella. ¿Qué se va a enviar?</a:t>
            </a:r>
          </a:p>
          <a:p>
            <a:pPr lvl="1"/>
            <a:r>
              <a:rPr lang="es-CR" altLang="es-CR"/>
              <a:t>Alice traslada el mensaje a bloques de dígitos: 1204 0419 0019 1314 1413</a:t>
            </a:r>
            <a:endParaRPr lang="en-US" altLang="es-CR"/>
          </a:p>
          <a:p>
            <a:pPr lvl="1"/>
            <a:r>
              <a:rPr lang="es-CR" altLang="es-CR"/>
              <a:t>Ella aplica la transformación de descifrado </a:t>
            </a:r>
            <a:r>
              <a:rPr lang="es-CR" altLang="es-CR" i="1"/>
              <a:t>D</a:t>
            </a:r>
            <a:r>
              <a:rPr lang="es-CR" altLang="es-CR" baseline="-25000"/>
              <a:t>(2537</a:t>
            </a:r>
            <a:r>
              <a:rPr lang="es-CR" altLang="es-CR" i="1" baseline="-25000"/>
              <a:t>,</a:t>
            </a:r>
            <a:r>
              <a:rPr lang="es-CR" altLang="es-CR" baseline="-25000"/>
              <a:t>13)</a:t>
            </a:r>
            <a:r>
              <a:rPr lang="es-CR" altLang="es-CR"/>
              <a:t>(</a:t>
            </a:r>
            <a:r>
              <a:rPr lang="es-CR" altLang="es-CR" i="1"/>
              <a:t>x</a:t>
            </a:r>
            <a:r>
              <a:rPr lang="es-CR" altLang="es-CR"/>
              <a:t>)</a:t>
            </a:r>
            <a:r>
              <a:rPr lang="es-CR" altLang="es-CR" i="1"/>
              <a:t> </a:t>
            </a:r>
            <a:r>
              <a:rPr lang="es-CR" altLang="es-CR"/>
              <a:t>= </a:t>
            </a:r>
            <a:r>
              <a:rPr lang="es-CR" altLang="es-CR" i="1"/>
              <a:t>x</a:t>
            </a:r>
            <a:r>
              <a:rPr lang="es-CR" altLang="es-CR" baseline="30000"/>
              <a:t>937</a:t>
            </a:r>
            <a:r>
              <a:rPr lang="es-CR" altLang="es-CR"/>
              <a:t> </a:t>
            </a:r>
            <a:r>
              <a:rPr lang="es-CR" altLang="es-CR" b="1"/>
              <a:t>mod </a:t>
            </a:r>
            <a:r>
              <a:rPr lang="es-CR" altLang="es-CR"/>
              <a:t>2537 a cada bloque. Obtuvo lo siguiente: </a:t>
            </a:r>
            <a:r>
              <a:rPr lang="en-US" altLang="es-CR"/>
              <a:t>1204</a:t>
            </a:r>
            <a:r>
              <a:rPr lang="en-US" altLang="es-CR" baseline="30000"/>
              <a:t>937</a:t>
            </a:r>
            <a:r>
              <a:rPr lang="en-US" altLang="es-CR"/>
              <a:t> </a:t>
            </a:r>
            <a:r>
              <a:rPr lang="en-US" altLang="es-CR" b="1"/>
              <a:t>mod </a:t>
            </a:r>
            <a:r>
              <a:rPr lang="en-US" altLang="es-CR"/>
              <a:t>2537 = 817, 419</a:t>
            </a:r>
            <a:r>
              <a:rPr lang="en-US" altLang="es-CR" baseline="30000"/>
              <a:t>937</a:t>
            </a:r>
            <a:r>
              <a:rPr lang="en-US" altLang="es-CR"/>
              <a:t> </a:t>
            </a:r>
            <a:r>
              <a:rPr lang="en-US" altLang="es-CR" b="1"/>
              <a:t>mod </a:t>
            </a:r>
            <a:r>
              <a:rPr lang="en-US" altLang="es-CR"/>
              <a:t>2537 = 555, </a:t>
            </a:r>
            <a:r>
              <a:rPr lang="da-DK" altLang="es-CR"/>
              <a:t>19</a:t>
            </a:r>
            <a:r>
              <a:rPr lang="da-DK" altLang="es-CR" baseline="30000"/>
              <a:t>937</a:t>
            </a:r>
            <a:r>
              <a:rPr lang="da-DK" altLang="es-CR"/>
              <a:t> </a:t>
            </a:r>
            <a:r>
              <a:rPr lang="da-DK" altLang="es-CR" b="1"/>
              <a:t>mod </a:t>
            </a:r>
            <a:r>
              <a:rPr lang="da-DK" altLang="es-CR"/>
              <a:t>2537 = 1310, 1314</a:t>
            </a:r>
            <a:r>
              <a:rPr lang="es-CR" altLang="es-CR" baseline="30000"/>
              <a:t>937</a:t>
            </a:r>
            <a:r>
              <a:rPr lang="da-DK" altLang="es-CR"/>
              <a:t> </a:t>
            </a:r>
            <a:r>
              <a:rPr lang="da-DK" altLang="es-CR" b="1"/>
              <a:t>mod </a:t>
            </a:r>
            <a:r>
              <a:rPr lang="da-DK" altLang="es-CR"/>
              <a:t>2537 = 2173, and 1413</a:t>
            </a:r>
            <a:r>
              <a:rPr lang="es-CR" altLang="es-CR" baseline="30000"/>
              <a:t>937</a:t>
            </a:r>
            <a:r>
              <a:rPr lang="da-DK" altLang="es-CR"/>
              <a:t> </a:t>
            </a:r>
            <a:r>
              <a:rPr lang="da-DK" altLang="es-CR" b="1"/>
              <a:t>mod </a:t>
            </a:r>
            <a:r>
              <a:rPr lang="da-DK" altLang="es-CR"/>
              <a:t>2537 = 1026.</a:t>
            </a:r>
          </a:p>
        </p:txBody>
      </p:sp>
      <p:sp>
        <p:nvSpPr>
          <p:cNvPr id="177156" name="Marcador de número de diapositiva 3">
            <a:extLst>
              <a:ext uri="{FF2B5EF4-FFF2-40B4-BE49-F238E27FC236}">
                <a16:creationId xmlns:a16="http://schemas.microsoft.com/office/drawing/2014/main" id="{8E19077C-1ED6-4FAF-B2A4-9F4314E2E1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80EC5E6-B1B5-43AD-94FC-DCB806DFAB80}" type="slidenum">
              <a:rPr lang="es-ES" altLang="es-CR" sz="2000" smtClean="0">
                <a:solidFill>
                  <a:schemeClr val="tx2"/>
                </a:solidFill>
              </a:rPr>
              <a:pPr>
                <a:spcBef>
                  <a:spcPct val="0"/>
                </a:spcBef>
                <a:buClrTx/>
                <a:buSzTx/>
                <a:buFontTx/>
                <a:buNone/>
              </a:pPr>
              <a:t>112</a:t>
            </a:fld>
            <a:endParaRPr lang="es-ES" altLang="es-CR" sz="2000">
              <a:solidFill>
                <a:schemeClr val="tx2"/>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ítulo 1">
            <a:extLst>
              <a:ext uri="{FF2B5EF4-FFF2-40B4-BE49-F238E27FC236}">
                <a16:creationId xmlns:a16="http://schemas.microsoft.com/office/drawing/2014/main" id="{F94A1B4A-693F-47A8-9D33-26A2704B9DAE}"/>
              </a:ext>
            </a:extLst>
          </p:cNvPr>
          <p:cNvSpPr>
            <a:spLocks noGrp="1"/>
          </p:cNvSpPr>
          <p:nvPr>
            <p:ph type="title"/>
          </p:nvPr>
        </p:nvSpPr>
        <p:spPr/>
        <p:txBody>
          <a:bodyPr/>
          <a:lstStyle/>
          <a:p>
            <a:r>
              <a:rPr lang="es-CR" altLang="es-CR"/>
              <a:t>Protocolos de Criptografía</a:t>
            </a:r>
            <a:br>
              <a:rPr lang="es-CR" altLang="es-CR"/>
            </a:br>
            <a:r>
              <a:rPr lang="es-CR" altLang="es-CR"/>
              <a:t>Firma Digital (cont.)</a:t>
            </a:r>
          </a:p>
        </p:txBody>
      </p:sp>
      <p:sp>
        <p:nvSpPr>
          <p:cNvPr id="178179" name="Marcador de contenido 2">
            <a:extLst>
              <a:ext uri="{FF2B5EF4-FFF2-40B4-BE49-F238E27FC236}">
                <a16:creationId xmlns:a16="http://schemas.microsoft.com/office/drawing/2014/main" id="{F0A69D4B-2C4B-41F4-9B6F-0171B3596BF9}"/>
              </a:ext>
            </a:extLst>
          </p:cNvPr>
          <p:cNvSpPr>
            <a:spLocks noGrp="1"/>
          </p:cNvSpPr>
          <p:nvPr>
            <p:ph idx="1"/>
          </p:nvPr>
        </p:nvSpPr>
        <p:spPr/>
        <p:txBody>
          <a:bodyPr/>
          <a:lstStyle/>
          <a:p>
            <a:r>
              <a:rPr lang="es-CR" altLang="es-CR"/>
              <a:t>Ejemplo: Se tiene como clave pública RSA de Alice </a:t>
            </a:r>
            <a:r>
              <a:rPr lang="es-CR" altLang="es-CR" i="1"/>
              <a:t>n</a:t>
            </a:r>
            <a:r>
              <a:rPr lang="es-CR" altLang="es-CR"/>
              <a:t> = 43*59 = 2537 y </a:t>
            </a:r>
            <a:r>
              <a:rPr lang="es-CR" altLang="es-CR" i="1"/>
              <a:t>e</a:t>
            </a:r>
            <a:r>
              <a:rPr lang="es-CR" altLang="es-CR"/>
              <a:t> = 13. Su clave de descifrado es </a:t>
            </a:r>
            <a:r>
              <a:rPr lang="es-CR" altLang="es-CR" i="1"/>
              <a:t>d</a:t>
            </a:r>
            <a:r>
              <a:rPr lang="es-CR" altLang="es-CR"/>
              <a:t> = 937. Se quiere enviar el mensaje: “MEETAT NOON” a sus amigos para que estén seguros de que provenía de ella. ¿Qué se va a enviar?</a:t>
            </a:r>
          </a:p>
          <a:p>
            <a:pPr lvl="1"/>
            <a:r>
              <a:rPr lang="es-CR" altLang="es-CR"/>
              <a:t>El mensaje que se envía es: 0817 0555 1310 2173 1026. </a:t>
            </a:r>
          </a:p>
          <a:p>
            <a:pPr lvl="1"/>
            <a:r>
              <a:rPr lang="es-CR" altLang="es-CR"/>
              <a:t>Cuando uno de sus amigos consigue este mensaje, aplican su transformación cifrado </a:t>
            </a:r>
            <a:r>
              <a:rPr lang="es-CR" altLang="es-CR" i="1"/>
              <a:t>E</a:t>
            </a:r>
            <a:r>
              <a:rPr lang="es-CR" altLang="es-CR" baseline="-25000"/>
              <a:t>(2537,13)</a:t>
            </a:r>
            <a:r>
              <a:rPr lang="es-CR" altLang="es-CR"/>
              <a:t> para cada bloque. Obteniendo los bloques de dígitos del mensaje original que traducen de nuevo a las letras correspondientes.</a:t>
            </a:r>
          </a:p>
        </p:txBody>
      </p:sp>
      <p:sp>
        <p:nvSpPr>
          <p:cNvPr id="178180" name="Marcador de número de diapositiva 3">
            <a:extLst>
              <a:ext uri="{FF2B5EF4-FFF2-40B4-BE49-F238E27FC236}">
                <a16:creationId xmlns:a16="http://schemas.microsoft.com/office/drawing/2014/main" id="{0139C02B-FD6A-48F4-9F24-B19F1B8BB1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F229513-74BF-471D-B8C7-54E9C562E234}" type="slidenum">
              <a:rPr lang="es-ES" altLang="es-CR" sz="2000" smtClean="0">
                <a:solidFill>
                  <a:schemeClr val="tx2"/>
                </a:solidFill>
              </a:rPr>
              <a:pPr>
                <a:spcBef>
                  <a:spcPct val="0"/>
                </a:spcBef>
                <a:buClrTx/>
                <a:buSzTx/>
                <a:buFontTx/>
                <a:buNone/>
              </a:pPr>
              <a:t>113</a:t>
            </a:fld>
            <a:endParaRPr lang="es-ES" altLang="es-CR" sz="2000">
              <a:solidFill>
                <a:schemeClr val="tx2"/>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ítulo 1">
            <a:extLst>
              <a:ext uri="{FF2B5EF4-FFF2-40B4-BE49-F238E27FC236}">
                <a16:creationId xmlns:a16="http://schemas.microsoft.com/office/drawing/2014/main" id="{FD9E070D-D0CD-4538-934F-3EA00230D69F}"/>
              </a:ext>
            </a:extLst>
          </p:cNvPr>
          <p:cNvSpPr>
            <a:spLocks noGrp="1"/>
          </p:cNvSpPr>
          <p:nvPr>
            <p:ph type="title"/>
          </p:nvPr>
        </p:nvSpPr>
        <p:spPr/>
        <p:txBody>
          <a:bodyPr/>
          <a:lstStyle/>
          <a:p>
            <a:r>
              <a:rPr lang="es-CR" altLang="es-CR"/>
              <a:t>Protocolos de Criptografía</a:t>
            </a:r>
            <a:br>
              <a:rPr lang="es-CR" altLang="es-CR"/>
            </a:br>
            <a:r>
              <a:rPr lang="es-CR" altLang="es-CR"/>
              <a:t>Firma Digital (cont.)</a:t>
            </a:r>
          </a:p>
        </p:txBody>
      </p:sp>
      <p:sp>
        <p:nvSpPr>
          <p:cNvPr id="179203" name="Marcador de contenido 2">
            <a:extLst>
              <a:ext uri="{FF2B5EF4-FFF2-40B4-BE49-F238E27FC236}">
                <a16:creationId xmlns:a16="http://schemas.microsoft.com/office/drawing/2014/main" id="{3B2AF060-8AA3-4538-AF8C-A2EBB34C7BB7}"/>
              </a:ext>
            </a:extLst>
          </p:cNvPr>
          <p:cNvSpPr>
            <a:spLocks noGrp="1"/>
          </p:cNvSpPr>
          <p:nvPr>
            <p:ph idx="1"/>
          </p:nvPr>
        </p:nvSpPr>
        <p:spPr/>
        <p:txBody>
          <a:bodyPr/>
          <a:lstStyle/>
          <a:p>
            <a:r>
              <a:rPr lang="es-CR" altLang="es-CR"/>
              <a:t>Los mensajes firmados pueden ser enviados mediante el sistema de cifrado RSA. Se puede extender el sistema de cifrado RSA para enviar mensajes secretos firmados. </a:t>
            </a:r>
          </a:p>
          <a:p>
            <a:r>
              <a:rPr lang="es-CR" altLang="es-CR"/>
              <a:t>Para ello, el emisor aplica el cifrado RSA utilizando la clave pública de cifrado de un destinatario a cada bloque que se cifra mediante la transformación de descifrado del remitente.</a:t>
            </a:r>
          </a:p>
          <a:p>
            <a:r>
              <a:rPr lang="es-CR" altLang="es-CR"/>
              <a:t>El receptor aplica la transformación de descifrado privada y luego la transformación de cifrado pública del remitente.</a:t>
            </a:r>
          </a:p>
        </p:txBody>
      </p:sp>
      <p:sp>
        <p:nvSpPr>
          <p:cNvPr id="179204" name="Marcador de número de diapositiva 3">
            <a:extLst>
              <a:ext uri="{FF2B5EF4-FFF2-40B4-BE49-F238E27FC236}">
                <a16:creationId xmlns:a16="http://schemas.microsoft.com/office/drawing/2014/main" id="{2AB57D10-96CB-4DF9-AF5A-B56CB42F059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3C10069-7680-4CE4-AF30-19A54105687A}" type="slidenum">
              <a:rPr lang="es-ES" altLang="es-CR" sz="2000" smtClean="0">
                <a:solidFill>
                  <a:schemeClr val="tx2"/>
                </a:solidFill>
              </a:rPr>
              <a:pPr>
                <a:spcBef>
                  <a:spcPct val="0"/>
                </a:spcBef>
                <a:buClrTx/>
                <a:buSzTx/>
                <a:buFontTx/>
                <a:buNone/>
              </a:pPr>
              <a:t>114</a:t>
            </a:fld>
            <a:endParaRPr lang="es-ES" altLang="es-CR" sz="2000">
              <a:solidFill>
                <a:schemeClr val="tx2"/>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ítulo 1">
            <a:extLst>
              <a:ext uri="{FF2B5EF4-FFF2-40B4-BE49-F238E27FC236}">
                <a16:creationId xmlns:a16="http://schemas.microsoft.com/office/drawing/2014/main" id="{4D83E4A2-97BB-40C3-ACB5-392FAE416461}"/>
              </a:ext>
            </a:extLst>
          </p:cNvPr>
          <p:cNvSpPr>
            <a:spLocks noGrp="1"/>
          </p:cNvSpPr>
          <p:nvPr>
            <p:ph type="title"/>
          </p:nvPr>
        </p:nvSpPr>
        <p:spPr/>
        <p:txBody>
          <a:bodyPr/>
          <a:lstStyle/>
          <a:p>
            <a:r>
              <a:rPr lang="es-CR" altLang="es-CR"/>
              <a:t>Protocolos de Criptografía</a:t>
            </a:r>
            <a:br>
              <a:rPr lang="es-CR" altLang="es-CR"/>
            </a:br>
            <a:r>
              <a:rPr lang="es-CR" altLang="es-CR"/>
              <a:t>Firma Digital (cont.)</a:t>
            </a:r>
          </a:p>
        </p:txBody>
      </p:sp>
      <p:pic>
        <p:nvPicPr>
          <p:cNvPr id="180227" name="Marcador de contenido 4">
            <a:extLst>
              <a:ext uri="{FF2B5EF4-FFF2-40B4-BE49-F238E27FC236}">
                <a16:creationId xmlns:a16="http://schemas.microsoft.com/office/drawing/2014/main" id="{AA761E9B-1F84-46AC-A119-9D800A6707F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44725" y="2057400"/>
            <a:ext cx="5492750" cy="4114800"/>
          </a:xfrm>
        </p:spPr>
      </p:pic>
      <p:sp>
        <p:nvSpPr>
          <p:cNvPr id="180228" name="Marcador de número de diapositiva 3">
            <a:extLst>
              <a:ext uri="{FF2B5EF4-FFF2-40B4-BE49-F238E27FC236}">
                <a16:creationId xmlns:a16="http://schemas.microsoft.com/office/drawing/2014/main" id="{09766F97-9E41-49E7-BB0F-054E3978F62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344032F-C22D-4AD7-B569-613B5A7ED111}" type="slidenum">
              <a:rPr lang="es-ES" altLang="es-CR" sz="2000" smtClean="0">
                <a:solidFill>
                  <a:schemeClr val="tx2"/>
                </a:solidFill>
              </a:rPr>
              <a:pPr>
                <a:spcBef>
                  <a:spcPct val="0"/>
                </a:spcBef>
                <a:buClrTx/>
                <a:buSzTx/>
                <a:buFontTx/>
                <a:buNone/>
              </a:pPr>
              <a:t>115</a:t>
            </a:fld>
            <a:endParaRPr lang="es-ES" altLang="es-CR" sz="2000">
              <a:solidFill>
                <a:schemeClr val="tx2"/>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a:extLst>
              <a:ext uri="{FF2B5EF4-FFF2-40B4-BE49-F238E27FC236}">
                <a16:creationId xmlns:a16="http://schemas.microsoft.com/office/drawing/2014/main" id="{6DF58393-FEFB-4A0E-A0C7-B91BEB70709D}"/>
              </a:ext>
            </a:extLst>
          </p:cNvPr>
          <p:cNvSpPr>
            <a:spLocks noGrp="1"/>
          </p:cNvSpPr>
          <p:nvPr>
            <p:ph type="title"/>
          </p:nvPr>
        </p:nvSpPr>
        <p:spPr/>
        <p:txBody>
          <a:bodyPr/>
          <a:lstStyle/>
          <a:p>
            <a:r>
              <a:rPr lang="es-CR" altLang="es-CR"/>
              <a:t>Criptografía (cont.)</a:t>
            </a:r>
          </a:p>
        </p:txBody>
      </p:sp>
      <p:sp>
        <p:nvSpPr>
          <p:cNvPr id="181251" name="Content Placeholder 2">
            <a:extLst>
              <a:ext uri="{FF2B5EF4-FFF2-40B4-BE49-F238E27FC236}">
                <a16:creationId xmlns:a16="http://schemas.microsoft.com/office/drawing/2014/main" id="{2D146887-4A4B-4301-9D99-622A45A0AE4C}"/>
              </a:ext>
            </a:extLst>
          </p:cNvPr>
          <p:cNvSpPr>
            <a:spLocks noGrp="1"/>
          </p:cNvSpPr>
          <p:nvPr>
            <p:ph idx="1"/>
          </p:nvPr>
        </p:nvSpPr>
        <p:spPr/>
        <p:txBody>
          <a:bodyPr/>
          <a:lstStyle/>
          <a:p>
            <a:r>
              <a:rPr lang="es-CR" altLang="es-CR"/>
              <a:t>Criptografía </a:t>
            </a:r>
            <a:r>
              <a:rPr lang="es-CR" altLang="es-CR">
                <a:hlinkClick r:id="rId2"/>
              </a:rPr>
              <a:t>http://jwilson.coe.uga.edu/EMAT6680Fa2012/Warrayat/EMAT%206690/Essay2/Essay2.html</a:t>
            </a:r>
            <a:endParaRPr lang="es-CR" altLang="es-CR"/>
          </a:p>
          <a:p>
            <a:r>
              <a:rPr lang="es-CR" altLang="es-CR"/>
              <a:t>Sistemas de cifrado (clave privada y clave pública) </a:t>
            </a:r>
            <a:r>
              <a:rPr lang="es-CR" altLang="es-CR">
                <a:hlinkClick r:id="rId3"/>
              </a:rPr>
              <a:t>http://www.genbetadev.com/seguridad-informatica/tipos-de-criptografia-simetrica-asimetrica-e-hibrida</a:t>
            </a:r>
            <a:r>
              <a:rPr lang="es-CR" altLang="es-CR"/>
              <a:t> </a:t>
            </a:r>
          </a:p>
          <a:p>
            <a:r>
              <a:rPr lang="es-CR" altLang="es-CR"/>
              <a:t>RSA </a:t>
            </a:r>
            <a:r>
              <a:rPr lang="es-CR" altLang="es-CR">
                <a:hlinkClick r:id="rId4"/>
              </a:rPr>
              <a:t>https://www.cs.drexel.edu/~jpopyack/IntroCS/HW/RSAWorksheet.html</a:t>
            </a:r>
            <a:endParaRPr lang="es-CR" altLang="es-CR"/>
          </a:p>
          <a:p>
            <a:endParaRPr lang="es-CR" altLang="es-CR"/>
          </a:p>
        </p:txBody>
      </p:sp>
      <p:sp>
        <p:nvSpPr>
          <p:cNvPr id="181252" name="Slide Number Placeholder 3">
            <a:extLst>
              <a:ext uri="{FF2B5EF4-FFF2-40B4-BE49-F238E27FC236}">
                <a16:creationId xmlns:a16="http://schemas.microsoft.com/office/drawing/2014/main" id="{E5BA7470-C5DD-44EC-9695-B5751DB956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E4223A0-3096-44DF-8B9E-895846069595}" type="slidenum">
              <a:rPr lang="es-ES" altLang="es-CR" sz="2000" smtClean="0">
                <a:solidFill>
                  <a:schemeClr val="tx2"/>
                </a:solidFill>
              </a:rPr>
              <a:pPr>
                <a:spcBef>
                  <a:spcPct val="0"/>
                </a:spcBef>
                <a:buClrTx/>
                <a:buSzTx/>
                <a:buFontTx/>
                <a:buNone/>
              </a:pPr>
              <a:t>116</a:t>
            </a:fld>
            <a:endParaRPr lang="es-ES" altLang="es-CR" sz="2000">
              <a:solidFill>
                <a:schemeClr val="tx2"/>
              </a:solidFill>
            </a:endParaRPr>
          </a:p>
        </p:txBody>
      </p:sp>
    </p:spTree>
    <p:extLst>
      <p:ext uri="{BB962C8B-B14F-4D97-AF65-F5344CB8AC3E}">
        <p14:creationId xmlns:p14="http://schemas.microsoft.com/office/powerpoint/2010/main" val="3503749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Título">
            <a:extLst>
              <a:ext uri="{FF2B5EF4-FFF2-40B4-BE49-F238E27FC236}">
                <a16:creationId xmlns:a16="http://schemas.microsoft.com/office/drawing/2014/main" id="{83D89FB7-19D6-41F6-8EDB-3CF80AC8B9B8}"/>
              </a:ext>
            </a:extLst>
          </p:cNvPr>
          <p:cNvSpPr>
            <a:spLocks noGrp="1"/>
          </p:cNvSpPr>
          <p:nvPr>
            <p:ph type="title"/>
          </p:nvPr>
        </p:nvSpPr>
        <p:spPr/>
        <p:txBody>
          <a:bodyPr/>
          <a:lstStyle/>
          <a:p>
            <a:r>
              <a:rPr lang="es-ES_tradnl" altLang="es-CR"/>
              <a:t>Códigos Binarios de Números Decimales</a:t>
            </a:r>
            <a:endParaRPr lang="es-ES" altLang="es-CR"/>
          </a:p>
        </p:txBody>
      </p:sp>
      <p:sp>
        <p:nvSpPr>
          <p:cNvPr id="136195" name="2 Marcador de contenido">
            <a:extLst>
              <a:ext uri="{FF2B5EF4-FFF2-40B4-BE49-F238E27FC236}">
                <a16:creationId xmlns:a16="http://schemas.microsoft.com/office/drawing/2014/main" id="{BBC0BC46-115A-49B5-BBDD-BE0133BF0666}"/>
              </a:ext>
            </a:extLst>
          </p:cNvPr>
          <p:cNvSpPr>
            <a:spLocks noGrp="1"/>
          </p:cNvSpPr>
          <p:nvPr>
            <p:ph idx="1"/>
          </p:nvPr>
        </p:nvSpPr>
        <p:spPr/>
        <p:txBody>
          <a:bodyPr/>
          <a:lstStyle/>
          <a:p>
            <a:r>
              <a:rPr lang="es-ES_tradnl" altLang="es-CR"/>
              <a:t>Los números binarios son los más apropiados  para los cálculos internos en un sistema digital, pero la mayoría de la gente todavía prefiere trabajar con los números decimales.</a:t>
            </a:r>
          </a:p>
          <a:p>
            <a:r>
              <a:rPr lang="es-ES_tradnl" altLang="es-CR"/>
              <a:t>Como resultado, las interfaces externas de un sistema digital pueden leer o exhibir números decimales.</a:t>
            </a:r>
          </a:p>
          <a:p>
            <a:r>
              <a:rPr lang="es-ES_tradnl" altLang="es-CR"/>
              <a:t>Un conjunto de cadenas de </a:t>
            </a:r>
            <a:r>
              <a:rPr lang="es-ES_tradnl" altLang="es-CR" i="1"/>
              <a:t>n</a:t>
            </a:r>
            <a:r>
              <a:rPr lang="es-ES_tradnl" altLang="es-CR"/>
              <a:t> bits en que las diferentes cadenas de bits representan diferentes números u otras cosas se llama </a:t>
            </a:r>
            <a:r>
              <a:rPr lang="es-ES_tradnl" altLang="es-CR" b="1"/>
              <a:t>código</a:t>
            </a:r>
            <a:r>
              <a:rPr lang="es-ES_tradnl" altLang="es-CR"/>
              <a:t>.</a:t>
            </a:r>
          </a:p>
          <a:p>
            <a:r>
              <a:rPr lang="es-ES_tradnl" altLang="es-CR"/>
              <a:t>Una combinación particular de valores de </a:t>
            </a:r>
            <a:r>
              <a:rPr lang="es-ES_tradnl" altLang="es-CR" i="1"/>
              <a:t>n</a:t>
            </a:r>
            <a:r>
              <a:rPr lang="es-ES_tradnl" altLang="es-CR"/>
              <a:t> bits se llama </a:t>
            </a:r>
            <a:r>
              <a:rPr lang="es-ES_tradnl" altLang="es-CR" b="1"/>
              <a:t>palabra del código</a:t>
            </a:r>
            <a:r>
              <a:rPr lang="es-ES_tradnl" altLang="es-CR"/>
              <a:t>.</a:t>
            </a:r>
            <a:endParaRPr lang="es-ES" altLang="es-CR"/>
          </a:p>
        </p:txBody>
      </p:sp>
      <p:sp>
        <p:nvSpPr>
          <p:cNvPr id="136196" name="3 Marcador de número de diapositiva">
            <a:extLst>
              <a:ext uri="{FF2B5EF4-FFF2-40B4-BE49-F238E27FC236}">
                <a16:creationId xmlns:a16="http://schemas.microsoft.com/office/drawing/2014/main" id="{79C87A38-A91B-4FFF-9BCF-895AB9ABBE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17CA2B1-ED3C-43E2-AA07-B18DECB78BB9}" type="slidenum">
              <a:rPr lang="es-ES" altLang="es-CR" sz="2000">
                <a:solidFill>
                  <a:schemeClr val="tx2"/>
                </a:solidFill>
              </a:rPr>
              <a:pPr>
                <a:spcBef>
                  <a:spcPct val="0"/>
                </a:spcBef>
                <a:buClrTx/>
                <a:buSzTx/>
                <a:buFontTx/>
                <a:buNone/>
              </a:pPr>
              <a:t>117</a:t>
            </a:fld>
            <a:endParaRPr lang="es-ES" altLang="es-CR" sz="2000">
              <a:solidFill>
                <a:schemeClr val="tx2"/>
              </a:solidFill>
            </a:endParaRPr>
          </a:p>
        </p:txBody>
      </p:sp>
    </p:spTree>
    <p:extLst>
      <p:ext uri="{BB962C8B-B14F-4D97-AF65-F5344CB8AC3E}">
        <p14:creationId xmlns:p14="http://schemas.microsoft.com/office/powerpoint/2010/main" val="21904197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Título">
            <a:extLst>
              <a:ext uri="{FF2B5EF4-FFF2-40B4-BE49-F238E27FC236}">
                <a16:creationId xmlns:a16="http://schemas.microsoft.com/office/drawing/2014/main" id="{2355D8A5-C405-4696-9494-B03BC5D942D5}"/>
              </a:ext>
            </a:extLst>
          </p:cNvPr>
          <p:cNvSpPr>
            <a:spLocks noGrp="1"/>
          </p:cNvSpPr>
          <p:nvPr>
            <p:ph type="title"/>
          </p:nvPr>
        </p:nvSpPr>
        <p:spPr/>
        <p:txBody>
          <a:bodyPr/>
          <a:lstStyle/>
          <a:p>
            <a:r>
              <a:rPr lang="es-ES_tradnl" altLang="es-CR"/>
              <a:t>Códigos Binarios de Números Decimales (cont.)</a:t>
            </a:r>
            <a:endParaRPr lang="es-ES" altLang="es-CR"/>
          </a:p>
        </p:txBody>
      </p:sp>
      <p:sp>
        <p:nvSpPr>
          <p:cNvPr id="138243" name="2 Marcador de contenido">
            <a:extLst>
              <a:ext uri="{FF2B5EF4-FFF2-40B4-BE49-F238E27FC236}">
                <a16:creationId xmlns:a16="http://schemas.microsoft.com/office/drawing/2014/main" id="{15F34AB8-81B2-4A04-9C82-8DE0DF7FAF02}"/>
              </a:ext>
            </a:extLst>
          </p:cNvPr>
          <p:cNvSpPr>
            <a:spLocks noGrp="1"/>
          </p:cNvSpPr>
          <p:nvPr>
            <p:ph idx="1"/>
          </p:nvPr>
        </p:nvSpPr>
        <p:spPr/>
        <p:txBody>
          <a:bodyPr/>
          <a:lstStyle/>
          <a:p>
            <a:r>
              <a:rPr lang="es-ES_tradnl" altLang="es-CR"/>
              <a:t>Puede que en un código haya o no una relación aritmética entre los valores de los bits en una palabra de código y lo que representan.</a:t>
            </a:r>
          </a:p>
          <a:p>
            <a:r>
              <a:rPr lang="es-ES_tradnl" altLang="es-CR"/>
              <a:t>Además, un código que usa cadenas de </a:t>
            </a:r>
            <a:r>
              <a:rPr lang="es-ES_tradnl" altLang="es-CR" i="1"/>
              <a:t>n</a:t>
            </a:r>
            <a:r>
              <a:rPr lang="es-ES_tradnl" altLang="es-CR"/>
              <a:t> bits no necesita contener 2</a:t>
            </a:r>
            <a:r>
              <a:rPr lang="es-ES_tradnl" altLang="es-CR" i="1" baseline="30000"/>
              <a:t>n</a:t>
            </a:r>
            <a:r>
              <a:rPr lang="es-ES_tradnl" altLang="es-CR"/>
              <a:t> palabras de código.</a:t>
            </a:r>
          </a:p>
          <a:p>
            <a:r>
              <a:rPr lang="es-ES_tradnl" altLang="es-CR"/>
              <a:t>Al menos se necesitan 4 bits para representar los diez dígitos decimales.</a:t>
            </a:r>
          </a:p>
          <a:p>
            <a:pPr lvl="1"/>
            <a:r>
              <a:rPr lang="es-ES_tradnl" altLang="es-CR"/>
              <a:t>Hay muchas maneras diferentes para elegir las 10 palabras código de 4 bits, los más comunes se muestran en la siguiente tabla.</a:t>
            </a:r>
            <a:endParaRPr lang="es-ES" altLang="es-CR"/>
          </a:p>
        </p:txBody>
      </p:sp>
      <p:sp>
        <p:nvSpPr>
          <p:cNvPr id="138244" name="3 Marcador de número de diapositiva">
            <a:extLst>
              <a:ext uri="{FF2B5EF4-FFF2-40B4-BE49-F238E27FC236}">
                <a16:creationId xmlns:a16="http://schemas.microsoft.com/office/drawing/2014/main" id="{4B2AC77F-448F-4075-B021-DAB8E068A8C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DD272D9-F135-40A9-AB3B-5C5D4B2E4C73}" type="slidenum">
              <a:rPr lang="es-ES" altLang="es-CR" sz="2000">
                <a:solidFill>
                  <a:schemeClr val="tx2"/>
                </a:solidFill>
              </a:rPr>
              <a:pPr>
                <a:spcBef>
                  <a:spcPct val="0"/>
                </a:spcBef>
                <a:buClrTx/>
                <a:buSzTx/>
                <a:buFontTx/>
                <a:buNone/>
              </a:pPr>
              <a:t>118</a:t>
            </a:fld>
            <a:endParaRPr lang="es-ES" altLang="es-CR" sz="2000">
              <a:solidFill>
                <a:schemeClr val="tx2"/>
              </a:solidFill>
            </a:endParaRPr>
          </a:p>
        </p:txBody>
      </p:sp>
    </p:spTree>
    <p:extLst>
      <p:ext uri="{BB962C8B-B14F-4D97-AF65-F5344CB8AC3E}">
        <p14:creationId xmlns:p14="http://schemas.microsoft.com/office/powerpoint/2010/main" val="37981351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Título">
            <a:extLst>
              <a:ext uri="{FF2B5EF4-FFF2-40B4-BE49-F238E27FC236}">
                <a16:creationId xmlns:a16="http://schemas.microsoft.com/office/drawing/2014/main" id="{28EF70F0-D079-4954-8292-E6A6755554B1}"/>
              </a:ext>
            </a:extLst>
          </p:cNvPr>
          <p:cNvSpPr>
            <a:spLocks noGrp="1"/>
          </p:cNvSpPr>
          <p:nvPr>
            <p:ph type="title"/>
          </p:nvPr>
        </p:nvSpPr>
        <p:spPr/>
        <p:txBody>
          <a:bodyPr/>
          <a:lstStyle/>
          <a:p>
            <a:r>
              <a:rPr lang="es-ES_tradnl" altLang="es-CR"/>
              <a:t>Códigos Binarios de Números Decimales (cont.)</a:t>
            </a:r>
            <a:endParaRPr lang="es-ES" altLang="es-CR"/>
          </a:p>
        </p:txBody>
      </p:sp>
      <p:graphicFrame>
        <p:nvGraphicFramePr>
          <p:cNvPr id="5" name="4 Marcador de contenido">
            <a:extLst>
              <a:ext uri="{FF2B5EF4-FFF2-40B4-BE49-F238E27FC236}">
                <a16:creationId xmlns:a16="http://schemas.microsoft.com/office/drawing/2014/main" id="{E89A555A-AC4F-4F04-8B32-0FA6803720E2}"/>
              </a:ext>
            </a:extLst>
          </p:cNvPr>
          <p:cNvGraphicFramePr>
            <a:graphicFrameLocks noGrp="1"/>
          </p:cNvGraphicFramePr>
          <p:nvPr>
            <p:ph idx="1"/>
          </p:nvPr>
        </p:nvGraphicFramePr>
        <p:xfrm>
          <a:off x="838200" y="2057400"/>
          <a:ext cx="8305800" cy="4348174"/>
        </p:xfrm>
        <a:graphic>
          <a:graphicData uri="http://schemas.openxmlformats.org/drawingml/2006/table">
            <a:tbl>
              <a:tblPr firstRow="1" bandRow="1">
                <a:tableStyleId>{5940675A-B579-460E-94D1-54222C63F5DA}</a:tableStyleId>
              </a:tblPr>
              <a:tblGrid>
                <a:gridCol w="13843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gridCol w="1384300">
                  <a:extLst>
                    <a:ext uri="{9D8B030D-6E8A-4147-A177-3AD203B41FA5}">
                      <a16:colId xmlns:a16="http://schemas.microsoft.com/office/drawing/2014/main" val="20003"/>
                    </a:ext>
                  </a:extLst>
                </a:gridCol>
                <a:gridCol w="1384300">
                  <a:extLst>
                    <a:ext uri="{9D8B030D-6E8A-4147-A177-3AD203B41FA5}">
                      <a16:colId xmlns:a16="http://schemas.microsoft.com/office/drawing/2014/main" val="20004"/>
                    </a:ext>
                  </a:extLst>
                </a:gridCol>
                <a:gridCol w="1384300">
                  <a:extLst>
                    <a:ext uri="{9D8B030D-6E8A-4147-A177-3AD203B41FA5}">
                      <a16:colId xmlns:a16="http://schemas.microsoft.com/office/drawing/2014/main" val="20005"/>
                    </a:ext>
                  </a:extLst>
                </a:gridCol>
              </a:tblGrid>
              <a:tr h="640068">
                <a:tc>
                  <a:txBody>
                    <a:bodyPr/>
                    <a:lstStyle/>
                    <a:p>
                      <a:pPr algn="ctr"/>
                      <a:r>
                        <a:rPr lang="es-ES_tradnl" sz="1800" b="1" dirty="0"/>
                        <a:t>Dígito Decimal</a:t>
                      </a:r>
                      <a:endParaRPr lang="es-ES" sz="1800" b="1" dirty="0"/>
                    </a:p>
                  </a:txBody>
                  <a:tcPr marT="45717" marB="45717" anchor="ctr"/>
                </a:tc>
                <a:tc>
                  <a:txBody>
                    <a:bodyPr/>
                    <a:lstStyle/>
                    <a:p>
                      <a:pPr algn="ctr"/>
                      <a:r>
                        <a:rPr lang="es-ES_tradnl" sz="1800" b="1" dirty="0"/>
                        <a:t>BCD (8421)</a:t>
                      </a:r>
                      <a:endParaRPr lang="es-ES" sz="1800" b="1" dirty="0"/>
                    </a:p>
                  </a:txBody>
                  <a:tcPr marT="45717" marB="45717" anchor="ctr"/>
                </a:tc>
                <a:tc>
                  <a:txBody>
                    <a:bodyPr/>
                    <a:lstStyle/>
                    <a:p>
                      <a:pPr algn="ctr"/>
                      <a:r>
                        <a:rPr lang="es-ES_tradnl" sz="1800" b="1" dirty="0" err="1">
                          <a:hlinkClick r:id="rId3" action="ppaction://hlinksldjump"/>
                        </a:rPr>
                        <a:t>Aiken</a:t>
                      </a:r>
                      <a:r>
                        <a:rPr lang="es-ES_tradnl" sz="1800" b="1" dirty="0">
                          <a:hlinkClick r:id="rId3" action="ppaction://hlinksldjump"/>
                        </a:rPr>
                        <a:t> (2421)</a:t>
                      </a:r>
                      <a:endParaRPr lang="es-ES" sz="1800" b="1" dirty="0"/>
                    </a:p>
                  </a:txBody>
                  <a:tcPr marT="45717" marB="45717" anchor="ctr"/>
                </a:tc>
                <a:tc>
                  <a:txBody>
                    <a:bodyPr/>
                    <a:lstStyle/>
                    <a:p>
                      <a:pPr algn="ctr"/>
                      <a:r>
                        <a:rPr lang="es-ES_tradnl" sz="1800" b="1" dirty="0">
                          <a:hlinkClick r:id="rId3" action="ppaction://hlinksldjump"/>
                        </a:rPr>
                        <a:t>Exceso 3</a:t>
                      </a:r>
                      <a:endParaRPr lang="es-ES" sz="1800" b="1" dirty="0"/>
                    </a:p>
                  </a:txBody>
                  <a:tcPr marT="45717" marB="45717" anchor="ctr"/>
                </a:tc>
                <a:tc>
                  <a:txBody>
                    <a:bodyPr/>
                    <a:lstStyle/>
                    <a:p>
                      <a:pPr algn="ctr"/>
                      <a:r>
                        <a:rPr lang="es-ES_tradnl" sz="1800" b="1" dirty="0" err="1">
                          <a:hlinkClick r:id="rId4" action="ppaction://hlinksldjump"/>
                        </a:rPr>
                        <a:t>Biquinario</a:t>
                      </a:r>
                      <a:endParaRPr lang="es-ES" sz="1800" b="1" dirty="0"/>
                    </a:p>
                  </a:txBody>
                  <a:tcPr marT="45717" marB="45717" anchor="ctr"/>
                </a:tc>
                <a:tc>
                  <a:txBody>
                    <a:bodyPr/>
                    <a:lstStyle/>
                    <a:p>
                      <a:pPr algn="ctr"/>
                      <a:r>
                        <a:rPr lang="es-ES_tradnl" sz="1800" b="1" dirty="0">
                          <a:hlinkClick r:id="rId4" action="ppaction://hlinksldjump"/>
                        </a:rPr>
                        <a:t>1 de 10</a:t>
                      </a:r>
                      <a:endParaRPr lang="es-ES" sz="1800" b="1" dirty="0"/>
                    </a:p>
                  </a:txBody>
                  <a:tcPr marT="45717" marB="45717" anchor="ctr"/>
                </a:tc>
                <a:extLst>
                  <a:ext uri="{0D108BD9-81ED-4DB2-BD59-A6C34878D82A}">
                    <a16:rowId xmlns:a16="http://schemas.microsoft.com/office/drawing/2014/main" val="10000"/>
                  </a:ext>
                </a:extLst>
              </a:tr>
              <a:tr h="370810">
                <a:tc>
                  <a:txBody>
                    <a:bodyPr/>
                    <a:lstStyle/>
                    <a:p>
                      <a:pPr algn="ctr"/>
                      <a:r>
                        <a:rPr lang="es-ES_tradnl" sz="1800" dirty="0"/>
                        <a:t>0</a:t>
                      </a:r>
                      <a:endParaRPr lang="es-ES" sz="1800" dirty="0"/>
                    </a:p>
                  </a:txBody>
                  <a:tcPr marT="45717" marB="45717" anchor="ctr"/>
                </a:tc>
                <a:tc>
                  <a:txBody>
                    <a:bodyPr/>
                    <a:lstStyle/>
                    <a:p>
                      <a:pPr algn="ctr"/>
                      <a:r>
                        <a:rPr lang="es-ES_tradnl" sz="1800" dirty="0"/>
                        <a:t>0000</a:t>
                      </a:r>
                      <a:endParaRPr lang="es-ES" sz="1800" dirty="0"/>
                    </a:p>
                  </a:txBody>
                  <a:tcPr marT="45717" marB="45717" anchor="ctr"/>
                </a:tc>
                <a:tc>
                  <a:txBody>
                    <a:bodyPr/>
                    <a:lstStyle/>
                    <a:p>
                      <a:pPr algn="ctr"/>
                      <a:r>
                        <a:rPr lang="es-ES_tradnl" sz="1800" dirty="0"/>
                        <a:t>0000</a:t>
                      </a:r>
                      <a:endParaRPr lang="es-ES" sz="1800" dirty="0"/>
                    </a:p>
                  </a:txBody>
                  <a:tcPr marT="45717" marB="45717" anchor="ctr"/>
                </a:tc>
                <a:tc>
                  <a:txBody>
                    <a:bodyPr/>
                    <a:lstStyle/>
                    <a:p>
                      <a:pPr algn="ctr"/>
                      <a:r>
                        <a:rPr lang="es-ES_tradnl" sz="1800" dirty="0"/>
                        <a:t>0011</a:t>
                      </a:r>
                      <a:endParaRPr lang="es-ES" sz="1800" dirty="0"/>
                    </a:p>
                  </a:txBody>
                  <a:tcPr marT="45717" marB="45717" anchor="ctr"/>
                </a:tc>
                <a:tc>
                  <a:txBody>
                    <a:bodyPr/>
                    <a:lstStyle/>
                    <a:p>
                      <a:pPr algn="ctr"/>
                      <a:r>
                        <a:rPr lang="es-ES_tradnl" sz="1800" dirty="0"/>
                        <a:t>0100001</a:t>
                      </a:r>
                      <a:endParaRPr lang="es-ES" sz="1800" dirty="0"/>
                    </a:p>
                  </a:txBody>
                  <a:tcPr marT="45717" marB="45717" anchor="ctr"/>
                </a:tc>
                <a:tc>
                  <a:txBody>
                    <a:bodyPr/>
                    <a:lstStyle/>
                    <a:p>
                      <a:pPr algn="ctr"/>
                      <a:r>
                        <a:rPr lang="es-ES_tradnl" sz="1800" dirty="0"/>
                        <a:t>1000000000</a:t>
                      </a:r>
                      <a:endParaRPr lang="es-ES" sz="1800" dirty="0"/>
                    </a:p>
                  </a:txBody>
                  <a:tcPr marT="45717" marB="45717" anchor="ctr"/>
                </a:tc>
                <a:extLst>
                  <a:ext uri="{0D108BD9-81ED-4DB2-BD59-A6C34878D82A}">
                    <a16:rowId xmlns:a16="http://schemas.microsoft.com/office/drawing/2014/main" val="10001"/>
                  </a:ext>
                </a:extLst>
              </a:tr>
              <a:tr h="370810">
                <a:tc>
                  <a:txBody>
                    <a:bodyPr/>
                    <a:lstStyle/>
                    <a:p>
                      <a:pPr algn="ctr"/>
                      <a:r>
                        <a:rPr lang="es-ES_tradnl" sz="1800" dirty="0"/>
                        <a:t>1</a:t>
                      </a:r>
                      <a:endParaRPr lang="es-ES" sz="1800" dirty="0"/>
                    </a:p>
                  </a:txBody>
                  <a:tcPr marT="45717" marB="45717" anchor="ctr"/>
                </a:tc>
                <a:tc>
                  <a:txBody>
                    <a:bodyPr/>
                    <a:lstStyle/>
                    <a:p>
                      <a:pPr algn="ctr"/>
                      <a:r>
                        <a:rPr lang="es-ES_tradnl" sz="1800" dirty="0"/>
                        <a:t>0001</a:t>
                      </a:r>
                      <a:endParaRPr lang="es-ES" sz="1800" dirty="0"/>
                    </a:p>
                  </a:txBody>
                  <a:tcPr marT="45717" marB="45717" anchor="ctr"/>
                </a:tc>
                <a:tc>
                  <a:txBody>
                    <a:bodyPr/>
                    <a:lstStyle/>
                    <a:p>
                      <a:pPr algn="ctr"/>
                      <a:r>
                        <a:rPr lang="es-ES_tradnl" sz="1800" dirty="0"/>
                        <a:t>0001</a:t>
                      </a:r>
                      <a:endParaRPr lang="es-ES" sz="1800" dirty="0"/>
                    </a:p>
                  </a:txBody>
                  <a:tcPr marT="45717" marB="45717" anchor="ctr"/>
                </a:tc>
                <a:tc>
                  <a:txBody>
                    <a:bodyPr/>
                    <a:lstStyle/>
                    <a:p>
                      <a:pPr algn="ctr"/>
                      <a:r>
                        <a:rPr lang="es-ES_tradnl" sz="1800" dirty="0"/>
                        <a:t>0100</a:t>
                      </a:r>
                      <a:endParaRPr lang="es-ES" sz="1800" dirty="0"/>
                    </a:p>
                  </a:txBody>
                  <a:tcPr marT="45717" marB="45717" anchor="ctr"/>
                </a:tc>
                <a:tc>
                  <a:txBody>
                    <a:bodyPr/>
                    <a:lstStyle/>
                    <a:p>
                      <a:pPr algn="ctr"/>
                      <a:r>
                        <a:rPr lang="es-ES_tradnl" sz="1800" dirty="0"/>
                        <a:t>0100010</a:t>
                      </a:r>
                      <a:endParaRPr lang="es-ES" sz="1800" dirty="0"/>
                    </a:p>
                  </a:txBody>
                  <a:tcPr marT="45717" marB="45717" anchor="ctr"/>
                </a:tc>
                <a:tc>
                  <a:txBody>
                    <a:bodyPr/>
                    <a:lstStyle/>
                    <a:p>
                      <a:pPr algn="ctr"/>
                      <a:r>
                        <a:rPr lang="es-ES_tradnl" sz="1800" dirty="0"/>
                        <a:t>0100000000</a:t>
                      </a:r>
                      <a:endParaRPr lang="es-ES" sz="1800" dirty="0"/>
                    </a:p>
                  </a:txBody>
                  <a:tcPr marT="45717" marB="45717" anchor="ctr"/>
                </a:tc>
                <a:extLst>
                  <a:ext uri="{0D108BD9-81ED-4DB2-BD59-A6C34878D82A}">
                    <a16:rowId xmlns:a16="http://schemas.microsoft.com/office/drawing/2014/main" val="10002"/>
                  </a:ext>
                </a:extLst>
              </a:tr>
              <a:tr h="370810">
                <a:tc>
                  <a:txBody>
                    <a:bodyPr/>
                    <a:lstStyle/>
                    <a:p>
                      <a:pPr algn="ctr"/>
                      <a:r>
                        <a:rPr lang="es-ES_tradnl" sz="1800" dirty="0"/>
                        <a:t>2</a:t>
                      </a:r>
                      <a:endParaRPr lang="es-ES" sz="1800" dirty="0"/>
                    </a:p>
                  </a:txBody>
                  <a:tcPr marT="45717" marB="45717" anchor="ctr"/>
                </a:tc>
                <a:tc>
                  <a:txBody>
                    <a:bodyPr/>
                    <a:lstStyle/>
                    <a:p>
                      <a:pPr algn="ctr"/>
                      <a:r>
                        <a:rPr lang="es-ES_tradnl" sz="1800" dirty="0"/>
                        <a:t>0010</a:t>
                      </a:r>
                      <a:endParaRPr lang="es-ES" sz="1800" dirty="0"/>
                    </a:p>
                  </a:txBody>
                  <a:tcPr marT="45717" marB="45717" anchor="ctr"/>
                </a:tc>
                <a:tc>
                  <a:txBody>
                    <a:bodyPr/>
                    <a:lstStyle/>
                    <a:p>
                      <a:pPr algn="ctr"/>
                      <a:r>
                        <a:rPr lang="es-ES_tradnl" sz="1800" dirty="0"/>
                        <a:t>0010</a:t>
                      </a:r>
                      <a:endParaRPr lang="es-ES" sz="1800" dirty="0"/>
                    </a:p>
                  </a:txBody>
                  <a:tcPr marT="45717" marB="45717" anchor="ctr"/>
                </a:tc>
                <a:tc>
                  <a:txBody>
                    <a:bodyPr/>
                    <a:lstStyle/>
                    <a:p>
                      <a:pPr algn="ctr"/>
                      <a:r>
                        <a:rPr lang="es-ES_tradnl" sz="1800" dirty="0"/>
                        <a:t>0101</a:t>
                      </a:r>
                      <a:endParaRPr lang="es-ES" sz="1800" dirty="0"/>
                    </a:p>
                  </a:txBody>
                  <a:tcPr marT="45717" marB="45717" anchor="ctr"/>
                </a:tc>
                <a:tc>
                  <a:txBody>
                    <a:bodyPr/>
                    <a:lstStyle/>
                    <a:p>
                      <a:pPr algn="ctr"/>
                      <a:r>
                        <a:rPr lang="es-ES_tradnl" sz="1800" dirty="0"/>
                        <a:t>0100100</a:t>
                      </a:r>
                      <a:endParaRPr lang="es-ES" sz="1800" dirty="0"/>
                    </a:p>
                  </a:txBody>
                  <a:tcPr marT="45717" marB="45717" anchor="ctr"/>
                </a:tc>
                <a:tc>
                  <a:txBody>
                    <a:bodyPr/>
                    <a:lstStyle/>
                    <a:p>
                      <a:pPr algn="ctr"/>
                      <a:r>
                        <a:rPr lang="es-ES_tradnl" sz="1800" dirty="0"/>
                        <a:t>0010000000</a:t>
                      </a:r>
                      <a:endParaRPr lang="es-ES" sz="1800" dirty="0"/>
                    </a:p>
                  </a:txBody>
                  <a:tcPr marT="45717" marB="45717" anchor="ctr"/>
                </a:tc>
                <a:extLst>
                  <a:ext uri="{0D108BD9-81ED-4DB2-BD59-A6C34878D82A}">
                    <a16:rowId xmlns:a16="http://schemas.microsoft.com/office/drawing/2014/main" val="10003"/>
                  </a:ext>
                </a:extLst>
              </a:tr>
              <a:tr h="370810">
                <a:tc>
                  <a:txBody>
                    <a:bodyPr/>
                    <a:lstStyle/>
                    <a:p>
                      <a:pPr algn="ctr"/>
                      <a:r>
                        <a:rPr lang="es-ES_tradnl" sz="1800" dirty="0"/>
                        <a:t>3</a:t>
                      </a:r>
                      <a:endParaRPr lang="es-ES" sz="1800" dirty="0"/>
                    </a:p>
                  </a:txBody>
                  <a:tcPr marT="45717" marB="45717" anchor="ctr"/>
                </a:tc>
                <a:tc>
                  <a:txBody>
                    <a:bodyPr/>
                    <a:lstStyle/>
                    <a:p>
                      <a:pPr algn="ctr"/>
                      <a:r>
                        <a:rPr lang="es-ES_tradnl" sz="1800" dirty="0"/>
                        <a:t>0011</a:t>
                      </a:r>
                      <a:endParaRPr lang="es-ES" sz="1800" dirty="0"/>
                    </a:p>
                  </a:txBody>
                  <a:tcPr marT="45717" marB="45717" anchor="ctr"/>
                </a:tc>
                <a:tc>
                  <a:txBody>
                    <a:bodyPr/>
                    <a:lstStyle/>
                    <a:p>
                      <a:pPr algn="ctr"/>
                      <a:r>
                        <a:rPr lang="es-ES_tradnl" sz="1800" dirty="0"/>
                        <a:t>0011</a:t>
                      </a:r>
                      <a:endParaRPr lang="es-ES" sz="1800" dirty="0"/>
                    </a:p>
                  </a:txBody>
                  <a:tcPr marT="45717" marB="45717" anchor="ctr"/>
                </a:tc>
                <a:tc>
                  <a:txBody>
                    <a:bodyPr/>
                    <a:lstStyle/>
                    <a:p>
                      <a:pPr algn="ctr"/>
                      <a:r>
                        <a:rPr lang="es-ES_tradnl" sz="1800" dirty="0"/>
                        <a:t>0110</a:t>
                      </a:r>
                      <a:endParaRPr lang="es-ES" sz="1800" dirty="0"/>
                    </a:p>
                  </a:txBody>
                  <a:tcPr marT="45717" marB="45717" anchor="ctr"/>
                </a:tc>
                <a:tc>
                  <a:txBody>
                    <a:bodyPr/>
                    <a:lstStyle/>
                    <a:p>
                      <a:pPr algn="ctr"/>
                      <a:r>
                        <a:rPr lang="es-ES_tradnl" sz="1800" dirty="0"/>
                        <a:t>0101000</a:t>
                      </a:r>
                      <a:endParaRPr lang="es-ES" sz="1800" dirty="0"/>
                    </a:p>
                  </a:txBody>
                  <a:tcPr marT="45717" marB="45717" anchor="ctr"/>
                </a:tc>
                <a:tc>
                  <a:txBody>
                    <a:bodyPr/>
                    <a:lstStyle/>
                    <a:p>
                      <a:pPr algn="ctr"/>
                      <a:r>
                        <a:rPr lang="es-ES_tradnl" sz="1800" dirty="0"/>
                        <a:t>0001000000</a:t>
                      </a:r>
                      <a:endParaRPr lang="es-ES" sz="1800" dirty="0"/>
                    </a:p>
                  </a:txBody>
                  <a:tcPr marT="45717" marB="45717" anchor="ctr"/>
                </a:tc>
                <a:extLst>
                  <a:ext uri="{0D108BD9-81ED-4DB2-BD59-A6C34878D82A}">
                    <a16:rowId xmlns:a16="http://schemas.microsoft.com/office/drawing/2014/main" val="10004"/>
                  </a:ext>
                </a:extLst>
              </a:tr>
              <a:tr h="370810">
                <a:tc>
                  <a:txBody>
                    <a:bodyPr/>
                    <a:lstStyle/>
                    <a:p>
                      <a:pPr algn="ctr"/>
                      <a:r>
                        <a:rPr lang="es-ES_tradnl" sz="1800" dirty="0"/>
                        <a:t>4</a:t>
                      </a:r>
                      <a:endParaRPr lang="es-ES" sz="1800" dirty="0"/>
                    </a:p>
                  </a:txBody>
                  <a:tcPr marT="45717" marB="45717" anchor="ctr"/>
                </a:tc>
                <a:tc>
                  <a:txBody>
                    <a:bodyPr/>
                    <a:lstStyle/>
                    <a:p>
                      <a:pPr algn="ctr"/>
                      <a:r>
                        <a:rPr lang="es-ES_tradnl" sz="1800" dirty="0"/>
                        <a:t>0100</a:t>
                      </a:r>
                      <a:endParaRPr lang="es-ES" sz="1800" dirty="0"/>
                    </a:p>
                  </a:txBody>
                  <a:tcPr marT="45717" marB="45717" anchor="ctr"/>
                </a:tc>
                <a:tc>
                  <a:txBody>
                    <a:bodyPr/>
                    <a:lstStyle/>
                    <a:p>
                      <a:pPr algn="ctr"/>
                      <a:r>
                        <a:rPr lang="es-ES_tradnl" sz="1800" dirty="0"/>
                        <a:t>0100</a:t>
                      </a:r>
                      <a:endParaRPr lang="es-ES" sz="1800" dirty="0"/>
                    </a:p>
                  </a:txBody>
                  <a:tcPr marT="45717" marB="45717" anchor="ctr"/>
                </a:tc>
                <a:tc>
                  <a:txBody>
                    <a:bodyPr/>
                    <a:lstStyle/>
                    <a:p>
                      <a:pPr algn="ctr"/>
                      <a:r>
                        <a:rPr lang="es-ES_tradnl" sz="1800" dirty="0"/>
                        <a:t>0111</a:t>
                      </a:r>
                      <a:endParaRPr lang="es-ES" sz="1800" dirty="0"/>
                    </a:p>
                  </a:txBody>
                  <a:tcPr marT="45717" marB="45717" anchor="ctr"/>
                </a:tc>
                <a:tc>
                  <a:txBody>
                    <a:bodyPr/>
                    <a:lstStyle/>
                    <a:p>
                      <a:pPr algn="ctr"/>
                      <a:r>
                        <a:rPr lang="es-ES_tradnl" sz="1800" dirty="0"/>
                        <a:t>0110000</a:t>
                      </a:r>
                      <a:endParaRPr lang="es-ES" sz="1800" dirty="0"/>
                    </a:p>
                  </a:txBody>
                  <a:tcPr marT="45717" marB="45717" anchor="ctr"/>
                </a:tc>
                <a:tc>
                  <a:txBody>
                    <a:bodyPr/>
                    <a:lstStyle/>
                    <a:p>
                      <a:pPr algn="ctr"/>
                      <a:r>
                        <a:rPr lang="es-ES_tradnl" sz="1800" dirty="0"/>
                        <a:t>0000100000</a:t>
                      </a:r>
                      <a:endParaRPr lang="es-ES" sz="1800" dirty="0"/>
                    </a:p>
                  </a:txBody>
                  <a:tcPr marT="45717" marB="45717" anchor="ctr"/>
                </a:tc>
                <a:extLst>
                  <a:ext uri="{0D108BD9-81ED-4DB2-BD59-A6C34878D82A}">
                    <a16:rowId xmlns:a16="http://schemas.microsoft.com/office/drawing/2014/main" val="10005"/>
                  </a:ext>
                </a:extLst>
              </a:tr>
              <a:tr h="370810">
                <a:tc>
                  <a:txBody>
                    <a:bodyPr/>
                    <a:lstStyle/>
                    <a:p>
                      <a:pPr algn="ctr"/>
                      <a:r>
                        <a:rPr lang="es-ES_tradnl" sz="1800" dirty="0"/>
                        <a:t>5</a:t>
                      </a:r>
                      <a:endParaRPr lang="es-ES" sz="1800" dirty="0"/>
                    </a:p>
                  </a:txBody>
                  <a:tcPr marT="45717" marB="45717" anchor="ctr"/>
                </a:tc>
                <a:tc>
                  <a:txBody>
                    <a:bodyPr/>
                    <a:lstStyle/>
                    <a:p>
                      <a:pPr algn="ctr"/>
                      <a:r>
                        <a:rPr lang="es-ES_tradnl" sz="1800" dirty="0"/>
                        <a:t>0101</a:t>
                      </a:r>
                      <a:endParaRPr lang="es-ES" sz="1800" dirty="0"/>
                    </a:p>
                  </a:txBody>
                  <a:tcPr marT="45717" marB="45717" anchor="ctr"/>
                </a:tc>
                <a:tc>
                  <a:txBody>
                    <a:bodyPr/>
                    <a:lstStyle/>
                    <a:p>
                      <a:pPr algn="ctr"/>
                      <a:r>
                        <a:rPr lang="es-ES_tradnl" sz="1800" dirty="0"/>
                        <a:t>1011</a:t>
                      </a:r>
                      <a:endParaRPr lang="es-ES" sz="1800" dirty="0"/>
                    </a:p>
                  </a:txBody>
                  <a:tcPr marT="45717" marB="45717" anchor="ctr"/>
                </a:tc>
                <a:tc>
                  <a:txBody>
                    <a:bodyPr/>
                    <a:lstStyle/>
                    <a:p>
                      <a:pPr algn="ctr"/>
                      <a:r>
                        <a:rPr lang="es-ES_tradnl" sz="1800" dirty="0"/>
                        <a:t>1000</a:t>
                      </a:r>
                      <a:endParaRPr lang="es-ES" sz="1800" dirty="0"/>
                    </a:p>
                  </a:txBody>
                  <a:tcPr marT="45717" marB="45717" anchor="ctr"/>
                </a:tc>
                <a:tc>
                  <a:txBody>
                    <a:bodyPr/>
                    <a:lstStyle/>
                    <a:p>
                      <a:pPr algn="ctr"/>
                      <a:r>
                        <a:rPr lang="es-ES_tradnl" sz="1800" dirty="0"/>
                        <a:t>1000001</a:t>
                      </a:r>
                      <a:endParaRPr lang="es-ES" sz="1800" dirty="0"/>
                    </a:p>
                  </a:txBody>
                  <a:tcPr marT="45717" marB="45717" anchor="ctr"/>
                </a:tc>
                <a:tc>
                  <a:txBody>
                    <a:bodyPr/>
                    <a:lstStyle/>
                    <a:p>
                      <a:pPr algn="ctr"/>
                      <a:r>
                        <a:rPr lang="es-ES_tradnl" sz="1800" dirty="0"/>
                        <a:t>0000010000</a:t>
                      </a:r>
                      <a:endParaRPr lang="es-ES" sz="1800" dirty="0"/>
                    </a:p>
                  </a:txBody>
                  <a:tcPr marT="45717" marB="45717" anchor="ctr"/>
                </a:tc>
                <a:extLst>
                  <a:ext uri="{0D108BD9-81ED-4DB2-BD59-A6C34878D82A}">
                    <a16:rowId xmlns:a16="http://schemas.microsoft.com/office/drawing/2014/main" val="10006"/>
                  </a:ext>
                </a:extLst>
              </a:tr>
              <a:tr h="370810">
                <a:tc>
                  <a:txBody>
                    <a:bodyPr/>
                    <a:lstStyle/>
                    <a:p>
                      <a:pPr algn="ctr"/>
                      <a:r>
                        <a:rPr lang="es-ES_tradnl" sz="1800" dirty="0"/>
                        <a:t>6</a:t>
                      </a:r>
                      <a:endParaRPr lang="es-ES" sz="1800" dirty="0"/>
                    </a:p>
                  </a:txBody>
                  <a:tcPr marT="45717" marB="45717" anchor="ctr"/>
                </a:tc>
                <a:tc>
                  <a:txBody>
                    <a:bodyPr/>
                    <a:lstStyle/>
                    <a:p>
                      <a:pPr algn="ctr"/>
                      <a:r>
                        <a:rPr lang="es-ES_tradnl" sz="1800" dirty="0"/>
                        <a:t>0110</a:t>
                      </a:r>
                      <a:endParaRPr lang="es-ES" sz="1800" dirty="0"/>
                    </a:p>
                  </a:txBody>
                  <a:tcPr marT="45717" marB="45717" anchor="ctr"/>
                </a:tc>
                <a:tc>
                  <a:txBody>
                    <a:bodyPr/>
                    <a:lstStyle/>
                    <a:p>
                      <a:pPr algn="ctr"/>
                      <a:r>
                        <a:rPr lang="es-ES_tradnl" sz="1800" dirty="0"/>
                        <a:t>1100</a:t>
                      </a:r>
                      <a:endParaRPr lang="es-ES" sz="1800" dirty="0"/>
                    </a:p>
                  </a:txBody>
                  <a:tcPr marT="45717" marB="45717" anchor="ctr"/>
                </a:tc>
                <a:tc>
                  <a:txBody>
                    <a:bodyPr/>
                    <a:lstStyle/>
                    <a:p>
                      <a:pPr algn="ctr"/>
                      <a:r>
                        <a:rPr lang="es-ES_tradnl" sz="1800" dirty="0"/>
                        <a:t>1001</a:t>
                      </a:r>
                      <a:endParaRPr lang="es-ES" sz="1800" dirty="0"/>
                    </a:p>
                  </a:txBody>
                  <a:tcPr marT="45717" marB="45717" anchor="ctr"/>
                </a:tc>
                <a:tc>
                  <a:txBody>
                    <a:bodyPr/>
                    <a:lstStyle/>
                    <a:p>
                      <a:pPr algn="ctr"/>
                      <a:r>
                        <a:rPr lang="es-ES_tradnl" sz="1800" dirty="0"/>
                        <a:t>1000010</a:t>
                      </a:r>
                      <a:endParaRPr lang="es-ES" sz="1800" dirty="0"/>
                    </a:p>
                  </a:txBody>
                  <a:tcPr marT="45717" marB="45717" anchor="ctr"/>
                </a:tc>
                <a:tc>
                  <a:txBody>
                    <a:bodyPr/>
                    <a:lstStyle/>
                    <a:p>
                      <a:pPr algn="ctr"/>
                      <a:r>
                        <a:rPr lang="es-ES_tradnl" sz="1800" dirty="0"/>
                        <a:t>0000001000</a:t>
                      </a:r>
                      <a:endParaRPr lang="es-ES" sz="1800" dirty="0"/>
                    </a:p>
                  </a:txBody>
                  <a:tcPr marT="45717" marB="45717" anchor="ctr"/>
                </a:tc>
                <a:extLst>
                  <a:ext uri="{0D108BD9-81ED-4DB2-BD59-A6C34878D82A}">
                    <a16:rowId xmlns:a16="http://schemas.microsoft.com/office/drawing/2014/main" val="10007"/>
                  </a:ext>
                </a:extLst>
              </a:tr>
              <a:tr h="370810">
                <a:tc>
                  <a:txBody>
                    <a:bodyPr/>
                    <a:lstStyle/>
                    <a:p>
                      <a:pPr algn="ctr"/>
                      <a:r>
                        <a:rPr lang="es-ES_tradnl" sz="1800" dirty="0"/>
                        <a:t>7</a:t>
                      </a:r>
                      <a:endParaRPr lang="es-ES" sz="1800" dirty="0"/>
                    </a:p>
                  </a:txBody>
                  <a:tcPr marT="45717" marB="45717" anchor="ctr"/>
                </a:tc>
                <a:tc>
                  <a:txBody>
                    <a:bodyPr/>
                    <a:lstStyle/>
                    <a:p>
                      <a:pPr algn="ctr"/>
                      <a:r>
                        <a:rPr lang="es-ES_tradnl" sz="1800" dirty="0"/>
                        <a:t>0111</a:t>
                      </a:r>
                      <a:endParaRPr lang="es-ES" sz="1800" dirty="0"/>
                    </a:p>
                  </a:txBody>
                  <a:tcPr marT="45717" marB="45717" anchor="ctr"/>
                </a:tc>
                <a:tc>
                  <a:txBody>
                    <a:bodyPr/>
                    <a:lstStyle/>
                    <a:p>
                      <a:pPr algn="ctr"/>
                      <a:r>
                        <a:rPr lang="es-ES_tradnl" sz="1800" dirty="0"/>
                        <a:t>1101</a:t>
                      </a:r>
                      <a:endParaRPr lang="es-ES" sz="1800" dirty="0"/>
                    </a:p>
                  </a:txBody>
                  <a:tcPr marT="45717" marB="45717" anchor="ctr"/>
                </a:tc>
                <a:tc>
                  <a:txBody>
                    <a:bodyPr/>
                    <a:lstStyle/>
                    <a:p>
                      <a:pPr algn="ctr"/>
                      <a:r>
                        <a:rPr lang="es-ES_tradnl" sz="1800" dirty="0"/>
                        <a:t>1010</a:t>
                      </a:r>
                      <a:endParaRPr lang="es-ES" sz="1800" dirty="0"/>
                    </a:p>
                  </a:txBody>
                  <a:tcPr marT="45717" marB="45717" anchor="ctr"/>
                </a:tc>
                <a:tc>
                  <a:txBody>
                    <a:bodyPr/>
                    <a:lstStyle/>
                    <a:p>
                      <a:pPr algn="ctr"/>
                      <a:r>
                        <a:rPr lang="es-ES_tradnl" sz="1800" dirty="0"/>
                        <a:t>1000100</a:t>
                      </a:r>
                      <a:endParaRPr lang="es-ES" sz="1800" dirty="0"/>
                    </a:p>
                  </a:txBody>
                  <a:tcPr marT="45717" marB="45717" anchor="ctr"/>
                </a:tc>
                <a:tc>
                  <a:txBody>
                    <a:bodyPr/>
                    <a:lstStyle/>
                    <a:p>
                      <a:pPr algn="ctr"/>
                      <a:r>
                        <a:rPr lang="es-ES_tradnl" sz="1800" dirty="0"/>
                        <a:t>0000000100</a:t>
                      </a:r>
                      <a:endParaRPr lang="es-ES" sz="1800" dirty="0"/>
                    </a:p>
                  </a:txBody>
                  <a:tcPr marT="45717" marB="45717" anchor="ctr"/>
                </a:tc>
                <a:extLst>
                  <a:ext uri="{0D108BD9-81ED-4DB2-BD59-A6C34878D82A}">
                    <a16:rowId xmlns:a16="http://schemas.microsoft.com/office/drawing/2014/main" val="10008"/>
                  </a:ext>
                </a:extLst>
              </a:tr>
              <a:tr h="370810">
                <a:tc>
                  <a:txBody>
                    <a:bodyPr/>
                    <a:lstStyle/>
                    <a:p>
                      <a:pPr algn="ctr"/>
                      <a:r>
                        <a:rPr lang="es-ES_tradnl" sz="1800" dirty="0"/>
                        <a:t>8</a:t>
                      </a:r>
                      <a:endParaRPr lang="es-ES" sz="1800" dirty="0"/>
                    </a:p>
                  </a:txBody>
                  <a:tcPr marT="45717" marB="45717" anchor="ctr"/>
                </a:tc>
                <a:tc>
                  <a:txBody>
                    <a:bodyPr/>
                    <a:lstStyle/>
                    <a:p>
                      <a:pPr algn="ctr"/>
                      <a:r>
                        <a:rPr lang="es-ES_tradnl" sz="1800" dirty="0"/>
                        <a:t>1000</a:t>
                      </a:r>
                      <a:endParaRPr lang="es-ES" sz="1800" dirty="0"/>
                    </a:p>
                  </a:txBody>
                  <a:tcPr marT="45717" marB="45717" anchor="ctr"/>
                </a:tc>
                <a:tc>
                  <a:txBody>
                    <a:bodyPr/>
                    <a:lstStyle/>
                    <a:p>
                      <a:pPr algn="ctr"/>
                      <a:r>
                        <a:rPr lang="es-ES_tradnl" sz="1800" dirty="0"/>
                        <a:t>1110</a:t>
                      </a:r>
                      <a:endParaRPr lang="es-ES" sz="1800" dirty="0"/>
                    </a:p>
                  </a:txBody>
                  <a:tcPr marT="45717" marB="45717" anchor="ctr"/>
                </a:tc>
                <a:tc>
                  <a:txBody>
                    <a:bodyPr/>
                    <a:lstStyle/>
                    <a:p>
                      <a:pPr algn="ctr"/>
                      <a:r>
                        <a:rPr lang="es-ES_tradnl" sz="1800" dirty="0"/>
                        <a:t>1011</a:t>
                      </a:r>
                      <a:endParaRPr lang="es-ES" sz="1800" dirty="0"/>
                    </a:p>
                  </a:txBody>
                  <a:tcPr marT="45717" marB="45717" anchor="ctr"/>
                </a:tc>
                <a:tc>
                  <a:txBody>
                    <a:bodyPr/>
                    <a:lstStyle/>
                    <a:p>
                      <a:pPr algn="ctr"/>
                      <a:r>
                        <a:rPr lang="es-ES_tradnl" sz="1800" dirty="0"/>
                        <a:t>1001000</a:t>
                      </a:r>
                      <a:endParaRPr lang="es-ES" sz="1800" dirty="0"/>
                    </a:p>
                  </a:txBody>
                  <a:tcPr marT="45717" marB="45717" anchor="ctr"/>
                </a:tc>
                <a:tc>
                  <a:txBody>
                    <a:bodyPr/>
                    <a:lstStyle/>
                    <a:p>
                      <a:pPr algn="ctr"/>
                      <a:r>
                        <a:rPr lang="es-ES_tradnl" sz="1800" dirty="0"/>
                        <a:t>0000000010</a:t>
                      </a:r>
                      <a:endParaRPr lang="es-ES" sz="1800" dirty="0"/>
                    </a:p>
                  </a:txBody>
                  <a:tcPr marT="45717" marB="45717" anchor="ctr"/>
                </a:tc>
                <a:extLst>
                  <a:ext uri="{0D108BD9-81ED-4DB2-BD59-A6C34878D82A}">
                    <a16:rowId xmlns:a16="http://schemas.microsoft.com/office/drawing/2014/main" val="10009"/>
                  </a:ext>
                </a:extLst>
              </a:tr>
              <a:tr h="370810">
                <a:tc>
                  <a:txBody>
                    <a:bodyPr/>
                    <a:lstStyle/>
                    <a:p>
                      <a:pPr algn="ctr"/>
                      <a:r>
                        <a:rPr lang="es-ES_tradnl" sz="1800" dirty="0"/>
                        <a:t>9</a:t>
                      </a:r>
                      <a:endParaRPr lang="es-ES" sz="1800" dirty="0"/>
                    </a:p>
                  </a:txBody>
                  <a:tcPr marT="45717" marB="45717" anchor="ctr"/>
                </a:tc>
                <a:tc>
                  <a:txBody>
                    <a:bodyPr/>
                    <a:lstStyle/>
                    <a:p>
                      <a:pPr algn="ctr"/>
                      <a:r>
                        <a:rPr lang="es-ES_tradnl" sz="1800" dirty="0"/>
                        <a:t>1001</a:t>
                      </a:r>
                      <a:endParaRPr lang="es-ES" sz="1800" dirty="0"/>
                    </a:p>
                  </a:txBody>
                  <a:tcPr marT="45717" marB="45717" anchor="ctr"/>
                </a:tc>
                <a:tc>
                  <a:txBody>
                    <a:bodyPr/>
                    <a:lstStyle/>
                    <a:p>
                      <a:pPr algn="ctr"/>
                      <a:r>
                        <a:rPr lang="es-ES_tradnl" sz="1800" dirty="0"/>
                        <a:t>1111</a:t>
                      </a:r>
                      <a:endParaRPr lang="es-ES" sz="1800" dirty="0"/>
                    </a:p>
                  </a:txBody>
                  <a:tcPr marT="45717" marB="45717" anchor="ctr"/>
                </a:tc>
                <a:tc>
                  <a:txBody>
                    <a:bodyPr/>
                    <a:lstStyle/>
                    <a:p>
                      <a:pPr algn="ctr"/>
                      <a:r>
                        <a:rPr lang="es-ES_tradnl" sz="1800" dirty="0"/>
                        <a:t>1100</a:t>
                      </a:r>
                      <a:endParaRPr lang="es-ES" sz="1800" dirty="0"/>
                    </a:p>
                  </a:txBody>
                  <a:tcPr marT="45717" marB="45717" anchor="ctr"/>
                </a:tc>
                <a:tc>
                  <a:txBody>
                    <a:bodyPr/>
                    <a:lstStyle/>
                    <a:p>
                      <a:pPr algn="ctr"/>
                      <a:r>
                        <a:rPr lang="es-ES_tradnl" sz="1800" dirty="0"/>
                        <a:t>1010000</a:t>
                      </a:r>
                      <a:endParaRPr lang="es-ES" sz="1800" dirty="0"/>
                    </a:p>
                  </a:txBody>
                  <a:tcPr marT="45717" marB="45717" anchor="ctr"/>
                </a:tc>
                <a:tc>
                  <a:txBody>
                    <a:bodyPr/>
                    <a:lstStyle/>
                    <a:p>
                      <a:pPr algn="ctr"/>
                      <a:r>
                        <a:rPr lang="es-ES_tradnl" sz="1800" dirty="0"/>
                        <a:t>0000000001</a:t>
                      </a:r>
                      <a:endParaRPr lang="es-ES" sz="1800" dirty="0"/>
                    </a:p>
                  </a:txBody>
                  <a:tcPr marT="45717" marB="45717" anchor="ctr"/>
                </a:tc>
                <a:extLst>
                  <a:ext uri="{0D108BD9-81ED-4DB2-BD59-A6C34878D82A}">
                    <a16:rowId xmlns:a16="http://schemas.microsoft.com/office/drawing/2014/main" val="10010"/>
                  </a:ext>
                </a:extLst>
              </a:tr>
            </a:tbl>
          </a:graphicData>
        </a:graphic>
      </p:graphicFrame>
      <p:sp>
        <p:nvSpPr>
          <p:cNvPr id="140377" name="3 Marcador de número de diapositiva">
            <a:extLst>
              <a:ext uri="{FF2B5EF4-FFF2-40B4-BE49-F238E27FC236}">
                <a16:creationId xmlns:a16="http://schemas.microsoft.com/office/drawing/2014/main" id="{6A3AE072-5A64-46CC-9A07-7B493741027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E4AAB2D-B6C6-4259-9E13-E268D5559FD4}" type="slidenum">
              <a:rPr lang="es-ES" altLang="es-CR" sz="2000">
                <a:solidFill>
                  <a:schemeClr val="tx2"/>
                </a:solidFill>
              </a:rPr>
              <a:pPr>
                <a:spcBef>
                  <a:spcPct val="0"/>
                </a:spcBef>
                <a:buClrTx/>
                <a:buSzTx/>
                <a:buFontTx/>
                <a:buNone/>
              </a:pPr>
              <a:t>119</a:t>
            </a:fld>
            <a:endParaRPr lang="es-ES" altLang="es-CR" sz="2000">
              <a:solidFill>
                <a:schemeClr val="tx2"/>
              </a:solidFill>
            </a:endParaRPr>
          </a:p>
        </p:txBody>
      </p:sp>
    </p:spTree>
    <p:extLst>
      <p:ext uri="{BB962C8B-B14F-4D97-AF65-F5344CB8AC3E}">
        <p14:creationId xmlns:p14="http://schemas.microsoft.com/office/powerpoint/2010/main" val="371782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a:extLst>
              <a:ext uri="{FF2B5EF4-FFF2-40B4-BE49-F238E27FC236}">
                <a16:creationId xmlns:a16="http://schemas.microsoft.com/office/drawing/2014/main" id="{AF5CBB30-14DD-4064-B979-229FDAC62C12}"/>
              </a:ext>
            </a:extLst>
          </p:cNvPr>
          <p:cNvSpPr>
            <a:spLocks noGrp="1"/>
          </p:cNvSpPr>
          <p:nvPr>
            <p:ph type="title"/>
          </p:nvPr>
        </p:nvSpPr>
        <p:spPr/>
        <p:txBody>
          <a:bodyPr/>
          <a:lstStyle/>
          <a:p>
            <a:r>
              <a:rPr lang="es-ES" altLang="es-CR" dirty="0"/>
              <a:t>Propiedades de las Congruencias</a:t>
            </a:r>
          </a:p>
        </p:txBody>
      </p:sp>
      <mc:AlternateContent xmlns:mc="http://schemas.openxmlformats.org/markup-compatibility/2006">
        <mc:Choice xmlns:a14="http://schemas.microsoft.com/office/drawing/2010/main" Requires="a14">
          <p:sp>
            <p:nvSpPr>
              <p:cNvPr id="25603" name="2 Marcador de contenido">
                <a:extLst>
                  <a:ext uri="{FF2B5EF4-FFF2-40B4-BE49-F238E27FC236}">
                    <a16:creationId xmlns:a16="http://schemas.microsoft.com/office/drawing/2014/main" id="{1281A6AE-0D8D-47D7-A57D-CFDDB799ACDF}"/>
                  </a:ext>
                </a:extLst>
              </p:cNvPr>
              <p:cNvSpPr>
                <a:spLocks noGrp="1"/>
              </p:cNvSpPr>
              <p:nvPr>
                <p:ph idx="1"/>
              </p:nvPr>
            </p:nvSpPr>
            <p:spPr>
              <a:xfrm>
                <a:off x="838200" y="2057400"/>
                <a:ext cx="8305800" cy="4683968"/>
              </a:xfrm>
            </p:spPr>
            <p:txBody>
              <a:bodyPr/>
              <a:lstStyle/>
              <a:p>
                <a:pPr lvl="0"/>
                <a:r>
                  <a:rPr lang="es-CR" dirty="0"/>
                  <a:t>Reflexividad → </a:t>
                </a:r>
                <a14:m>
                  <m:oMath xmlns:m="http://schemas.openxmlformats.org/officeDocument/2006/math">
                    <m:r>
                      <a:rPr lang="es-CR" i="1"/>
                      <m:t>𝑎</m:t>
                    </m:r>
                    <m:r>
                      <a:rPr lang="es-CR" i="1"/>
                      <m:t>≡</m:t>
                    </m:r>
                    <m:r>
                      <a:rPr lang="es-CR" i="1"/>
                      <m:t>𝑎</m:t>
                    </m:r>
                    <m:d>
                      <m:dPr>
                        <m:ctrlPr>
                          <a:rPr lang="es-CR" i="1"/>
                        </m:ctrlPr>
                      </m:dPr>
                      <m:e>
                        <m:r>
                          <a:rPr lang="es-CR" i="1"/>
                          <m:t>𝑚𝑜𝑑</m:t>
                        </m:r>
                        <m:r>
                          <a:rPr lang="es-CR" i="1"/>
                          <m:t> </m:t>
                        </m:r>
                        <m:r>
                          <a:rPr lang="es-CR" i="1"/>
                          <m:t>𝑚</m:t>
                        </m:r>
                      </m:e>
                    </m:d>
                  </m:oMath>
                </a14:m>
                <a:r>
                  <a:rPr lang="es-CR" dirty="0"/>
                  <a:t>, </a:t>
                </a:r>
                <a14:m>
                  <m:oMath xmlns:m="http://schemas.openxmlformats.org/officeDocument/2006/math">
                    <m:d>
                      <m:dPr>
                        <m:begChr m:val=""/>
                        <m:endChr m:val="|"/>
                        <m:ctrlPr>
                          <a:rPr lang="es-CR" i="1"/>
                        </m:ctrlPr>
                      </m:dPr>
                      <m:e>
                        <m:r>
                          <a:rPr lang="es-CR" i="1"/>
                          <m:t>𝑚</m:t>
                        </m:r>
                      </m:e>
                    </m:d>
                    <m:r>
                      <a:rPr lang="es-CR" i="1"/>
                      <m:t>𝑎</m:t>
                    </m:r>
                    <m:r>
                      <a:rPr lang="es-CR" i="1"/>
                      <m:t>−</m:t>
                    </m:r>
                    <m:r>
                      <a:rPr lang="es-CR" i="1"/>
                      <m:t>𝑎</m:t>
                    </m:r>
                    <m:r>
                      <a:rPr lang="es-CR" i="1"/>
                      <m:t>=0,∀</m:t>
                    </m:r>
                    <m:r>
                      <a:rPr lang="es-CR" i="1"/>
                      <m:t>𝑎</m:t>
                    </m:r>
                    <m:r>
                      <a:rPr lang="es-CR" i="1"/>
                      <m:t>∈</m:t>
                    </m:r>
                    <m:r>
                      <a:rPr lang="es-CR" i="1"/>
                      <m:t>ℤ</m:t>
                    </m:r>
                  </m:oMath>
                </a14:m>
                <a:endParaRPr lang="es-CR" sz="2000" dirty="0"/>
              </a:p>
              <a:p>
                <a:pPr lvl="0"/>
                <a:r>
                  <a:rPr lang="es-CR" dirty="0"/>
                  <a:t>Simetría → </a:t>
                </a:r>
                <a14:m>
                  <m:oMath xmlns:m="http://schemas.openxmlformats.org/officeDocument/2006/math">
                    <m:r>
                      <a:rPr lang="es-CR" i="1"/>
                      <m:t>𝑎</m:t>
                    </m:r>
                    <m:r>
                      <a:rPr lang="es-CR" i="1"/>
                      <m:t>≡</m:t>
                    </m:r>
                    <m:r>
                      <a:rPr lang="es-CR" i="1"/>
                      <m:t>𝑏</m:t>
                    </m:r>
                    <m:d>
                      <m:dPr>
                        <m:ctrlPr>
                          <a:rPr lang="es-CR" i="1"/>
                        </m:ctrlPr>
                      </m:dPr>
                      <m:e>
                        <m:r>
                          <a:rPr lang="es-CR" i="1"/>
                          <m:t>𝑚𝑜𝑑</m:t>
                        </m:r>
                        <m:r>
                          <a:rPr lang="es-CR" i="1"/>
                          <m:t> </m:t>
                        </m:r>
                        <m:r>
                          <a:rPr lang="es-CR" i="1"/>
                          <m:t>𝑚</m:t>
                        </m:r>
                      </m:e>
                    </m:d>
                  </m:oMath>
                </a14:m>
                <a:r>
                  <a:rPr lang="es-CR" dirty="0"/>
                  <a:t> → </a:t>
                </a:r>
                <a14:m>
                  <m:oMath xmlns:m="http://schemas.openxmlformats.org/officeDocument/2006/math">
                    <m:r>
                      <a:rPr lang="es-CR" i="1"/>
                      <m:t>𝑏</m:t>
                    </m:r>
                    <m:r>
                      <a:rPr lang="es-CR" i="1"/>
                      <m:t>≡</m:t>
                    </m:r>
                    <m:r>
                      <a:rPr lang="es-CR" i="1"/>
                      <m:t>𝑎</m:t>
                    </m:r>
                    <m:d>
                      <m:dPr>
                        <m:ctrlPr>
                          <a:rPr lang="es-CR" i="1"/>
                        </m:ctrlPr>
                      </m:dPr>
                      <m:e>
                        <m:r>
                          <a:rPr lang="es-CR" i="1"/>
                          <m:t>𝑚𝑜𝑑</m:t>
                        </m:r>
                        <m:r>
                          <a:rPr lang="es-CR" i="1"/>
                          <m:t> </m:t>
                        </m:r>
                        <m:r>
                          <a:rPr lang="es-CR" i="1"/>
                          <m:t>𝑚</m:t>
                        </m:r>
                      </m:e>
                    </m:d>
                  </m:oMath>
                </a14:m>
                <a:r>
                  <a:rPr lang="es-CR" dirty="0"/>
                  <a:t>,</a:t>
                </a:r>
                <a14:m>
                  <m:oMath xmlns:m="http://schemas.openxmlformats.org/officeDocument/2006/math">
                    <m:r>
                      <a:rPr lang="es-CR" i="1"/>
                      <m:t> </m:t>
                    </m:r>
                    <m:d>
                      <m:dPr>
                        <m:begChr m:val=""/>
                        <m:endChr m:val="|"/>
                        <m:ctrlPr>
                          <a:rPr lang="es-CR" i="1"/>
                        </m:ctrlPr>
                      </m:dPr>
                      <m:e>
                        <m:r>
                          <a:rPr lang="es-CR" i="1"/>
                          <m:t>𝑚</m:t>
                        </m:r>
                      </m:e>
                    </m:d>
                    <m:r>
                      <a:rPr lang="es-CR" i="1"/>
                      <m:t>𝑎</m:t>
                    </m:r>
                    <m:r>
                      <a:rPr lang="es-CR" i="1"/>
                      <m:t>−</m:t>
                    </m:r>
                    <m:r>
                      <a:rPr lang="es-CR" i="1"/>
                      <m:t>𝑏</m:t>
                    </m:r>
                    <m:r>
                      <a:rPr lang="es-CR" i="1"/>
                      <m:t>→</m:t>
                    </m:r>
                    <m:d>
                      <m:dPr>
                        <m:begChr m:val=""/>
                        <m:endChr m:val="|"/>
                        <m:ctrlPr>
                          <a:rPr lang="es-CR" i="1"/>
                        </m:ctrlPr>
                      </m:dPr>
                      <m:e>
                        <m:r>
                          <a:rPr lang="es-CR" i="1"/>
                          <m:t>𝑚</m:t>
                        </m:r>
                      </m:e>
                    </m:d>
                    <m:r>
                      <a:rPr lang="es-CR" i="1"/>
                      <m:t>𝑏</m:t>
                    </m:r>
                    <m:r>
                      <a:rPr lang="es-CR" i="1"/>
                      <m:t>−</m:t>
                    </m:r>
                    <m:r>
                      <a:rPr lang="es-CR" i="1"/>
                      <m:t>𝑎</m:t>
                    </m:r>
                    <m:r>
                      <a:rPr lang="es-CR" i="1"/>
                      <m:t>,∀</m:t>
                    </m:r>
                    <m:r>
                      <a:rPr lang="es-CR" i="1"/>
                      <m:t>𝑎</m:t>
                    </m:r>
                    <m:r>
                      <a:rPr lang="es-CR" i="1"/>
                      <m:t>,</m:t>
                    </m:r>
                    <m:r>
                      <a:rPr lang="es-CR" i="1"/>
                      <m:t>𝑏</m:t>
                    </m:r>
                    <m:r>
                      <a:rPr lang="es-CR" i="1"/>
                      <m:t>∈</m:t>
                    </m:r>
                    <m:r>
                      <a:rPr lang="es-CR" i="1"/>
                      <m:t>ℤ</m:t>
                    </m:r>
                  </m:oMath>
                </a14:m>
                <a:endParaRPr lang="es-CR" sz="2000" dirty="0"/>
              </a:p>
              <a:p>
                <a:pPr lvl="0"/>
                <a:r>
                  <a:rPr lang="es-CR" dirty="0"/>
                  <a:t>Transitividad → </a:t>
                </a:r>
                <a14:m>
                  <m:oMath xmlns:m="http://schemas.openxmlformats.org/officeDocument/2006/math">
                    <m:r>
                      <a:rPr lang="es-CR" i="1"/>
                      <m:t>𝑎</m:t>
                    </m:r>
                    <m:r>
                      <a:rPr lang="es-CR" i="1"/>
                      <m:t>≡</m:t>
                    </m:r>
                    <m:r>
                      <a:rPr lang="es-CR" i="1"/>
                      <m:t>𝑏</m:t>
                    </m:r>
                    <m:d>
                      <m:dPr>
                        <m:ctrlPr>
                          <a:rPr lang="es-CR" i="1"/>
                        </m:ctrlPr>
                      </m:dPr>
                      <m:e>
                        <m:r>
                          <a:rPr lang="es-CR" i="1"/>
                          <m:t>𝑚𝑜𝑑</m:t>
                        </m:r>
                        <m:r>
                          <a:rPr lang="es-CR" i="1"/>
                          <m:t> </m:t>
                        </m:r>
                        <m:r>
                          <a:rPr lang="es-CR" i="1"/>
                          <m:t>𝑚</m:t>
                        </m:r>
                      </m:e>
                    </m:d>
                  </m:oMath>
                </a14:m>
                <a:r>
                  <a:rPr lang="es-CR" dirty="0"/>
                  <a:t> y </a:t>
                </a:r>
                <a14:m>
                  <m:oMath xmlns:m="http://schemas.openxmlformats.org/officeDocument/2006/math">
                    <m:r>
                      <a:rPr lang="es-CR" i="1"/>
                      <m:t>𝑏</m:t>
                    </m:r>
                    <m:r>
                      <a:rPr lang="es-CR" i="1"/>
                      <m:t>≡</m:t>
                    </m:r>
                    <m:r>
                      <a:rPr lang="es-CR" i="1"/>
                      <m:t>𝑐</m:t>
                    </m:r>
                    <m:d>
                      <m:dPr>
                        <m:ctrlPr>
                          <a:rPr lang="es-CR" i="1"/>
                        </m:ctrlPr>
                      </m:dPr>
                      <m:e>
                        <m:r>
                          <a:rPr lang="es-CR" i="1"/>
                          <m:t>𝑚𝑜𝑑</m:t>
                        </m:r>
                        <m:r>
                          <a:rPr lang="es-CR" i="1"/>
                          <m:t> </m:t>
                        </m:r>
                        <m:r>
                          <a:rPr lang="es-CR" i="1"/>
                          <m:t>𝑚</m:t>
                        </m:r>
                      </m:e>
                    </m:d>
                    <m:r>
                      <a:rPr lang="es-CR" i="1"/>
                      <m:t> →</m:t>
                    </m:r>
                    <m:r>
                      <a:rPr lang="es-CR" i="1"/>
                      <m:t>𝑎</m:t>
                    </m:r>
                    <m:r>
                      <a:rPr lang="es-CR" i="1"/>
                      <m:t>≡</m:t>
                    </m:r>
                    <m:r>
                      <a:rPr lang="es-CR" i="1"/>
                      <m:t>𝑐</m:t>
                    </m:r>
                    <m:d>
                      <m:dPr>
                        <m:ctrlPr>
                          <a:rPr lang="es-CR" i="1"/>
                        </m:ctrlPr>
                      </m:dPr>
                      <m:e>
                        <m:r>
                          <a:rPr lang="es-CR" i="1"/>
                          <m:t>𝑚𝑜𝑑</m:t>
                        </m:r>
                        <m:r>
                          <a:rPr lang="es-CR" i="1"/>
                          <m:t> </m:t>
                        </m:r>
                        <m:r>
                          <a:rPr lang="es-CR" i="1"/>
                          <m:t>𝑚</m:t>
                        </m:r>
                      </m:e>
                    </m:d>
                    <m:r>
                      <a:rPr lang="es-CR" i="1"/>
                      <m:t>,∀</m:t>
                    </m:r>
                    <m:r>
                      <a:rPr lang="es-CR" i="1"/>
                      <m:t>𝑎</m:t>
                    </m:r>
                    <m:r>
                      <a:rPr lang="es-CR" i="1"/>
                      <m:t>,</m:t>
                    </m:r>
                    <m:r>
                      <a:rPr lang="es-CR" i="1"/>
                      <m:t>𝑏</m:t>
                    </m:r>
                    <m:r>
                      <a:rPr lang="es-CR" i="1"/>
                      <m:t>,</m:t>
                    </m:r>
                    <m:r>
                      <a:rPr lang="es-CR" i="1"/>
                      <m:t>𝑐</m:t>
                    </m:r>
                    <m:r>
                      <a:rPr lang="es-CR" i="1"/>
                      <m:t>∈</m:t>
                    </m:r>
                    <m:r>
                      <a:rPr lang="es-CR" i="1"/>
                      <m:t>ℤ</m:t>
                    </m:r>
                  </m:oMath>
                </a14:m>
                <a:endParaRPr lang="es-CR" sz="2000" dirty="0"/>
              </a:p>
              <a:p>
                <a:pPr lvl="0"/>
                <a:r>
                  <a:rPr lang="es-CR" dirty="0"/>
                  <a:t>Si </a:t>
                </a:r>
                <a:r>
                  <a:rPr lang="es-CR" i="1" dirty="0"/>
                  <a:t>a</a:t>
                </a:r>
                <a:r>
                  <a:rPr lang="es-CR" dirty="0"/>
                  <a:t> es </a:t>
                </a:r>
                <a:r>
                  <a:rPr lang="es-CR" dirty="0" err="1"/>
                  <a:t>coprimo</a:t>
                </a:r>
                <a:r>
                  <a:rPr lang="es-CR" dirty="0"/>
                  <a:t> con </a:t>
                </a:r>
                <a:r>
                  <a:rPr lang="es-CR" i="1" dirty="0"/>
                  <a:t>m</a:t>
                </a:r>
                <a:r>
                  <a:rPr lang="es-CR" dirty="0"/>
                  <a:t> y </a:t>
                </a:r>
                <a14:m>
                  <m:oMath xmlns:m="http://schemas.openxmlformats.org/officeDocument/2006/math">
                    <m:r>
                      <a:rPr lang="es-CR" i="1"/>
                      <m:t>𝑎</m:t>
                    </m:r>
                    <m:r>
                      <a:rPr lang="es-CR" i="1"/>
                      <m:t>≡</m:t>
                    </m:r>
                    <m:r>
                      <a:rPr lang="es-CR" i="1"/>
                      <m:t>𝑏</m:t>
                    </m:r>
                    <m:d>
                      <m:dPr>
                        <m:ctrlPr>
                          <a:rPr lang="es-CR" i="1"/>
                        </m:ctrlPr>
                      </m:dPr>
                      <m:e>
                        <m:r>
                          <a:rPr lang="es-CR" i="1"/>
                          <m:t>𝑚𝑜𝑑</m:t>
                        </m:r>
                        <m:r>
                          <a:rPr lang="es-CR" i="1"/>
                          <m:t> </m:t>
                        </m:r>
                        <m:r>
                          <a:rPr lang="es-CR" i="1"/>
                          <m:t>𝑚</m:t>
                        </m:r>
                      </m:e>
                    </m:d>
                  </m:oMath>
                </a14:m>
                <a:r>
                  <a:rPr lang="es-CR" dirty="0"/>
                  <a:t> → </a:t>
                </a:r>
                <a:r>
                  <a:rPr lang="es-CR" i="1" dirty="0"/>
                  <a:t>b</a:t>
                </a:r>
                <a:r>
                  <a:rPr lang="es-CR" dirty="0"/>
                  <a:t> es </a:t>
                </a:r>
                <a:r>
                  <a:rPr lang="es-CR" dirty="0" err="1"/>
                  <a:t>coprimo</a:t>
                </a:r>
                <a:r>
                  <a:rPr lang="es-CR" dirty="0"/>
                  <a:t> con </a:t>
                </a:r>
                <a:r>
                  <a:rPr lang="es-CR" i="1" dirty="0"/>
                  <a:t>m</a:t>
                </a:r>
                <a:endParaRPr lang="es-CR" sz="2000" dirty="0"/>
              </a:p>
              <a:p>
                <a:pPr lvl="0"/>
                <a:r>
                  <a:rPr lang="es-CR" dirty="0"/>
                  <a:t>Si </a:t>
                </a:r>
                <a14:m>
                  <m:oMath xmlns:m="http://schemas.openxmlformats.org/officeDocument/2006/math">
                    <m:r>
                      <a:rPr lang="es-CR" i="1"/>
                      <m:t>𝑎</m:t>
                    </m:r>
                    <m:r>
                      <a:rPr lang="es-CR" i="1"/>
                      <m:t>≡</m:t>
                    </m:r>
                    <m:r>
                      <a:rPr lang="es-CR" i="1"/>
                      <m:t>𝑏</m:t>
                    </m:r>
                    <m:d>
                      <m:dPr>
                        <m:ctrlPr>
                          <a:rPr lang="es-CR" i="1"/>
                        </m:ctrlPr>
                      </m:dPr>
                      <m:e>
                        <m:r>
                          <a:rPr lang="es-CR" i="1"/>
                          <m:t>𝑚𝑜𝑑</m:t>
                        </m:r>
                        <m:r>
                          <a:rPr lang="es-CR" i="1"/>
                          <m:t> </m:t>
                        </m:r>
                        <m:r>
                          <a:rPr lang="es-CR" i="1"/>
                          <m:t>𝑚</m:t>
                        </m:r>
                      </m:e>
                    </m:d>
                  </m:oMath>
                </a14:m>
                <a:r>
                  <a:rPr lang="es-CR" dirty="0"/>
                  <a:t> y </a:t>
                </a:r>
                <a14:m>
                  <m:oMath xmlns:m="http://schemas.openxmlformats.org/officeDocument/2006/math">
                    <m:r>
                      <a:rPr lang="es-CR" i="1"/>
                      <m:t>𝑘</m:t>
                    </m:r>
                    <m:r>
                      <a:rPr lang="es-CR" i="1"/>
                      <m:t>∈</m:t>
                    </m:r>
                    <m:r>
                      <a:rPr lang="es-CR" i="1"/>
                      <m:t>ℤ</m:t>
                    </m:r>
                  </m:oMath>
                </a14:m>
                <a:r>
                  <a:rPr lang="es-CR" dirty="0"/>
                  <a:t> →</a:t>
                </a:r>
                <a:endParaRPr lang="es-CR" sz="2000" dirty="0"/>
              </a:p>
              <a:p>
                <a:pPr lvl="1"/>
                <a14:m>
                  <m:oMath xmlns:m="http://schemas.openxmlformats.org/officeDocument/2006/math">
                    <m:r>
                      <a:rPr lang="es-CR" sz="2400" i="1"/>
                      <m:t>𝑎</m:t>
                    </m:r>
                    <m:r>
                      <a:rPr lang="es-CR" sz="2400" i="1"/>
                      <m:t>+</m:t>
                    </m:r>
                    <m:r>
                      <a:rPr lang="es-CR" sz="2400" i="1"/>
                      <m:t>𝑘</m:t>
                    </m:r>
                    <m:r>
                      <a:rPr lang="es-CR" sz="2400" i="1"/>
                      <m:t>≡</m:t>
                    </m:r>
                    <m:r>
                      <a:rPr lang="es-CR" sz="2400" i="1"/>
                      <m:t>𝑏</m:t>
                    </m:r>
                    <m:r>
                      <a:rPr lang="es-CR" sz="2400" i="1"/>
                      <m:t>+</m:t>
                    </m:r>
                    <m:r>
                      <a:rPr lang="es-CR" sz="2400" i="1"/>
                      <m:t>𝑘</m:t>
                    </m:r>
                    <m:d>
                      <m:dPr>
                        <m:ctrlPr>
                          <a:rPr lang="es-CR" sz="2400" i="1"/>
                        </m:ctrlPr>
                      </m:dPr>
                      <m:e>
                        <m:r>
                          <a:rPr lang="es-CR" sz="2400" i="1"/>
                          <m:t>𝑚𝑜𝑑</m:t>
                        </m:r>
                        <m:r>
                          <a:rPr lang="es-CR" sz="2400" i="1"/>
                          <m:t> </m:t>
                        </m:r>
                        <m:r>
                          <a:rPr lang="es-CR" sz="2400" i="1"/>
                          <m:t>𝑚</m:t>
                        </m:r>
                      </m:e>
                    </m:d>
                  </m:oMath>
                </a14:m>
                <a:endParaRPr lang="es-CR" sz="2000" dirty="0"/>
              </a:p>
              <a:p>
                <a:pPr lvl="1"/>
                <a14:m>
                  <m:oMath xmlns:m="http://schemas.openxmlformats.org/officeDocument/2006/math">
                    <m:r>
                      <a:rPr lang="es-CR" sz="2400" i="1"/>
                      <m:t>𝑎𝑘</m:t>
                    </m:r>
                    <m:r>
                      <a:rPr lang="es-CR" sz="2400" i="1"/>
                      <m:t>≡</m:t>
                    </m:r>
                    <m:r>
                      <a:rPr lang="es-CR" sz="2400" i="1"/>
                      <m:t>𝑏𝑘</m:t>
                    </m:r>
                    <m:d>
                      <m:dPr>
                        <m:ctrlPr>
                          <a:rPr lang="es-CR" sz="2400" i="1"/>
                        </m:ctrlPr>
                      </m:dPr>
                      <m:e>
                        <m:r>
                          <a:rPr lang="es-CR" sz="2400" i="1"/>
                          <m:t>𝑚𝑜𝑑</m:t>
                        </m:r>
                        <m:r>
                          <a:rPr lang="es-CR" sz="2400" i="1"/>
                          <m:t> </m:t>
                        </m:r>
                        <m:r>
                          <a:rPr lang="es-CR" sz="2400" i="1"/>
                          <m:t>𝑚</m:t>
                        </m:r>
                      </m:e>
                    </m:d>
                  </m:oMath>
                </a14:m>
                <a:endParaRPr lang="es-CR" sz="2000" dirty="0"/>
              </a:p>
              <a:p>
                <a:pPr lvl="1"/>
                <a14:m>
                  <m:oMath xmlns:m="http://schemas.openxmlformats.org/officeDocument/2006/math">
                    <m:sSup>
                      <m:sSupPr>
                        <m:ctrlPr>
                          <a:rPr lang="es-CR" sz="2400" i="1"/>
                        </m:ctrlPr>
                      </m:sSupPr>
                      <m:e>
                        <m:r>
                          <a:rPr lang="es-CR" sz="2400" i="1"/>
                          <m:t>𝑎</m:t>
                        </m:r>
                      </m:e>
                      <m:sup>
                        <m:r>
                          <a:rPr lang="es-CR" sz="2400" i="1"/>
                          <m:t>𝑘</m:t>
                        </m:r>
                      </m:sup>
                    </m:sSup>
                    <m:r>
                      <a:rPr lang="es-CR" sz="2400" i="1"/>
                      <m:t>≡</m:t>
                    </m:r>
                    <m:sSup>
                      <m:sSupPr>
                        <m:ctrlPr>
                          <a:rPr lang="es-CR" sz="2400" i="1"/>
                        </m:ctrlPr>
                      </m:sSupPr>
                      <m:e>
                        <m:r>
                          <a:rPr lang="es-CR" sz="2400" i="1"/>
                          <m:t>𝑏</m:t>
                        </m:r>
                      </m:e>
                      <m:sup>
                        <m:r>
                          <a:rPr lang="es-CR" sz="2400" i="1"/>
                          <m:t>𝑘</m:t>
                        </m:r>
                      </m:sup>
                    </m:sSup>
                    <m:d>
                      <m:dPr>
                        <m:ctrlPr>
                          <a:rPr lang="es-CR" sz="2400" i="1"/>
                        </m:ctrlPr>
                      </m:dPr>
                      <m:e>
                        <m:r>
                          <a:rPr lang="es-CR" sz="2400" i="1"/>
                          <m:t>𝑚𝑜𝑑</m:t>
                        </m:r>
                        <m:r>
                          <a:rPr lang="es-CR" sz="2400" i="1"/>
                          <m:t> </m:t>
                        </m:r>
                        <m:r>
                          <a:rPr lang="es-CR" sz="2400" i="1"/>
                          <m:t>𝑚</m:t>
                        </m:r>
                      </m:e>
                    </m:d>
                    <m:r>
                      <a:rPr lang="es-CR" sz="2400" i="1"/>
                      <m:t>,</m:t>
                    </m:r>
                    <m:r>
                      <a:rPr lang="es-CR" sz="2400" i="1"/>
                      <m:t>𝑘</m:t>
                    </m:r>
                    <m:r>
                      <a:rPr lang="es-CR" sz="2400" i="1"/>
                      <m:t>&gt;0</m:t>
                    </m:r>
                  </m:oMath>
                </a14:m>
                <a:endParaRPr lang="es-CR" sz="2000" dirty="0"/>
              </a:p>
            </p:txBody>
          </p:sp>
        </mc:Choice>
        <mc:Fallback>
          <p:sp>
            <p:nvSpPr>
              <p:cNvPr id="25603" name="2 Marcador de contenido">
                <a:extLst>
                  <a:ext uri="{FF2B5EF4-FFF2-40B4-BE49-F238E27FC236}">
                    <a16:creationId xmlns:a16="http://schemas.microsoft.com/office/drawing/2014/main" id="{1281A6AE-0D8D-47D7-A57D-CFDDB799ACDF}"/>
                  </a:ext>
                </a:extLst>
              </p:cNvPr>
              <p:cNvSpPr>
                <a:spLocks noGrp="1" noRot="1" noChangeAspect="1" noMove="1" noResize="1" noEditPoints="1" noAdjustHandles="1" noChangeArrowheads="1" noChangeShapeType="1" noTextEdit="1"/>
              </p:cNvSpPr>
              <p:nvPr>
                <p:ph idx="1"/>
              </p:nvPr>
            </p:nvSpPr>
            <p:spPr>
              <a:xfrm>
                <a:off x="838200" y="2057400"/>
                <a:ext cx="8305800" cy="4683968"/>
              </a:xfrm>
              <a:blipFill>
                <a:blip r:embed="rId3"/>
                <a:stretch>
                  <a:fillRect l="-514" t="-12760"/>
                </a:stretch>
              </a:blipFill>
            </p:spPr>
            <p:txBody>
              <a:bodyPr/>
              <a:lstStyle/>
              <a:p>
                <a:r>
                  <a:rPr lang="es-CR">
                    <a:noFill/>
                  </a:rPr>
                  <a:t> </a:t>
                </a:r>
              </a:p>
            </p:txBody>
          </p:sp>
        </mc:Fallback>
      </mc:AlternateContent>
      <p:sp>
        <p:nvSpPr>
          <p:cNvPr id="25604" name="3 Marcador de número de diapositiva">
            <a:extLst>
              <a:ext uri="{FF2B5EF4-FFF2-40B4-BE49-F238E27FC236}">
                <a16:creationId xmlns:a16="http://schemas.microsoft.com/office/drawing/2014/main" id="{EF8B5F64-1DC5-48C1-8041-E82378953A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11F765E-FC0A-49CD-A9D2-3F79EDE6F08C}" type="slidenum">
              <a:rPr lang="es-ES" altLang="es-CR" sz="2000" smtClean="0">
                <a:solidFill>
                  <a:schemeClr val="tx2"/>
                </a:solidFill>
              </a:rPr>
              <a:pPr>
                <a:spcBef>
                  <a:spcPct val="0"/>
                </a:spcBef>
                <a:buClrTx/>
                <a:buSzTx/>
                <a:buFontTx/>
                <a:buNone/>
              </a:pPr>
              <a:t>12</a:t>
            </a:fld>
            <a:endParaRPr lang="es-ES" altLang="es-CR" sz="2000">
              <a:solidFill>
                <a:schemeClr val="tx2"/>
              </a:solidFill>
            </a:endParaRPr>
          </a:p>
        </p:txBody>
      </p:sp>
    </p:spTree>
    <p:extLst>
      <p:ext uri="{BB962C8B-B14F-4D97-AF65-F5344CB8AC3E}">
        <p14:creationId xmlns:p14="http://schemas.microsoft.com/office/powerpoint/2010/main" val="3047837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Título">
            <a:extLst>
              <a:ext uri="{FF2B5EF4-FFF2-40B4-BE49-F238E27FC236}">
                <a16:creationId xmlns:a16="http://schemas.microsoft.com/office/drawing/2014/main" id="{ED418DEB-C3A3-47DE-92A3-DCC565A7A476}"/>
              </a:ext>
            </a:extLst>
          </p:cNvPr>
          <p:cNvSpPr>
            <a:spLocks noGrp="1"/>
          </p:cNvSpPr>
          <p:nvPr>
            <p:ph type="title"/>
          </p:nvPr>
        </p:nvSpPr>
        <p:spPr/>
        <p:txBody>
          <a:bodyPr/>
          <a:lstStyle/>
          <a:p>
            <a:r>
              <a:rPr lang="es-ES_tradnl" altLang="es-CR"/>
              <a:t>Códigos Binarios de Números Decimales (cont.)</a:t>
            </a:r>
            <a:endParaRPr lang="es-ES" altLang="es-CR"/>
          </a:p>
        </p:txBody>
      </p:sp>
      <p:graphicFrame>
        <p:nvGraphicFramePr>
          <p:cNvPr id="5" name="4 Marcador de contenido">
            <a:extLst>
              <a:ext uri="{FF2B5EF4-FFF2-40B4-BE49-F238E27FC236}">
                <a16:creationId xmlns:a16="http://schemas.microsoft.com/office/drawing/2014/main" id="{C477886E-F57D-4557-9C38-3BAA7433C56C}"/>
              </a:ext>
            </a:extLst>
          </p:cNvPr>
          <p:cNvGraphicFramePr>
            <a:graphicFrameLocks noGrp="1"/>
          </p:cNvGraphicFramePr>
          <p:nvPr>
            <p:ph idx="1"/>
          </p:nvPr>
        </p:nvGraphicFramePr>
        <p:xfrm>
          <a:off x="838200" y="2057400"/>
          <a:ext cx="6921500" cy="3235345"/>
        </p:xfrm>
        <a:graphic>
          <a:graphicData uri="http://schemas.openxmlformats.org/drawingml/2006/table">
            <a:tbl>
              <a:tblPr firstRow="1" bandRow="1">
                <a:tableStyleId>{5940675A-B579-460E-94D1-54222C63F5DA}</a:tableStyleId>
              </a:tblPr>
              <a:tblGrid>
                <a:gridCol w="13843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gridCol w="1384300">
                  <a:extLst>
                    <a:ext uri="{9D8B030D-6E8A-4147-A177-3AD203B41FA5}">
                      <a16:colId xmlns:a16="http://schemas.microsoft.com/office/drawing/2014/main" val="20003"/>
                    </a:ext>
                  </a:extLst>
                </a:gridCol>
                <a:gridCol w="1384300">
                  <a:extLst>
                    <a:ext uri="{9D8B030D-6E8A-4147-A177-3AD203B41FA5}">
                      <a16:colId xmlns:a16="http://schemas.microsoft.com/office/drawing/2014/main" val="20004"/>
                    </a:ext>
                  </a:extLst>
                </a:gridCol>
              </a:tblGrid>
              <a:tr h="370755">
                <a:tc gridSpan="5">
                  <a:txBody>
                    <a:bodyPr/>
                    <a:lstStyle/>
                    <a:p>
                      <a:pPr algn="l"/>
                      <a:r>
                        <a:rPr lang="es-ES_tradnl" sz="1800" b="0" dirty="0"/>
                        <a:t>Palabras de código no usadas</a:t>
                      </a:r>
                      <a:endParaRPr lang="es-ES" sz="1800" b="0" dirty="0"/>
                    </a:p>
                  </a:txBody>
                  <a:tcPr marT="45710" marB="45710" anchor="ctr"/>
                </a:tc>
                <a:tc hMerge="1">
                  <a:txBody>
                    <a:bodyPr/>
                    <a:lstStyle/>
                    <a:p>
                      <a:pPr algn="ctr"/>
                      <a:endParaRPr lang="es-ES" b="1" dirty="0"/>
                    </a:p>
                  </a:txBody>
                  <a:tcPr anchor="ctr"/>
                </a:tc>
                <a:tc hMerge="1">
                  <a:txBody>
                    <a:bodyPr/>
                    <a:lstStyle/>
                    <a:p>
                      <a:pPr algn="ctr"/>
                      <a:endParaRPr lang="es-ES" b="1" dirty="0"/>
                    </a:p>
                  </a:txBody>
                  <a:tcPr anchor="ctr"/>
                </a:tc>
                <a:tc hMerge="1">
                  <a:txBody>
                    <a:bodyPr/>
                    <a:lstStyle/>
                    <a:p>
                      <a:pPr algn="ctr"/>
                      <a:endParaRPr lang="es-ES" b="1" dirty="0"/>
                    </a:p>
                  </a:txBody>
                  <a:tcPr anchor="ctr"/>
                </a:tc>
                <a:tc hMerge="1">
                  <a:txBody>
                    <a:bodyPr/>
                    <a:lstStyle/>
                    <a:p>
                      <a:pPr algn="ctr"/>
                      <a:endParaRPr lang="es-ES" b="1" dirty="0"/>
                    </a:p>
                  </a:txBody>
                  <a:tcPr anchor="ctr"/>
                </a:tc>
                <a:extLst>
                  <a:ext uri="{0D108BD9-81ED-4DB2-BD59-A6C34878D82A}">
                    <a16:rowId xmlns:a16="http://schemas.microsoft.com/office/drawing/2014/main" val="10000"/>
                  </a:ext>
                </a:extLst>
              </a:tr>
              <a:tr h="640041">
                <a:tc>
                  <a:txBody>
                    <a:bodyPr/>
                    <a:lstStyle/>
                    <a:p>
                      <a:pPr algn="ctr"/>
                      <a:r>
                        <a:rPr lang="es-ES_tradnl" sz="1800" b="1" dirty="0"/>
                        <a:t>BCD (8421)</a:t>
                      </a:r>
                      <a:endParaRPr lang="es-ES" sz="1800" b="1" dirty="0"/>
                    </a:p>
                  </a:txBody>
                  <a:tcPr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b="1" dirty="0" err="1"/>
                        <a:t>Aiken</a:t>
                      </a:r>
                      <a:r>
                        <a:rPr lang="es-ES_tradnl" sz="1800" b="1" dirty="0"/>
                        <a:t> (2421)</a:t>
                      </a:r>
                      <a:endParaRPr lang="es-ES" sz="1800" b="1" dirty="0"/>
                    </a:p>
                  </a:txBody>
                  <a:tcPr marT="45710" marB="45710" anchor="ctr"/>
                </a:tc>
                <a:tc>
                  <a:txBody>
                    <a:bodyPr/>
                    <a:lstStyle/>
                    <a:p>
                      <a:pPr algn="ctr"/>
                      <a:r>
                        <a:rPr lang="es-ES_tradnl" sz="1800" b="1" dirty="0"/>
                        <a:t>Exceso 3</a:t>
                      </a:r>
                      <a:endParaRPr lang="es-ES" sz="1800" b="1" dirty="0"/>
                    </a:p>
                  </a:txBody>
                  <a:tcPr marT="45710" marB="45710" anchor="ctr"/>
                </a:tc>
                <a:tc>
                  <a:txBody>
                    <a:bodyPr/>
                    <a:lstStyle/>
                    <a:p>
                      <a:pPr algn="ctr"/>
                      <a:r>
                        <a:rPr lang="es-ES_tradnl" sz="1800" b="1" dirty="0" err="1"/>
                        <a:t>Biquinario</a:t>
                      </a:r>
                      <a:endParaRPr lang="es-ES" sz="1800" b="1" dirty="0"/>
                    </a:p>
                  </a:txBody>
                  <a:tcPr marT="45710" marB="45710" anchor="ctr"/>
                </a:tc>
                <a:tc>
                  <a:txBody>
                    <a:bodyPr/>
                    <a:lstStyle/>
                    <a:p>
                      <a:pPr algn="ctr"/>
                      <a:r>
                        <a:rPr lang="es-ES_tradnl" sz="1800" b="1" dirty="0"/>
                        <a:t>1 de 10</a:t>
                      </a:r>
                      <a:endParaRPr lang="es-ES" sz="1800" b="1" dirty="0"/>
                    </a:p>
                  </a:txBody>
                  <a:tcPr marT="45710" marB="45710" anchor="ctr"/>
                </a:tc>
                <a:extLst>
                  <a:ext uri="{0D108BD9-81ED-4DB2-BD59-A6C34878D82A}">
                    <a16:rowId xmlns:a16="http://schemas.microsoft.com/office/drawing/2014/main" val="10001"/>
                  </a:ext>
                </a:extLst>
              </a:tr>
              <a:tr h="370755">
                <a:tc>
                  <a:txBody>
                    <a:bodyPr/>
                    <a:lstStyle/>
                    <a:p>
                      <a:pPr algn="ctr"/>
                      <a:r>
                        <a:rPr lang="es-ES_tradnl" sz="1800" dirty="0"/>
                        <a:t>1010</a:t>
                      </a:r>
                      <a:endParaRPr lang="es-ES" sz="1800" dirty="0"/>
                    </a:p>
                  </a:txBody>
                  <a:tcPr marT="45710" marB="45710" anchor="ctr"/>
                </a:tc>
                <a:tc>
                  <a:txBody>
                    <a:bodyPr/>
                    <a:lstStyle/>
                    <a:p>
                      <a:pPr algn="ctr"/>
                      <a:r>
                        <a:rPr lang="es-ES_tradnl" sz="1800" dirty="0"/>
                        <a:t>0101</a:t>
                      </a:r>
                      <a:endParaRPr lang="es-ES" sz="1800" dirty="0"/>
                    </a:p>
                  </a:txBody>
                  <a:tcPr marT="45710" marB="45710" anchor="ctr"/>
                </a:tc>
                <a:tc>
                  <a:txBody>
                    <a:bodyPr/>
                    <a:lstStyle/>
                    <a:p>
                      <a:pPr algn="ctr"/>
                      <a:r>
                        <a:rPr lang="es-ES_tradnl" sz="1800" dirty="0"/>
                        <a:t>0000</a:t>
                      </a:r>
                      <a:endParaRPr lang="es-ES" sz="1800" dirty="0"/>
                    </a:p>
                  </a:txBody>
                  <a:tcPr marT="45710" marB="45710" anchor="ctr"/>
                </a:tc>
                <a:tc>
                  <a:txBody>
                    <a:bodyPr/>
                    <a:lstStyle/>
                    <a:p>
                      <a:pPr algn="ctr"/>
                      <a:r>
                        <a:rPr lang="es-ES_tradnl" sz="1800" dirty="0"/>
                        <a:t>0000000</a:t>
                      </a:r>
                      <a:endParaRPr lang="es-ES" sz="1800" dirty="0"/>
                    </a:p>
                  </a:txBody>
                  <a:tcPr marT="45710" marB="45710" anchor="ctr"/>
                </a:tc>
                <a:tc>
                  <a:txBody>
                    <a:bodyPr/>
                    <a:lstStyle/>
                    <a:p>
                      <a:pPr algn="ctr"/>
                      <a:r>
                        <a:rPr lang="es-ES_tradnl" sz="1800" dirty="0"/>
                        <a:t>0000000000</a:t>
                      </a:r>
                      <a:endParaRPr lang="es-ES" sz="1800" dirty="0"/>
                    </a:p>
                  </a:txBody>
                  <a:tcPr marT="45710" marB="45710" anchor="ctr"/>
                </a:tc>
                <a:extLst>
                  <a:ext uri="{0D108BD9-81ED-4DB2-BD59-A6C34878D82A}">
                    <a16:rowId xmlns:a16="http://schemas.microsoft.com/office/drawing/2014/main" val="10002"/>
                  </a:ext>
                </a:extLst>
              </a:tr>
              <a:tr h="370755">
                <a:tc>
                  <a:txBody>
                    <a:bodyPr/>
                    <a:lstStyle/>
                    <a:p>
                      <a:pPr algn="ctr"/>
                      <a:r>
                        <a:rPr lang="es-ES_tradnl" sz="1800" dirty="0"/>
                        <a:t>1011</a:t>
                      </a:r>
                      <a:endParaRPr lang="es-ES" sz="1800" dirty="0"/>
                    </a:p>
                  </a:txBody>
                  <a:tcPr marT="45710" marB="45710" anchor="ctr"/>
                </a:tc>
                <a:tc>
                  <a:txBody>
                    <a:bodyPr/>
                    <a:lstStyle/>
                    <a:p>
                      <a:pPr algn="ctr"/>
                      <a:r>
                        <a:rPr lang="es-ES_tradnl" sz="1800" dirty="0"/>
                        <a:t>0110</a:t>
                      </a:r>
                      <a:endParaRPr lang="es-ES" sz="1800" dirty="0"/>
                    </a:p>
                  </a:txBody>
                  <a:tcPr marT="45710" marB="45710" anchor="ctr"/>
                </a:tc>
                <a:tc>
                  <a:txBody>
                    <a:bodyPr/>
                    <a:lstStyle/>
                    <a:p>
                      <a:pPr algn="ctr"/>
                      <a:r>
                        <a:rPr lang="es-ES_tradnl" sz="1800" dirty="0"/>
                        <a:t>0001</a:t>
                      </a:r>
                      <a:endParaRPr lang="es-ES" sz="1800" dirty="0"/>
                    </a:p>
                  </a:txBody>
                  <a:tcPr marT="45710" marB="45710" anchor="ctr"/>
                </a:tc>
                <a:tc>
                  <a:txBody>
                    <a:bodyPr/>
                    <a:lstStyle/>
                    <a:p>
                      <a:pPr algn="ctr"/>
                      <a:r>
                        <a:rPr lang="es-ES_tradnl" sz="1800" dirty="0"/>
                        <a:t>0000001</a:t>
                      </a:r>
                      <a:endParaRPr lang="es-ES" sz="1800" dirty="0"/>
                    </a:p>
                  </a:txBody>
                  <a:tcPr marT="45710" marB="45710" anchor="ctr"/>
                </a:tc>
                <a:tc>
                  <a:txBody>
                    <a:bodyPr/>
                    <a:lstStyle/>
                    <a:p>
                      <a:pPr algn="ctr"/>
                      <a:r>
                        <a:rPr lang="es-ES_tradnl" sz="1800" dirty="0"/>
                        <a:t>0000000011</a:t>
                      </a:r>
                      <a:endParaRPr lang="es-ES" sz="1800" dirty="0"/>
                    </a:p>
                  </a:txBody>
                  <a:tcPr marT="45710" marB="45710" anchor="ctr"/>
                </a:tc>
                <a:extLst>
                  <a:ext uri="{0D108BD9-81ED-4DB2-BD59-A6C34878D82A}">
                    <a16:rowId xmlns:a16="http://schemas.microsoft.com/office/drawing/2014/main" val="10003"/>
                  </a:ext>
                </a:extLst>
              </a:tr>
              <a:tr h="370755">
                <a:tc>
                  <a:txBody>
                    <a:bodyPr/>
                    <a:lstStyle/>
                    <a:p>
                      <a:pPr algn="ctr"/>
                      <a:r>
                        <a:rPr lang="es-ES_tradnl" sz="1800" dirty="0"/>
                        <a:t>1100</a:t>
                      </a:r>
                      <a:endParaRPr lang="es-ES" sz="1800" dirty="0"/>
                    </a:p>
                  </a:txBody>
                  <a:tcPr marT="45710" marB="45710" anchor="ctr"/>
                </a:tc>
                <a:tc>
                  <a:txBody>
                    <a:bodyPr/>
                    <a:lstStyle/>
                    <a:p>
                      <a:pPr algn="ctr"/>
                      <a:r>
                        <a:rPr lang="es-ES_tradnl" sz="1800" dirty="0"/>
                        <a:t>0111</a:t>
                      </a:r>
                      <a:endParaRPr lang="es-ES" sz="1800" dirty="0"/>
                    </a:p>
                  </a:txBody>
                  <a:tcPr marT="45710" marB="45710" anchor="ctr"/>
                </a:tc>
                <a:tc>
                  <a:txBody>
                    <a:bodyPr/>
                    <a:lstStyle/>
                    <a:p>
                      <a:pPr algn="ctr"/>
                      <a:r>
                        <a:rPr lang="es-ES_tradnl" sz="1800" dirty="0"/>
                        <a:t>0010</a:t>
                      </a:r>
                      <a:endParaRPr lang="es-ES" sz="1800" dirty="0"/>
                    </a:p>
                  </a:txBody>
                  <a:tcPr marT="45710" marB="45710" anchor="ctr"/>
                </a:tc>
                <a:tc>
                  <a:txBody>
                    <a:bodyPr/>
                    <a:lstStyle/>
                    <a:p>
                      <a:pPr algn="ctr"/>
                      <a:r>
                        <a:rPr lang="es-ES_tradnl" sz="1800" dirty="0"/>
                        <a:t>0000010</a:t>
                      </a:r>
                      <a:endParaRPr lang="es-ES" sz="1800" dirty="0"/>
                    </a:p>
                  </a:txBody>
                  <a:tcPr marT="45710" marB="45710" anchor="ctr"/>
                </a:tc>
                <a:tc>
                  <a:txBody>
                    <a:bodyPr/>
                    <a:lstStyle/>
                    <a:p>
                      <a:pPr algn="ctr"/>
                      <a:r>
                        <a:rPr lang="es-ES_tradnl" sz="1800" dirty="0"/>
                        <a:t>0000000101</a:t>
                      </a:r>
                      <a:endParaRPr lang="es-ES" sz="1800" dirty="0"/>
                    </a:p>
                  </a:txBody>
                  <a:tcPr marT="45710" marB="45710" anchor="ctr"/>
                </a:tc>
                <a:extLst>
                  <a:ext uri="{0D108BD9-81ED-4DB2-BD59-A6C34878D82A}">
                    <a16:rowId xmlns:a16="http://schemas.microsoft.com/office/drawing/2014/main" val="10004"/>
                  </a:ext>
                </a:extLst>
              </a:tr>
              <a:tr h="370755">
                <a:tc>
                  <a:txBody>
                    <a:bodyPr/>
                    <a:lstStyle/>
                    <a:p>
                      <a:pPr algn="ctr"/>
                      <a:r>
                        <a:rPr lang="es-ES_tradnl" sz="1800" dirty="0"/>
                        <a:t>1101</a:t>
                      </a:r>
                      <a:endParaRPr lang="es-ES" sz="1800" dirty="0"/>
                    </a:p>
                  </a:txBody>
                  <a:tcPr marT="45710" marB="45710" anchor="ctr"/>
                </a:tc>
                <a:tc>
                  <a:txBody>
                    <a:bodyPr/>
                    <a:lstStyle/>
                    <a:p>
                      <a:pPr algn="ctr"/>
                      <a:r>
                        <a:rPr lang="es-ES_tradnl" sz="1800" dirty="0"/>
                        <a:t>1000</a:t>
                      </a:r>
                      <a:endParaRPr lang="es-ES" sz="1800" dirty="0"/>
                    </a:p>
                  </a:txBody>
                  <a:tcPr marT="45710" marB="45710" anchor="ctr"/>
                </a:tc>
                <a:tc>
                  <a:txBody>
                    <a:bodyPr/>
                    <a:lstStyle/>
                    <a:p>
                      <a:pPr algn="ctr"/>
                      <a:r>
                        <a:rPr lang="es-ES_tradnl" sz="1800" dirty="0"/>
                        <a:t>1101</a:t>
                      </a:r>
                      <a:endParaRPr lang="es-ES" sz="1800" dirty="0"/>
                    </a:p>
                  </a:txBody>
                  <a:tcPr marT="45710" marB="45710" anchor="ctr"/>
                </a:tc>
                <a:tc>
                  <a:txBody>
                    <a:bodyPr/>
                    <a:lstStyle/>
                    <a:p>
                      <a:pPr algn="ctr"/>
                      <a:r>
                        <a:rPr lang="es-ES_tradnl" sz="1800" dirty="0"/>
                        <a:t>0000011</a:t>
                      </a:r>
                      <a:endParaRPr lang="es-ES" sz="1800" dirty="0"/>
                    </a:p>
                  </a:txBody>
                  <a:tcPr marT="45710" marB="45710" anchor="ctr"/>
                </a:tc>
                <a:tc>
                  <a:txBody>
                    <a:bodyPr/>
                    <a:lstStyle/>
                    <a:p>
                      <a:pPr algn="ctr"/>
                      <a:r>
                        <a:rPr lang="es-ES_tradnl" sz="1800" dirty="0"/>
                        <a:t>0000000110</a:t>
                      </a:r>
                      <a:endParaRPr lang="es-ES" sz="1800" dirty="0"/>
                    </a:p>
                  </a:txBody>
                  <a:tcPr marT="45710" marB="45710" anchor="ctr"/>
                </a:tc>
                <a:extLst>
                  <a:ext uri="{0D108BD9-81ED-4DB2-BD59-A6C34878D82A}">
                    <a16:rowId xmlns:a16="http://schemas.microsoft.com/office/drawing/2014/main" val="10005"/>
                  </a:ext>
                </a:extLst>
              </a:tr>
              <a:tr h="370755">
                <a:tc>
                  <a:txBody>
                    <a:bodyPr/>
                    <a:lstStyle/>
                    <a:p>
                      <a:pPr algn="ctr"/>
                      <a:r>
                        <a:rPr lang="es-ES_tradnl" sz="1800" dirty="0"/>
                        <a:t>1110</a:t>
                      </a:r>
                      <a:endParaRPr lang="es-ES" sz="1800" dirty="0"/>
                    </a:p>
                  </a:txBody>
                  <a:tcPr marT="45710" marB="45710" anchor="ctr"/>
                </a:tc>
                <a:tc>
                  <a:txBody>
                    <a:bodyPr/>
                    <a:lstStyle/>
                    <a:p>
                      <a:pPr algn="ctr"/>
                      <a:r>
                        <a:rPr lang="es-ES_tradnl" sz="1800" dirty="0"/>
                        <a:t>1001</a:t>
                      </a:r>
                      <a:endParaRPr lang="es-ES" sz="1800" dirty="0"/>
                    </a:p>
                  </a:txBody>
                  <a:tcPr marT="45710" marB="45710" anchor="ctr"/>
                </a:tc>
                <a:tc>
                  <a:txBody>
                    <a:bodyPr/>
                    <a:lstStyle/>
                    <a:p>
                      <a:pPr algn="ctr"/>
                      <a:r>
                        <a:rPr lang="es-ES_tradnl" sz="1800" dirty="0"/>
                        <a:t>1110</a:t>
                      </a:r>
                      <a:endParaRPr lang="es-ES" sz="1800" dirty="0"/>
                    </a:p>
                  </a:txBody>
                  <a:tcPr marT="45710" marB="45710" anchor="ctr"/>
                </a:tc>
                <a:tc>
                  <a:txBody>
                    <a:bodyPr/>
                    <a:lstStyle/>
                    <a:p>
                      <a:pPr algn="ctr"/>
                      <a:r>
                        <a:rPr lang="es-ES_tradnl" sz="1800" dirty="0"/>
                        <a:t>0000101</a:t>
                      </a:r>
                      <a:endParaRPr lang="es-ES" sz="1800" dirty="0"/>
                    </a:p>
                  </a:txBody>
                  <a:tcPr marT="45710" marB="45710" anchor="ctr"/>
                </a:tc>
                <a:tc>
                  <a:txBody>
                    <a:bodyPr/>
                    <a:lstStyle/>
                    <a:p>
                      <a:pPr algn="ctr"/>
                      <a:r>
                        <a:rPr lang="es-ES_tradnl" sz="1800" dirty="0"/>
                        <a:t>0000000111</a:t>
                      </a:r>
                      <a:endParaRPr lang="es-ES" sz="1800" dirty="0"/>
                    </a:p>
                  </a:txBody>
                  <a:tcPr marT="45710" marB="45710" anchor="ctr"/>
                </a:tc>
                <a:extLst>
                  <a:ext uri="{0D108BD9-81ED-4DB2-BD59-A6C34878D82A}">
                    <a16:rowId xmlns:a16="http://schemas.microsoft.com/office/drawing/2014/main" val="10006"/>
                  </a:ext>
                </a:extLst>
              </a:tr>
              <a:tr h="370755">
                <a:tc>
                  <a:txBody>
                    <a:bodyPr/>
                    <a:lstStyle/>
                    <a:p>
                      <a:pPr algn="ctr"/>
                      <a:r>
                        <a:rPr lang="es-ES_tradnl" sz="1800" dirty="0"/>
                        <a:t>1111</a:t>
                      </a:r>
                      <a:endParaRPr lang="es-ES" sz="1800" dirty="0"/>
                    </a:p>
                  </a:txBody>
                  <a:tcPr marT="45710" marB="45710" anchor="ctr"/>
                </a:tc>
                <a:tc>
                  <a:txBody>
                    <a:bodyPr/>
                    <a:lstStyle/>
                    <a:p>
                      <a:pPr algn="ctr"/>
                      <a:r>
                        <a:rPr lang="es-ES_tradnl" sz="1800" dirty="0"/>
                        <a:t>1010</a:t>
                      </a:r>
                      <a:endParaRPr lang="es-ES" sz="1800" dirty="0"/>
                    </a:p>
                  </a:txBody>
                  <a:tcPr marT="45710" marB="45710" anchor="ctr"/>
                </a:tc>
                <a:tc>
                  <a:txBody>
                    <a:bodyPr/>
                    <a:lstStyle/>
                    <a:p>
                      <a:pPr algn="ctr"/>
                      <a:r>
                        <a:rPr lang="es-ES_tradnl" sz="1800" dirty="0"/>
                        <a:t>1111</a:t>
                      </a:r>
                      <a:endParaRPr lang="es-ES" sz="1800" dirty="0"/>
                    </a:p>
                  </a:txBody>
                  <a:tcPr marT="45710" marB="45710" anchor="ctr"/>
                </a:tc>
                <a:tc>
                  <a:txBody>
                    <a:bodyPr/>
                    <a:lstStyle/>
                    <a:p>
                      <a:pPr algn="ctr"/>
                      <a:r>
                        <a:rPr lang="es-ES_tradnl" sz="1800" dirty="0"/>
                        <a:t>…</a:t>
                      </a:r>
                      <a:endParaRPr lang="es-ES" sz="1800" dirty="0"/>
                    </a:p>
                  </a:txBody>
                  <a:tcPr marT="45710" marB="45710" anchor="ctr"/>
                </a:tc>
                <a:tc>
                  <a:txBody>
                    <a:bodyPr/>
                    <a:lstStyle/>
                    <a:p>
                      <a:pPr algn="ctr"/>
                      <a:r>
                        <a:rPr lang="es-ES_tradnl" sz="1800" dirty="0"/>
                        <a:t>…</a:t>
                      </a:r>
                      <a:endParaRPr lang="es-ES" sz="1800" dirty="0"/>
                    </a:p>
                  </a:txBody>
                  <a:tcPr marT="45710" marB="45710" anchor="ctr"/>
                </a:tc>
                <a:extLst>
                  <a:ext uri="{0D108BD9-81ED-4DB2-BD59-A6C34878D82A}">
                    <a16:rowId xmlns:a16="http://schemas.microsoft.com/office/drawing/2014/main" val="10007"/>
                  </a:ext>
                </a:extLst>
              </a:tr>
            </a:tbl>
          </a:graphicData>
        </a:graphic>
      </p:graphicFrame>
      <p:sp>
        <p:nvSpPr>
          <p:cNvPr id="142391" name="3 Marcador de número de diapositiva">
            <a:extLst>
              <a:ext uri="{FF2B5EF4-FFF2-40B4-BE49-F238E27FC236}">
                <a16:creationId xmlns:a16="http://schemas.microsoft.com/office/drawing/2014/main" id="{49E416BE-67D2-443C-B76D-341227D3B3C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DF6A169-56B6-440B-BE67-5F1CBBB18447}" type="slidenum">
              <a:rPr lang="es-ES" altLang="es-CR" sz="2000">
                <a:solidFill>
                  <a:schemeClr val="tx2"/>
                </a:solidFill>
              </a:rPr>
              <a:pPr>
                <a:spcBef>
                  <a:spcPct val="0"/>
                </a:spcBef>
                <a:buClrTx/>
                <a:buSzTx/>
                <a:buFontTx/>
                <a:buNone/>
              </a:pPr>
              <a:t>120</a:t>
            </a:fld>
            <a:endParaRPr lang="es-ES" altLang="es-CR" sz="2000">
              <a:solidFill>
                <a:schemeClr val="tx2"/>
              </a:solidFill>
            </a:endParaRPr>
          </a:p>
        </p:txBody>
      </p:sp>
    </p:spTree>
    <p:extLst>
      <p:ext uri="{BB962C8B-B14F-4D97-AF65-F5344CB8AC3E}">
        <p14:creationId xmlns:p14="http://schemas.microsoft.com/office/powerpoint/2010/main" val="12819031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Título">
            <a:extLst>
              <a:ext uri="{FF2B5EF4-FFF2-40B4-BE49-F238E27FC236}">
                <a16:creationId xmlns:a16="http://schemas.microsoft.com/office/drawing/2014/main" id="{09C2C173-E6B5-49F7-B974-8C0C0BBCF017}"/>
              </a:ext>
            </a:extLst>
          </p:cNvPr>
          <p:cNvSpPr>
            <a:spLocks noGrp="1"/>
          </p:cNvSpPr>
          <p:nvPr>
            <p:ph type="title"/>
          </p:nvPr>
        </p:nvSpPr>
        <p:spPr/>
        <p:txBody>
          <a:bodyPr/>
          <a:lstStyle/>
          <a:p>
            <a:r>
              <a:rPr lang="es-ES_tradnl" altLang="es-CR"/>
              <a:t>Códigos Binarios de Números Decimales – Código BCD</a:t>
            </a:r>
            <a:endParaRPr lang="es-ES" altLang="es-CR"/>
          </a:p>
        </p:txBody>
      </p:sp>
      <p:sp>
        <p:nvSpPr>
          <p:cNvPr id="144387" name="2 Marcador de contenido">
            <a:extLst>
              <a:ext uri="{FF2B5EF4-FFF2-40B4-BE49-F238E27FC236}">
                <a16:creationId xmlns:a16="http://schemas.microsoft.com/office/drawing/2014/main" id="{8E4A5294-3EDB-4556-8F01-F027B4CF8E71}"/>
              </a:ext>
            </a:extLst>
          </p:cNvPr>
          <p:cNvSpPr>
            <a:spLocks noGrp="1"/>
          </p:cNvSpPr>
          <p:nvPr>
            <p:ph idx="1"/>
          </p:nvPr>
        </p:nvSpPr>
        <p:spPr/>
        <p:txBody>
          <a:bodyPr/>
          <a:lstStyle/>
          <a:p>
            <a:r>
              <a:rPr lang="es-ES_tradnl" altLang="es-CR"/>
              <a:t>El código decimal más natural es el BCD (</a:t>
            </a:r>
            <a:r>
              <a:rPr lang="es-ES_tradnl" altLang="es-CR" i="1"/>
              <a:t>binary-coded decimal</a:t>
            </a:r>
            <a:r>
              <a:rPr lang="es-ES_tradnl" altLang="es-CR"/>
              <a:t>), que codifica los dígitos 0 a 9 por sus representaciones binarias sin signo en 4 bits, del 0000 al 1001.</a:t>
            </a:r>
          </a:p>
          <a:p>
            <a:r>
              <a:rPr lang="es-ES_tradnl" altLang="es-CR"/>
              <a:t>En un byte caben dos dígitos en BDC.</a:t>
            </a:r>
          </a:p>
          <a:p>
            <a:r>
              <a:rPr lang="es-ES_tradnl" altLang="es-CR"/>
              <a:t>Los códigos BCD más usados son:</a:t>
            </a:r>
          </a:p>
          <a:p>
            <a:pPr lvl="1"/>
            <a:r>
              <a:rPr lang="es-ES_tradnl" altLang="es-CR"/>
              <a:t>Natural (8421).</a:t>
            </a:r>
          </a:p>
          <a:p>
            <a:pPr lvl="1"/>
            <a:r>
              <a:rPr lang="es-ES_tradnl" altLang="es-CR"/>
              <a:t>Aiken (2421).</a:t>
            </a:r>
          </a:p>
          <a:p>
            <a:pPr lvl="1"/>
            <a:r>
              <a:rPr lang="es-ES_tradnl" altLang="es-CR"/>
              <a:t>5421.</a:t>
            </a:r>
          </a:p>
          <a:p>
            <a:pPr lvl="1"/>
            <a:r>
              <a:rPr lang="es-ES_tradnl" altLang="es-CR"/>
              <a:t>Exceso 3.</a:t>
            </a:r>
          </a:p>
        </p:txBody>
      </p:sp>
      <p:sp>
        <p:nvSpPr>
          <p:cNvPr id="144388" name="3 Marcador de número de diapositiva">
            <a:extLst>
              <a:ext uri="{FF2B5EF4-FFF2-40B4-BE49-F238E27FC236}">
                <a16:creationId xmlns:a16="http://schemas.microsoft.com/office/drawing/2014/main" id="{6CFEC58E-0F12-47D8-A879-70B4EFD785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C34DB1E-7236-4A86-B9B1-3FC5669B88C0}" type="slidenum">
              <a:rPr lang="es-ES" altLang="es-CR" sz="2000">
                <a:solidFill>
                  <a:schemeClr val="tx2"/>
                </a:solidFill>
              </a:rPr>
              <a:pPr>
                <a:spcBef>
                  <a:spcPct val="0"/>
                </a:spcBef>
                <a:buClrTx/>
                <a:buSzTx/>
                <a:buFontTx/>
                <a:buNone/>
              </a:pPr>
              <a:t>121</a:t>
            </a:fld>
            <a:endParaRPr lang="es-ES" altLang="es-CR" sz="2000">
              <a:solidFill>
                <a:schemeClr val="tx2"/>
              </a:solidFill>
            </a:endParaRPr>
          </a:p>
        </p:txBody>
      </p:sp>
    </p:spTree>
    <p:extLst>
      <p:ext uri="{BB962C8B-B14F-4D97-AF65-F5344CB8AC3E}">
        <p14:creationId xmlns:p14="http://schemas.microsoft.com/office/powerpoint/2010/main" val="12168599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Título">
            <a:extLst>
              <a:ext uri="{FF2B5EF4-FFF2-40B4-BE49-F238E27FC236}">
                <a16:creationId xmlns:a16="http://schemas.microsoft.com/office/drawing/2014/main" id="{4F7D3F21-8947-47D1-92A0-1306817D29E0}"/>
              </a:ext>
            </a:extLst>
          </p:cNvPr>
          <p:cNvSpPr>
            <a:spLocks noGrp="1"/>
          </p:cNvSpPr>
          <p:nvPr>
            <p:ph type="title"/>
          </p:nvPr>
        </p:nvSpPr>
        <p:spPr/>
        <p:txBody>
          <a:bodyPr/>
          <a:lstStyle/>
          <a:p>
            <a:r>
              <a:rPr lang="es-ES_tradnl" altLang="es-CR"/>
              <a:t>Códigos Binarios de Números Decimales – Código BCD (cont.)</a:t>
            </a:r>
            <a:endParaRPr lang="es-ES" altLang="es-CR"/>
          </a:p>
        </p:txBody>
      </p:sp>
      <p:sp>
        <p:nvSpPr>
          <p:cNvPr id="146435" name="2 Marcador de contenido">
            <a:extLst>
              <a:ext uri="{FF2B5EF4-FFF2-40B4-BE49-F238E27FC236}">
                <a16:creationId xmlns:a16="http://schemas.microsoft.com/office/drawing/2014/main" id="{1BE6CE58-F206-490A-9B5B-EBEFC71A4130}"/>
              </a:ext>
            </a:extLst>
          </p:cNvPr>
          <p:cNvSpPr>
            <a:spLocks noGrp="1"/>
          </p:cNvSpPr>
          <p:nvPr>
            <p:ph idx="1"/>
          </p:nvPr>
        </p:nvSpPr>
        <p:spPr/>
        <p:txBody>
          <a:bodyPr/>
          <a:lstStyle/>
          <a:p>
            <a:r>
              <a:rPr lang="es-ES" altLang="es-CR"/>
              <a:t>En el BCD sólo se utilizan 10 de las 16 posibles combinaciones que se pueden formar con números de 4 bits, por lo que el sistema pierde capacidad de representación, aunque se facilita la compresión de los números.</a:t>
            </a:r>
          </a:p>
          <a:p>
            <a:pPr lvl="1"/>
            <a:r>
              <a:rPr lang="es-ES" altLang="es-CR"/>
              <a:t>El BCD solo se usa para representar </a:t>
            </a:r>
            <a:r>
              <a:rPr lang="es-ES" altLang="es-CR" b="1"/>
              <a:t>cifras</a:t>
            </a:r>
            <a:r>
              <a:rPr lang="es-ES" altLang="es-CR"/>
              <a:t> no números en su totalidad.</a:t>
            </a:r>
          </a:p>
          <a:p>
            <a:pPr lvl="1"/>
            <a:r>
              <a:rPr lang="es-ES" altLang="es-CR"/>
              <a:t>Esto quiere decir que para números de más de una cifra hacen falta dos números BCD para componerlo.</a:t>
            </a:r>
          </a:p>
          <a:p>
            <a:r>
              <a:rPr lang="es-ES_tradnl" altLang="es-CR"/>
              <a:t>Los pesos para los bits BDC son 8, 4, 2 y 1, por esta razón se le llama código 8421.</a:t>
            </a:r>
            <a:endParaRPr lang="es-ES" altLang="es-CR"/>
          </a:p>
        </p:txBody>
      </p:sp>
      <p:sp>
        <p:nvSpPr>
          <p:cNvPr id="146436" name="3 Marcador de número de diapositiva">
            <a:extLst>
              <a:ext uri="{FF2B5EF4-FFF2-40B4-BE49-F238E27FC236}">
                <a16:creationId xmlns:a16="http://schemas.microsoft.com/office/drawing/2014/main" id="{49F4CF51-8FB9-4D6C-8424-A5273FCC17C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B306401-11E3-4E52-B7E6-D50A742AF4B5}" type="slidenum">
              <a:rPr lang="es-ES" altLang="es-CR" sz="2000">
                <a:solidFill>
                  <a:schemeClr val="tx2"/>
                </a:solidFill>
              </a:rPr>
              <a:pPr>
                <a:spcBef>
                  <a:spcPct val="0"/>
                </a:spcBef>
                <a:buClrTx/>
                <a:buSzTx/>
                <a:buFontTx/>
                <a:buNone/>
              </a:pPr>
              <a:t>122</a:t>
            </a:fld>
            <a:endParaRPr lang="es-ES" altLang="es-CR" sz="2000">
              <a:solidFill>
                <a:schemeClr val="tx2"/>
              </a:solidFill>
            </a:endParaRPr>
          </a:p>
        </p:txBody>
      </p:sp>
    </p:spTree>
    <p:extLst>
      <p:ext uri="{BB962C8B-B14F-4D97-AF65-F5344CB8AC3E}">
        <p14:creationId xmlns:p14="http://schemas.microsoft.com/office/powerpoint/2010/main" val="15932342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Título">
            <a:extLst>
              <a:ext uri="{FF2B5EF4-FFF2-40B4-BE49-F238E27FC236}">
                <a16:creationId xmlns:a16="http://schemas.microsoft.com/office/drawing/2014/main" id="{C635D3E8-D16A-4883-9EA7-41E86A8B3A34}"/>
              </a:ext>
            </a:extLst>
          </p:cNvPr>
          <p:cNvSpPr>
            <a:spLocks noGrp="1"/>
          </p:cNvSpPr>
          <p:nvPr>
            <p:ph type="title"/>
          </p:nvPr>
        </p:nvSpPr>
        <p:spPr/>
        <p:txBody>
          <a:bodyPr/>
          <a:lstStyle/>
          <a:p>
            <a:r>
              <a:rPr lang="es-ES_tradnl" altLang="es-CR"/>
              <a:t>Códigos Binarios de Números Decimales – Código BCD (cont.)</a:t>
            </a:r>
            <a:endParaRPr lang="es-ES" altLang="es-CR"/>
          </a:p>
        </p:txBody>
      </p:sp>
      <p:sp>
        <p:nvSpPr>
          <p:cNvPr id="148483" name="2 Marcador de contenido">
            <a:extLst>
              <a:ext uri="{FF2B5EF4-FFF2-40B4-BE49-F238E27FC236}">
                <a16:creationId xmlns:a16="http://schemas.microsoft.com/office/drawing/2014/main" id="{8F9A8BBF-44A6-4A32-84BE-8A2303819FA2}"/>
              </a:ext>
            </a:extLst>
          </p:cNvPr>
          <p:cNvSpPr>
            <a:spLocks noGrp="1"/>
          </p:cNvSpPr>
          <p:nvPr>
            <p:ph idx="1"/>
          </p:nvPr>
        </p:nvSpPr>
        <p:spPr/>
        <p:txBody>
          <a:bodyPr/>
          <a:lstStyle/>
          <a:p>
            <a:r>
              <a:rPr lang="es-ES" altLang="es-CR"/>
              <a:t>Desde que los sistemas informáticos empezaron a almacenar los datos en conjuntos de ocho bits, hay dos maneras comunes de almacenar los datos BCD:</a:t>
            </a:r>
          </a:p>
          <a:p>
            <a:pPr lvl="1"/>
            <a:r>
              <a:rPr lang="es-ES" altLang="es-CR"/>
              <a:t>Omisión de los cuatro bits más significativos(como sucede en el EBCDIC).</a:t>
            </a:r>
          </a:p>
          <a:p>
            <a:pPr lvl="1"/>
            <a:r>
              <a:rPr lang="es-ES" altLang="es-CR"/>
              <a:t>Almacenamiento de dos datos BCD, es el denominado BCD "empaquetado", en el que también se incluye en primer lugar el signo, por lo general con 1100 para el + y 1101 para el -.</a:t>
            </a:r>
          </a:p>
          <a:p>
            <a:r>
              <a:rPr lang="es-ES" altLang="es-CR"/>
              <a:t>De este modo, el número 127 sería representado como (11110001, 11110010, 11110111) en el EBCDIC o (00010010, 01111100) en el BCD empaquetado</a:t>
            </a:r>
            <a:endParaRPr lang="es-ES_tradnl" altLang="es-CR"/>
          </a:p>
        </p:txBody>
      </p:sp>
      <p:sp>
        <p:nvSpPr>
          <p:cNvPr id="148484" name="3 Marcador de número de diapositiva">
            <a:extLst>
              <a:ext uri="{FF2B5EF4-FFF2-40B4-BE49-F238E27FC236}">
                <a16:creationId xmlns:a16="http://schemas.microsoft.com/office/drawing/2014/main" id="{1D5F5B68-2900-4A20-8936-C9D99A31E01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E2E9E82-73CC-431A-9766-876BA5D963FD}" type="slidenum">
              <a:rPr lang="es-ES" altLang="es-CR" sz="2000">
                <a:solidFill>
                  <a:schemeClr val="tx2"/>
                </a:solidFill>
              </a:rPr>
              <a:pPr>
                <a:spcBef>
                  <a:spcPct val="0"/>
                </a:spcBef>
                <a:buClrTx/>
                <a:buSzTx/>
                <a:buFontTx/>
                <a:buNone/>
              </a:pPr>
              <a:t>123</a:t>
            </a:fld>
            <a:endParaRPr lang="es-ES" altLang="es-CR" sz="2000">
              <a:solidFill>
                <a:schemeClr val="tx2"/>
              </a:solidFill>
            </a:endParaRPr>
          </a:p>
        </p:txBody>
      </p:sp>
    </p:spTree>
    <p:extLst>
      <p:ext uri="{BB962C8B-B14F-4D97-AF65-F5344CB8AC3E}">
        <p14:creationId xmlns:p14="http://schemas.microsoft.com/office/powerpoint/2010/main" val="2344798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Título">
            <a:extLst>
              <a:ext uri="{FF2B5EF4-FFF2-40B4-BE49-F238E27FC236}">
                <a16:creationId xmlns:a16="http://schemas.microsoft.com/office/drawing/2014/main" id="{7DCDC67C-ED85-4450-A2EC-84DED23DA5C4}"/>
              </a:ext>
            </a:extLst>
          </p:cNvPr>
          <p:cNvSpPr>
            <a:spLocks noGrp="1"/>
          </p:cNvSpPr>
          <p:nvPr>
            <p:ph type="title"/>
          </p:nvPr>
        </p:nvSpPr>
        <p:spPr/>
        <p:txBody>
          <a:bodyPr/>
          <a:lstStyle/>
          <a:p>
            <a:r>
              <a:rPr lang="es-ES_tradnl" altLang="es-CR"/>
              <a:t>Códigos Binarios de Números Decimales – Código BCD (cont.)</a:t>
            </a:r>
            <a:endParaRPr lang="es-ES" altLang="es-CR"/>
          </a:p>
        </p:txBody>
      </p:sp>
      <p:sp>
        <p:nvSpPr>
          <p:cNvPr id="150531" name="2 Marcador de contenido">
            <a:extLst>
              <a:ext uri="{FF2B5EF4-FFF2-40B4-BE49-F238E27FC236}">
                <a16:creationId xmlns:a16="http://schemas.microsoft.com/office/drawing/2014/main" id="{681922D1-F51C-4672-9313-A9CE88B0C148}"/>
              </a:ext>
            </a:extLst>
          </p:cNvPr>
          <p:cNvSpPr>
            <a:spLocks noGrp="1"/>
          </p:cNvSpPr>
          <p:nvPr>
            <p:ph idx="1"/>
          </p:nvPr>
        </p:nvSpPr>
        <p:spPr/>
        <p:txBody>
          <a:bodyPr/>
          <a:lstStyle/>
          <a:p>
            <a:r>
              <a:rPr lang="es-ES" altLang="es-CR"/>
              <a:t>El BCD sigue siendo ampliamente utilizado para almacenar datos, en aritmética binaria o en electrónica. Los números se pueden mostrar fácilmente en visualizadores de siete segmentos enviando cada cuarteto BCD a un visualizador.</a:t>
            </a:r>
          </a:p>
          <a:p>
            <a:r>
              <a:rPr lang="es-ES" altLang="es-CR"/>
              <a:t>La BIOS de un ordenador personal almacena generalmente la fecha y la hora en formato del BCD, probablemente por razones históricas se evitó la necesidad de su conversión en ASCII.</a:t>
            </a:r>
          </a:p>
        </p:txBody>
      </p:sp>
      <p:sp>
        <p:nvSpPr>
          <p:cNvPr id="150532" name="3 Marcador de número de diapositiva">
            <a:extLst>
              <a:ext uri="{FF2B5EF4-FFF2-40B4-BE49-F238E27FC236}">
                <a16:creationId xmlns:a16="http://schemas.microsoft.com/office/drawing/2014/main" id="{B2C5B4F7-A69D-4FC4-BA5A-A6615AEE28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5273E8A-88F9-4764-AC5E-B037C0B67F64}" type="slidenum">
              <a:rPr lang="es-ES" altLang="es-CR" sz="2000">
                <a:solidFill>
                  <a:schemeClr val="tx2"/>
                </a:solidFill>
              </a:rPr>
              <a:pPr>
                <a:spcBef>
                  <a:spcPct val="0"/>
                </a:spcBef>
                <a:buClrTx/>
                <a:buSzTx/>
                <a:buFontTx/>
                <a:buNone/>
              </a:pPr>
              <a:t>124</a:t>
            </a:fld>
            <a:endParaRPr lang="es-ES" altLang="es-CR" sz="2000">
              <a:solidFill>
                <a:schemeClr val="tx2"/>
              </a:solidFill>
            </a:endParaRPr>
          </a:p>
        </p:txBody>
      </p:sp>
    </p:spTree>
    <p:extLst>
      <p:ext uri="{BB962C8B-B14F-4D97-AF65-F5344CB8AC3E}">
        <p14:creationId xmlns:p14="http://schemas.microsoft.com/office/powerpoint/2010/main" val="11958562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Título">
            <a:extLst>
              <a:ext uri="{FF2B5EF4-FFF2-40B4-BE49-F238E27FC236}">
                <a16:creationId xmlns:a16="http://schemas.microsoft.com/office/drawing/2014/main" id="{1185530E-0D43-45E0-81BF-365446A3EFF1}"/>
              </a:ext>
            </a:extLst>
          </p:cNvPr>
          <p:cNvSpPr>
            <a:spLocks noGrp="1"/>
          </p:cNvSpPr>
          <p:nvPr>
            <p:ph type="title"/>
          </p:nvPr>
        </p:nvSpPr>
        <p:spPr/>
        <p:txBody>
          <a:bodyPr/>
          <a:lstStyle/>
          <a:p>
            <a:r>
              <a:rPr lang="es-ES_tradnl" altLang="es-CR"/>
              <a:t>Códigos Binarios de Números Decimales – Código BCD (cont.)</a:t>
            </a:r>
            <a:endParaRPr lang="es-ES" altLang="es-CR"/>
          </a:p>
        </p:txBody>
      </p:sp>
      <p:sp>
        <p:nvSpPr>
          <p:cNvPr id="152579" name="2 Marcador de contenido">
            <a:extLst>
              <a:ext uri="{FF2B5EF4-FFF2-40B4-BE49-F238E27FC236}">
                <a16:creationId xmlns:a16="http://schemas.microsoft.com/office/drawing/2014/main" id="{024C4D7C-0134-42B7-A093-8EE7CE1E9834}"/>
              </a:ext>
            </a:extLst>
          </p:cNvPr>
          <p:cNvSpPr>
            <a:spLocks noGrp="1"/>
          </p:cNvSpPr>
          <p:nvPr>
            <p:ph idx="1"/>
          </p:nvPr>
        </p:nvSpPr>
        <p:spPr/>
        <p:txBody>
          <a:bodyPr/>
          <a:lstStyle/>
          <a:p>
            <a:r>
              <a:rPr lang="es-ES" altLang="es-CR"/>
              <a:t>La ventaja del código BCD frente a la representación binaria clásica es que no hay límite para el tamaño de un número.</a:t>
            </a:r>
          </a:p>
          <a:p>
            <a:r>
              <a:rPr lang="es-ES" altLang="es-CR"/>
              <a:t>Los números que se representan en formato binario están generalmente limitados por el número mayor que se pueda representar con 8, 16, 32 o 64 bits.</a:t>
            </a:r>
          </a:p>
          <a:p>
            <a:r>
              <a:rPr lang="es-ES" altLang="es-CR"/>
              <a:t>Por el contrario utilizando BCD añadir un nuevo dígito sólo implica añadir una nueva secuencia de 4 bits.</a:t>
            </a:r>
          </a:p>
        </p:txBody>
      </p:sp>
      <p:sp>
        <p:nvSpPr>
          <p:cNvPr id="152580" name="3 Marcador de número de diapositiva">
            <a:extLst>
              <a:ext uri="{FF2B5EF4-FFF2-40B4-BE49-F238E27FC236}">
                <a16:creationId xmlns:a16="http://schemas.microsoft.com/office/drawing/2014/main" id="{16B3B319-C8EC-49FE-99A3-985CE8FE89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BB5B796-5EDF-4812-8EEA-D50537E5F194}" type="slidenum">
              <a:rPr lang="es-ES" altLang="es-CR" sz="2000">
                <a:solidFill>
                  <a:schemeClr val="tx2"/>
                </a:solidFill>
              </a:rPr>
              <a:pPr>
                <a:spcBef>
                  <a:spcPct val="0"/>
                </a:spcBef>
                <a:buClrTx/>
                <a:buSzTx/>
                <a:buFontTx/>
                <a:buNone/>
              </a:pPr>
              <a:t>125</a:t>
            </a:fld>
            <a:endParaRPr lang="es-ES" altLang="es-CR" sz="2000">
              <a:solidFill>
                <a:schemeClr val="tx2"/>
              </a:solidFill>
            </a:endParaRPr>
          </a:p>
        </p:txBody>
      </p:sp>
    </p:spTree>
    <p:extLst>
      <p:ext uri="{BB962C8B-B14F-4D97-AF65-F5344CB8AC3E}">
        <p14:creationId xmlns:p14="http://schemas.microsoft.com/office/powerpoint/2010/main" val="6041675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Título">
            <a:extLst>
              <a:ext uri="{FF2B5EF4-FFF2-40B4-BE49-F238E27FC236}">
                <a16:creationId xmlns:a16="http://schemas.microsoft.com/office/drawing/2014/main" id="{13C3E620-EA9D-4CFD-A75B-E6143A320171}"/>
              </a:ext>
            </a:extLst>
          </p:cNvPr>
          <p:cNvSpPr>
            <a:spLocks noGrp="1"/>
          </p:cNvSpPr>
          <p:nvPr>
            <p:ph type="title"/>
          </p:nvPr>
        </p:nvSpPr>
        <p:spPr/>
        <p:txBody>
          <a:bodyPr/>
          <a:lstStyle/>
          <a:p>
            <a:r>
              <a:rPr lang="es-ES_tradnl" altLang="es-CR"/>
              <a:t>Códigos Binarios de Números Decimales – Código BCD (cont.)</a:t>
            </a:r>
            <a:endParaRPr lang="es-ES" altLang="es-CR"/>
          </a:p>
        </p:txBody>
      </p:sp>
      <p:sp>
        <p:nvSpPr>
          <p:cNvPr id="154627" name="2 Marcador de contenido">
            <a:extLst>
              <a:ext uri="{FF2B5EF4-FFF2-40B4-BE49-F238E27FC236}">
                <a16:creationId xmlns:a16="http://schemas.microsoft.com/office/drawing/2014/main" id="{163A014D-BDD2-4567-934D-0E71258302F4}"/>
              </a:ext>
            </a:extLst>
          </p:cNvPr>
          <p:cNvSpPr>
            <a:spLocks noGrp="1"/>
          </p:cNvSpPr>
          <p:nvPr>
            <p:ph idx="1"/>
          </p:nvPr>
        </p:nvSpPr>
        <p:spPr/>
        <p:txBody>
          <a:bodyPr/>
          <a:lstStyle/>
          <a:p>
            <a:r>
              <a:rPr lang="es-ES_tradnl" altLang="es-CR"/>
              <a:t>La suma de dígitos BCD es similar a la suma de números binarios sin signo, excepto que se debe hacerse una corrección si el resultado excede 1001.</a:t>
            </a:r>
          </a:p>
          <a:p>
            <a:pPr lvl="1"/>
            <a:r>
              <a:rPr lang="es-ES_tradnl" altLang="es-CR"/>
              <a:t>El resultado se corrige sumándole 6.</a:t>
            </a:r>
            <a:endParaRPr lang="es-ES" altLang="es-CR"/>
          </a:p>
        </p:txBody>
      </p:sp>
      <p:sp>
        <p:nvSpPr>
          <p:cNvPr id="154628" name="3 Marcador de número de diapositiva">
            <a:extLst>
              <a:ext uri="{FF2B5EF4-FFF2-40B4-BE49-F238E27FC236}">
                <a16:creationId xmlns:a16="http://schemas.microsoft.com/office/drawing/2014/main" id="{F2763467-E83C-4506-A65E-D5E2045302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DC37084-CF38-4083-83AD-9619F6C4CF69}" type="slidenum">
              <a:rPr lang="es-ES" altLang="es-CR" sz="2000">
                <a:solidFill>
                  <a:schemeClr val="tx2"/>
                </a:solidFill>
              </a:rPr>
              <a:pPr>
                <a:spcBef>
                  <a:spcPct val="0"/>
                </a:spcBef>
                <a:buClrTx/>
                <a:buSzTx/>
                <a:buFontTx/>
                <a:buNone/>
              </a:pPr>
              <a:t>126</a:t>
            </a:fld>
            <a:endParaRPr lang="es-ES" altLang="es-CR" sz="2000">
              <a:solidFill>
                <a:schemeClr val="tx2"/>
              </a:solidFill>
            </a:endParaRPr>
          </a:p>
        </p:txBody>
      </p:sp>
      <p:pic>
        <p:nvPicPr>
          <p:cNvPr id="154629" name="Picture 3">
            <a:extLst>
              <a:ext uri="{FF2B5EF4-FFF2-40B4-BE49-F238E27FC236}">
                <a16:creationId xmlns:a16="http://schemas.microsoft.com/office/drawing/2014/main" id="{915F6874-D90A-4C5E-86BD-F813D5C0C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3957638"/>
            <a:ext cx="7558087"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6355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Título">
            <a:extLst>
              <a:ext uri="{FF2B5EF4-FFF2-40B4-BE49-F238E27FC236}">
                <a16:creationId xmlns:a16="http://schemas.microsoft.com/office/drawing/2014/main" id="{C38ED3D5-90B4-47F1-8C01-214FA5A6CE34}"/>
              </a:ext>
            </a:extLst>
          </p:cNvPr>
          <p:cNvSpPr>
            <a:spLocks noGrp="1"/>
          </p:cNvSpPr>
          <p:nvPr>
            <p:ph type="title"/>
          </p:nvPr>
        </p:nvSpPr>
        <p:spPr/>
        <p:txBody>
          <a:bodyPr/>
          <a:lstStyle/>
          <a:p>
            <a:r>
              <a:rPr lang="es-ES_tradnl" altLang="es-CR"/>
              <a:t>Códigos Binarios de Números Decimales – Código BCD (cont.)</a:t>
            </a:r>
            <a:endParaRPr lang="es-ES" altLang="es-CR"/>
          </a:p>
        </p:txBody>
      </p:sp>
      <p:sp>
        <p:nvSpPr>
          <p:cNvPr id="156675" name="2 Marcador de contenido">
            <a:extLst>
              <a:ext uri="{FF2B5EF4-FFF2-40B4-BE49-F238E27FC236}">
                <a16:creationId xmlns:a16="http://schemas.microsoft.com/office/drawing/2014/main" id="{58EEAF92-8933-49AF-B520-B6F5C0083FF2}"/>
              </a:ext>
            </a:extLst>
          </p:cNvPr>
          <p:cNvSpPr>
            <a:spLocks noGrp="1"/>
          </p:cNvSpPr>
          <p:nvPr>
            <p:ph idx="1"/>
          </p:nvPr>
        </p:nvSpPr>
        <p:spPr/>
        <p:txBody>
          <a:bodyPr/>
          <a:lstStyle/>
          <a:p>
            <a:r>
              <a:rPr lang="es-ES" altLang="es-CR"/>
              <a:t>Otro conjunto de pesos resulta el </a:t>
            </a:r>
            <a:r>
              <a:rPr lang="es-ES" altLang="es-CR" b="1">
                <a:hlinkClick r:id="rId3" action="ppaction://hlinksldjump"/>
              </a:rPr>
              <a:t>código 2421</a:t>
            </a:r>
            <a:r>
              <a:rPr lang="es-ES" altLang="es-CR"/>
              <a:t>, que es un</a:t>
            </a:r>
            <a:r>
              <a:rPr lang="es-ES" altLang="es-CR" i="1"/>
              <a:t> código autocomplementario</a:t>
            </a:r>
            <a:r>
              <a:rPr lang="es-ES" altLang="es-CR"/>
              <a:t>; o sea, la palabra código para el complemento a 9 de cualquier dígito puede obtenerse al complementar los bits individuales de la palabra código del dígito.</a:t>
            </a:r>
          </a:p>
          <a:p>
            <a:r>
              <a:rPr lang="es-ES_tradnl" altLang="es-CR"/>
              <a:t>El </a:t>
            </a:r>
            <a:r>
              <a:rPr lang="es-ES_tradnl" altLang="es-CR" b="1">
                <a:hlinkClick r:id="rId3" action="ppaction://hlinksldjump"/>
              </a:rPr>
              <a:t>código de exceso 3</a:t>
            </a:r>
            <a:r>
              <a:rPr lang="es-ES_tradnl" altLang="es-CR"/>
              <a:t> es otro código autocomplementario, tiene una relación aritmética con el BDC; ya que la palabra código para cada dígito decimal es la correspondiente a la de BCD más 0011 (+3).</a:t>
            </a:r>
            <a:endParaRPr lang="es-ES" altLang="es-CR"/>
          </a:p>
        </p:txBody>
      </p:sp>
      <p:sp>
        <p:nvSpPr>
          <p:cNvPr id="156676" name="3 Marcador de número de diapositiva">
            <a:extLst>
              <a:ext uri="{FF2B5EF4-FFF2-40B4-BE49-F238E27FC236}">
                <a16:creationId xmlns:a16="http://schemas.microsoft.com/office/drawing/2014/main" id="{D2E7C99C-96A8-4443-BA30-065E1E91741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8D200F3-90AB-4910-BA4D-00A79ABF707E}" type="slidenum">
              <a:rPr lang="es-ES" altLang="es-CR" sz="2000">
                <a:solidFill>
                  <a:schemeClr val="tx2"/>
                </a:solidFill>
              </a:rPr>
              <a:pPr>
                <a:spcBef>
                  <a:spcPct val="0"/>
                </a:spcBef>
                <a:buClrTx/>
                <a:buSzTx/>
                <a:buFontTx/>
                <a:buNone/>
              </a:pPr>
              <a:t>127</a:t>
            </a:fld>
            <a:endParaRPr lang="es-ES" altLang="es-CR" sz="2000">
              <a:solidFill>
                <a:schemeClr val="tx2"/>
              </a:solidFill>
            </a:endParaRPr>
          </a:p>
        </p:txBody>
      </p:sp>
    </p:spTree>
    <p:extLst>
      <p:ext uri="{BB962C8B-B14F-4D97-AF65-F5344CB8AC3E}">
        <p14:creationId xmlns:p14="http://schemas.microsoft.com/office/powerpoint/2010/main" val="37490116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Título">
            <a:extLst>
              <a:ext uri="{FF2B5EF4-FFF2-40B4-BE49-F238E27FC236}">
                <a16:creationId xmlns:a16="http://schemas.microsoft.com/office/drawing/2014/main" id="{08C3C73C-9367-41F4-9695-8E6809F32CB5}"/>
              </a:ext>
            </a:extLst>
          </p:cNvPr>
          <p:cNvSpPr>
            <a:spLocks noGrp="1"/>
          </p:cNvSpPr>
          <p:nvPr>
            <p:ph type="title"/>
          </p:nvPr>
        </p:nvSpPr>
        <p:spPr/>
        <p:txBody>
          <a:bodyPr/>
          <a:lstStyle/>
          <a:p>
            <a:r>
              <a:rPr lang="es-ES_tradnl" altLang="es-CR"/>
              <a:t>Códigos Binarios de Números Decimales – Código BCD (cont.)</a:t>
            </a:r>
            <a:endParaRPr lang="es-ES" altLang="es-CR"/>
          </a:p>
        </p:txBody>
      </p:sp>
      <p:sp>
        <p:nvSpPr>
          <p:cNvPr id="158723" name="2 Marcador de contenido">
            <a:extLst>
              <a:ext uri="{FF2B5EF4-FFF2-40B4-BE49-F238E27FC236}">
                <a16:creationId xmlns:a16="http://schemas.microsoft.com/office/drawing/2014/main" id="{DDB4479A-4FFF-425C-881E-4DA4010D1EA0}"/>
              </a:ext>
            </a:extLst>
          </p:cNvPr>
          <p:cNvSpPr>
            <a:spLocks noGrp="1"/>
          </p:cNvSpPr>
          <p:nvPr>
            <p:ph idx="1"/>
          </p:nvPr>
        </p:nvSpPr>
        <p:spPr/>
        <p:txBody>
          <a:bodyPr/>
          <a:lstStyle/>
          <a:p>
            <a:r>
              <a:rPr lang="es-ES" altLang="es-CR"/>
              <a:t>Los códigos decimales pueden tener más de 4 bits, como el </a:t>
            </a:r>
            <a:r>
              <a:rPr lang="es-ES" altLang="es-CR" b="1">
                <a:hlinkClick r:id="rId3" action="ppaction://hlinksldjump"/>
              </a:rPr>
              <a:t>código biquinario</a:t>
            </a:r>
            <a:r>
              <a:rPr lang="es-ES" altLang="es-CR"/>
              <a:t> que usa 7 bits.</a:t>
            </a:r>
          </a:p>
          <a:p>
            <a:pPr lvl="1"/>
            <a:r>
              <a:rPr lang="es-ES_tradnl" altLang="es-CR"/>
              <a:t>Los primeros dos bits en una palabra código indican si el número está en el rango 0-4 o 5-9 y los últimos 5 bits indican cuál de los cinco números del rango seleccionado está representado.</a:t>
            </a:r>
            <a:endParaRPr lang="es-ES" altLang="es-CR"/>
          </a:p>
          <a:p>
            <a:r>
              <a:rPr lang="es-ES_tradnl" altLang="es-CR"/>
              <a:t>El </a:t>
            </a:r>
            <a:r>
              <a:rPr lang="es-ES_tradnl" altLang="es-CR" b="1">
                <a:hlinkClick r:id="rId3" action="ppaction://hlinksldjump"/>
              </a:rPr>
              <a:t>código 1 de 10</a:t>
            </a:r>
            <a:r>
              <a:rPr lang="es-ES_tradnl" altLang="es-CR"/>
              <a:t> es la codificación menos densa para los dígitos decimales, usando sólo 10 palabras de código de las 1024 posibles.</a:t>
            </a:r>
            <a:endParaRPr lang="es-ES" altLang="es-CR"/>
          </a:p>
        </p:txBody>
      </p:sp>
      <p:sp>
        <p:nvSpPr>
          <p:cNvPr id="158724" name="3 Marcador de número de diapositiva">
            <a:extLst>
              <a:ext uri="{FF2B5EF4-FFF2-40B4-BE49-F238E27FC236}">
                <a16:creationId xmlns:a16="http://schemas.microsoft.com/office/drawing/2014/main" id="{6EA4BAED-4167-4925-8E97-018AC975C6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8B62117-2DF5-4867-8A70-100CC8A80259}" type="slidenum">
              <a:rPr lang="es-ES" altLang="es-CR" sz="2000">
                <a:solidFill>
                  <a:schemeClr val="tx2"/>
                </a:solidFill>
              </a:rPr>
              <a:pPr>
                <a:spcBef>
                  <a:spcPct val="0"/>
                </a:spcBef>
                <a:buClrTx/>
                <a:buSzTx/>
                <a:buFontTx/>
                <a:buNone/>
              </a:pPr>
              <a:t>128</a:t>
            </a:fld>
            <a:endParaRPr lang="es-ES" altLang="es-CR" sz="2000">
              <a:solidFill>
                <a:schemeClr val="tx2"/>
              </a:solidFill>
            </a:endParaRPr>
          </a:p>
        </p:txBody>
      </p:sp>
    </p:spTree>
    <p:extLst>
      <p:ext uri="{BB962C8B-B14F-4D97-AF65-F5344CB8AC3E}">
        <p14:creationId xmlns:p14="http://schemas.microsoft.com/office/powerpoint/2010/main" val="5643298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Título">
            <a:extLst>
              <a:ext uri="{FF2B5EF4-FFF2-40B4-BE49-F238E27FC236}">
                <a16:creationId xmlns:a16="http://schemas.microsoft.com/office/drawing/2014/main" id="{2ECE53B1-5183-4D49-9C9A-9A1AA24A903E}"/>
              </a:ext>
            </a:extLst>
          </p:cNvPr>
          <p:cNvSpPr>
            <a:spLocks noGrp="1"/>
          </p:cNvSpPr>
          <p:nvPr>
            <p:ph type="title"/>
          </p:nvPr>
        </p:nvSpPr>
        <p:spPr/>
        <p:txBody>
          <a:bodyPr/>
          <a:lstStyle/>
          <a:p>
            <a:r>
              <a:rPr lang="es-ES_tradnl" altLang="es-CR"/>
              <a:t>Códigos Binarios de Números Decimales – Código BCD (cont.)</a:t>
            </a:r>
            <a:endParaRPr lang="es-ES" altLang="es-CR"/>
          </a:p>
        </p:txBody>
      </p:sp>
      <p:sp>
        <p:nvSpPr>
          <p:cNvPr id="160771" name="2 Marcador de contenido">
            <a:extLst>
              <a:ext uri="{FF2B5EF4-FFF2-40B4-BE49-F238E27FC236}">
                <a16:creationId xmlns:a16="http://schemas.microsoft.com/office/drawing/2014/main" id="{70A4F90A-55E6-4507-AD4B-23D0AE6C27EB}"/>
              </a:ext>
            </a:extLst>
          </p:cNvPr>
          <p:cNvSpPr>
            <a:spLocks noGrp="1"/>
          </p:cNvSpPr>
          <p:nvPr>
            <p:ph idx="1"/>
          </p:nvPr>
        </p:nvSpPr>
        <p:spPr/>
        <p:txBody>
          <a:bodyPr/>
          <a:lstStyle/>
          <a:p>
            <a:r>
              <a:rPr lang="es-ES" altLang="es-CR"/>
              <a:t>El término </a:t>
            </a:r>
            <a:r>
              <a:rPr lang="es-ES" altLang="es-CR" b="1" i="1"/>
              <a:t>biquinario</a:t>
            </a:r>
            <a:r>
              <a:rPr lang="es-ES" altLang="es-CR"/>
              <a:t> se refiere a que el código tiene una parte de dos estados (</a:t>
            </a:r>
            <a:r>
              <a:rPr lang="es-ES" altLang="es-CR" i="1"/>
              <a:t>bi</a:t>
            </a:r>
            <a:r>
              <a:rPr lang="es-ES" altLang="es-CR"/>
              <a:t>) y otra de cinco estados (</a:t>
            </a:r>
            <a:r>
              <a:rPr lang="es-ES" altLang="es-CR" i="1"/>
              <a:t>quin</a:t>
            </a:r>
            <a:r>
              <a:rPr lang="es-ES" altLang="es-CR"/>
              <a:t>).</a:t>
            </a:r>
          </a:p>
          <a:p>
            <a:r>
              <a:rPr lang="es-ES" altLang="es-CR"/>
              <a:t>Existen varias representaciones de un decimal codificado en biquinario, ya que:</a:t>
            </a:r>
          </a:p>
          <a:p>
            <a:pPr lvl="1"/>
            <a:r>
              <a:rPr lang="es-ES" altLang="es-CR"/>
              <a:t>El componente de dos estados se puede representar tanto con uno como con dos bits.</a:t>
            </a:r>
          </a:p>
          <a:p>
            <a:pPr lvl="1"/>
            <a:r>
              <a:rPr lang="es-ES" altLang="es-CR"/>
              <a:t>El componente de cinco estados, tanto con tres como con cinco bits.</a:t>
            </a:r>
          </a:p>
        </p:txBody>
      </p:sp>
      <p:sp>
        <p:nvSpPr>
          <p:cNvPr id="160772" name="3 Marcador de número de diapositiva">
            <a:extLst>
              <a:ext uri="{FF2B5EF4-FFF2-40B4-BE49-F238E27FC236}">
                <a16:creationId xmlns:a16="http://schemas.microsoft.com/office/drawing/2014/main" id="{B7422084-B65D-4C7C-AB1C-7B6675D310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1F7E30F-BFC7-4AA4-9A29-E89B1E167BFC}" type="slidenum">
              <a:rPr lang="es-ES" altLang="es-CR" sz="2000">
                <a:solidFill>
                  <a:schemeClr val="tx2"/>
                </a:solidFill>
              </a:rPr>
              <a:pPr>
                <a:spcBef>
                  <a:spcPct val="0"/>
                </a:spcBef>
                <a:buClrTx/>
                <a:buSzTx/>
                <a:buFontTx/>
                <a:buNone/>
              </a:pPr>
              <a:t>129</a:t>
            </a:fld>
            <a:endParaRPr lang="es-ES" altLang="es-CR" sz="2000">
              <a:solidFill>
                <a:schemeClr val="tx2"/>
              </a:solidFill>
            </a:endParaRPr>
          </a:p>
        </p:txBody>
      </p:sp>
    </p:spTree>
    <p:extLst>
      <p:ext uri="{BB962C8B-B14F-4D97-AF65-F5344CB8AC3E}">
        <p14:creationId xmlns:p14="http://schemas.microsoft.com/office/powerpoint/2010/main" val="400094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a:extLst>
              <a:ext uri="{FF2B5EF4-FFF2-40B4-BE49-F238E27FC236}">
                <a16:creationId xmlns:a16="http://schemas.microsoft.com/office/drawing/2014/main" id="{AF5CBB30-14DD-4064-B979-229FDAC62C12}"/>
              </a:ext>
            </a:extLst>
          </p:cNvPr>
          <p:cNvSpPr>
            <a:spLocks noGrp="1"/>
          </p:cNvSpPr>
          <p:nvPr>
            <p:ph type="title"/>
          </p:nvPr>
        </p:nvSpPr>
        <p:spPr/>
        <p:txBody>
          <a:bodyPr/>
          <a:lstStyle/>
          <a:p>
            <a:r>
              <a:rPr lang="es-ES" altLang="es-CR" dirty="0"/>
              <a:t>Propiedades de las Congruencias (cont.)</a:t>
            </a:r>
          </a:p>
        </p:txBody>
      </p:sp>
      <mc:AlternateContent xmlns:mc="http://schemas.openxmlformats.org/markup-compatibility/2006">
        <mc:Choice xmlns:a14="http://schemas.microsoft.com/office/drawing/2010/main" Requires="a14">
          <p:sp>
            <p:nvSpPr>
              <p:cNvPr id="25603" name="2 Marcador de contenido">
                <a:extLst>
                  <a:ext uri="{FF2B5EF4-FFF2-40B4-BE49-F238E27FC236}">
                    <a16:creationId xmlns:a16="http://schemas.microsoft.com/office/drawing/2014/main" id="{1281A6AE-0D8D-47D7-A57D-CFDDB799ACDF}"/>
                  </a:ext>
                </a:extLst>
              </p:cNvPr>
              <p:cNvSpPr>
                <a:spLocks noGrp="1"/>
              </p:cNvSpPr>
              <p:nvPr>
                <p:ph idx="1"/>
              </p:nvPr>
            </p:nvSpPr>
            <p:spPr>
              <a:xfrm>
                <a:off x="838200" y="2057400"/>
                <a:ext cx="8305800" cy="4514850"/>
              </a:xfrm>
            </p:spPr>
            <p:txBody>
              <a:bodyPr/>
              <a:lstStyle/>
              <a:p>
                <a:pPr lvl="0"/>
                <a:r>
                  <a:rPr lang="es-CR" dirty="0"/>
                  <a:t>Si </a:t>
                </a:r>
                <a:r>
                  <a:rPr lang="es-CR" i="1" dirty="0"/>
                  <a:t>k</a:t>
                </a:r>
                <a:r>
                  <a:rPr lang="es-CR" dirty="0"/>
                  <a:t> es </a:t>
                </a:r>
                <a:r>
                  <a:rPr lang="es-CR" dirty="0" err="1"/>
                  <a:t>coprimo</a:t>
                </a:r>
                <a:r>
                  <a:rPr lang="es-CR" dirty="0"/>
                  <a:t> con </a:t>
                </a:r>
                <a:r>
                  <a:rPr lang="es-CR" i="1" dirty="0"/>
                  <a:t>m</a:t>
                </a:r>
                <a:r>
                  <a:rPr lang="es-CR" dirty="0"/>
                  <a:t> → existe un entero </a:t>
                </a:r>
                <a:r>
                  <a:rPr lang="es-CR" i="1" dirty="0"/>
                  <a:t>h</a:t>
                </a:r>
                <a:r>
                  <a:rPr lang="es-CR" baseline="30000" dirty="0"/>
                  <a:t>-1</a:t>
                </a:r>
                <a:r>
                  <a:rPr lang="es-CR" dirty="0"/>
                  <a:t> que </a:t>
                </a:r>
                <a14:m>
                  <m:oMath xmlns:m="http://schemas.openxmlformats.org/officeDocument/2006/math">
                    <m:sSup>
                      <m:sSupPr>
                        <m:ctrlPr>
                          <a:rPr lang="es-CR" i="1"/>
                        </m:ctrlPr>
                      </m:sSupPr>
                      <m:e>
                        <m:r>
                          <a:rPr lang="es-CR" i="1"/>
                          <m:t>𝑘h</m:t>
                        </m:r>
                      </m:e>
                      <m:sup>
                        <m:r>
                          <a:rPr lang="es-CR" i="1"/>
                          <m:t>−1</m:t>
                        </m:r>
                      </m:sup>
                    </m:sSup>
                    <m:r>
                      <a:rPr lang="es-CR" i="1"/>
                      <m:t>≡1</m:t>
                    </m:r>
                    <m:d>
                      <m:dPr>
                        <m:ctrlPr>
                          <a:rPr lang="es-CR" i="1"/>
                        </m:ctrlPr>
                      </m:dPr>
                      <m:e>
                        <m:r>
                          <a:rPr lang="es-CR" i="1"/>
                          <m:t>𝑚𝑜𝑑</m:t>
                        </m:r>
                        <m:r>
                          <a:rPr lang="es-CR" i="1"/>
                          <m:t> </m:t>
                        </m:r>
                        <m:r>
                          <a:rPr lang="es-CR" i="1"/>
                          <m:t>𝑚</m:t>
                        </m:r>
                      </m:e>
                    </m:d>
                  </m:oMath>
                </a14:m>
                <a:r>
                  <a:rPr lang="es-CR" dirty="0"/>
                  <a:t> → </a:t>
                </a:r>
                <a14:m>
                  <m:oMath xmlns:m="http://schemas.openxmlformats.org/officeDocument/2006/math">
                    <m:f>
                      <m:fPr>
                        <m:ctrlPr>
                          <a:rPr lang="es-CR" i="1"/>
                        </m:ctrlPr>
                      </m:fPr>
                      <m:num>
                        <m:r>
                          <a:rPr lang="es-CR" i="1"/>
                          <m:t>𝑎</m:t>
                        </m:r>
                      </m:num>
                      <m:den>
                        <m:r>
                          <a:rPr lang="es-CR" i="1"/>
                          <m:t>𝑘</m:t>
                        </m:r>
                      </m:den>
                    </m:f>
                    <m:r>
                      <a:rPr lang="es-CR" i="1"/>
                      <m:t>≡</m:t>
                    </m:r>
                    <m:f>
                      <m:fPr>
                        <m:ctrlPr>
                          <a:rPr lang="es-CR" i="1"/>
                        </m:ctrlPr>
                      </m:fPr>
                      <m:num>
                        <m:r>
                          <a:rPr lang="es-CR" i="1"/>
                          <m:t>𝑏</m:t>
                        </m:r>
                      </m:num>
                      <m:den>
                        <m:r>
                          <a:rPr lang="es-CR" i="1"/>
                          <m:t>𝑘</m:t>
                        </m:r>
                      </m:den>
                    </m:f>
                    <m:d>
                      <m:dPr>
                        <m:ctrlPr>
                          <a:rPr lang="es-CR" i="1"/>
                        </m:ctrlPr>
                      </m:dPr>
                      <m:e>
                        <m:r>
                          <a:rPr lang="es-CR" i="1"/>
                          <m:t>𝑚𝑜𝑑</m:t>
                        </m:r>
                        <m:r>
                          <a:rPr lang="es-CR" i="1"/>
                          <m:t> </m:t>
                        </m:r>
                        <m:r>
                          <a:rPr lang="es-CR" i="1"/>
                          <m:t>𝑚</m:t>
                        </m:r>
                      </m:e>
                    </m:d>
                  </m:oMath>
                </a14:m>
                <a:endParaRPr lang="es-CR" sz="2000" dirty="0"/>
              </a:p>
              <a:p>
                <a:pPr lvl="1"/>
                <a14:m>
                  <m:oMath xmlns:m="http://schemas.openxmlformats.org/officeDocument/2006/math">
                    <m:f>
                      <m:fPr>
                        <m:type m:val="lin"/>
                        <m:ctrlPr>
                          <a:rPr lang="es-CR" sz="2400" i="1"/>
                        </m:ctrlPr>
                      </m:fPr>
                      <m:num>
                        <m:r>
                          <a:rPr lang="es-CR" sz="2400" i="1"/>
                          <m:t>𝑎</m:t>
                        </m:r>
                      </m:num>
                      <m:den>
                        <m:r>
                          <a:rPr lang="es-CR" sz="2400" i="1"/>
                          <m:t>𝑘</m:t>
                        </m:r>
                      </m:den>
                    </m:f>
                    <m:r>
                      <a:rPr lang="es-CR" sz="2400" i="1"/>
                      <m:t>=</m:t>
                    </m:r>
                    <m:r>
                      <a:rPr lang="es-CR" sz="2400" i="1"/>
                      <m:t>𝑎</m:t>
                    </m:r>
                    <m:sSup>
                      <m:sSupPr>
                        <m:ctrlPr>
                          <a:rPr lang="es-CR" sz="2400" i="1"/>
                        </m:ctrlPr>
                      </m:sSupPr>
                      <m:e>
                        <m:r>
                          <a:rPr lang="es-CR" sz="2400" i="1"/>
                          <m:t>𝑘</m:t>
                        </m:r>
                      </m:e>
                      <m:sup>
                        <m:r>
                          <a:rPr lang="es-CR" sz="2400" i="1"/>
                          <m:t>−1</m:t>
                        </m:r>
                      </m:sup>
                    </m:sSup>
                  </m:oMath>
                </a14:m>
                <a:endParaRPr lang="es-CR" sz="2000" dirty="0"/>
              </a:p>
              <a:p>
                <a:pPr lvl="0"/>
                <a:r>
                  <a:rPr lang="es-CR" dirty="0"/>
                  <a:t>Como consecuencia de lo anterior, si se tiene dos congruencias con igual módulo </a:t>
                </a:r>
                <a14:m>
                  <m:oMath xmlns:m="http://schemas.openxmlformats.org/officeDocument/2006/math">
                    <m:r>
                      <a:rPr lang="es-CR" i="1"/>
                      <m:t>𝑎</m:t>
                    </m:r>
                    <m:r>
                      <a:rPr lang="es-CR" i="1"/>
                      <m:t>≡</m:t>
                    </m:r>
                    <m:r>
                      <a:rPr lang="es-CR" i="1"/>
                      <m:t>𝑏</m:t>
                    </m:r>
                    <m:d>
                      <m:dPr>
                        <m:ctrlPr>
                          <a:rPr lang="es-CR" i="1"/>
                        </m:ctrlPr>
                      </m:dPr>
                      <m:e>
                        <m:r>
                          <a:rPr lang="es-CR" i="1"/>
                          <m:t>𝑚𝑜𝑑</m:t>
                        </m:r>
                        <m:r>
                          <a:rPr lang="es-CR" i="1"/>
                          <m:t> </m:t>
                        </m:r>
                        <m:r>
                          <a:rPr lang="es-CR" i="1"/>
                          <m:t>𝑚</m:t>
                        </m:r>
                      </m:e>
                    </m:d>
                  </m:oMath>
                </a14:m>
                <a:r>
                  <a:rPr lang="es-CR" dirty="0"/>
                  <a:t> y </a:t>
                </a:r>
                <a14:m>
                  <m:oMath xmlns:m="http://schemas.openxmlformats.org/officeDocument/2006/math">
                    <m:r>
                      <a:rPr lang="es-CR" i="1"/>
                      <m:t>𝑐</m:t>
                    </m:r>
                    <m:r>
                      <a:rPr lang="es-CR" i="1"/>
                      <m:t>≡</m:t>
                    </m:r>
                    <m:r>
                      <a:rPr lang="es-CR" i="1"/>
                      <m:t>𝑑</m:t>
                    </m:r>
                    <m:d>
                      <m:dPr>
                        <m:ctrlPr>
                          <a:rPr lang="es-CR" i="1"/>
                        </m:ctrlPr>
                      </m:dPr>
                      <m:e>
                        <m:r>
                          <a:rPr lang="es-CR" i="1"/>
                          <m:t>𝑚𝑜𝑑</m:t>
                        </m:r>
                        <m:r>
                          <a:rPr lang="es-CR" i="1"/>
                          <m:t> </m:t>
                        </m:r>
                        <m:r>
                          <a:rPr lang="es-CR" i="1"/>
                          <m:t>𝑚</m:t>
                        </m:r>
                      </m:e>
                    </m:d>
                  </m:oMath>
                </a14:m>
                <a:r>
                  <a:rPr lang="es-CR" dirty="0"/>
                  <a:t> →</a:t>
                </a:r>
                <a:endParaRPr lang="es-CR" sz="2000" dirty="0"/>
              </a:p>
              <a:p>
                <a:pPr lvl="1"/>
                <a14:m>
                  <m:oMath xmlns:m="http://schemas.openxmlformats.org/officeDocument/2006/math">
                    <m:r>
                      <a:rPr lang="es-CR" sz="2400" i="1"/>
                      <m:t>𝑎</m:t>
                    </m:r>
                    <m:r>
                      <a:rPr lang="es-CR" sz="2400" i="1"/>
                      <m:t>+</m:t>
                    </m:r>
                    <m:r>
                      <a:rPr lang="es-CR" sz="2400" i="1"/>
                      <m:t>𝑐</m:t>
                    </m:r>
                    <m:r>
                      <a:rPr lang="es-CR" sz="2400" i="1"/>
                      <m:t>≡</m:t>
                    </m:r>
                    <m:r>
                      <a:rPr lang="es-CR" sz="2400" i="1"/>
                      <m:t>𝑏</m:t>
                    </m:r>
                    <m:r>
                      <a:rPr lang="es-CR" sz="2400" i="1"/>
                      <m:t>+</m:t>
                    </m:r>
                    <m:r>
                      <a:rPr lang="es-CR" sz="2400" i="1"/>
                      <m:t>𝑑</m:t>
                    </m:r>
                    <m:d>
                      <m:dPr>
                        <m:ctrlPr>
                          <a:rPr lang="es-CR" sz="2400" i="1"/>
                        </m:ctrlPr>
                      </m:dPr>
                      <m:e>
                        <m:r>
                          <a:rPr lang="es-CR" sz="2400" i="1"/>
                          <m:t>𝑚𝑜𝑑</m:t>
                        </m:r>
                        <m:r>
                          <a:rPr lang="es-CR" sz="2400" i="1"/>
                          <m:t> </m:t>
                        </m:r>
                        <m:r>
                          <a:rPr lang="es-CR" sz="2400" i="1"/>
                          <m:t>𝑚</m:t>
                        </m:r>
                      </m:e>
                    </m:d>
                  </m:oMath>
                </a14:m>
                <a:endParaRPr lang="es-CR" sz="2000" dirty="0"/>
              </a:p>
              <a:p>
                <a:pPr lvl="1"/>
                <a14:m>
                  <m:oMath xmlns:m="http://schemas.openxmlformats.org/officeDocument/2006/math">
                    <m:r>
                      <a:rPr lang="es-CR" sz="2400" i="1"/>
                      <m:t>𝑎</m:t>
                    </m:r>
                    <m:r>
                      <a:rPr lang="es-CR" sz="2400" i="1"/>
                      <m:t>−</m:t>
                    </m:r>
                    <m:r>
                      <a:rPr lang="es-CR" sz="2400" i="1"/>
                      <m:t>𝑐</m:t>
                    </m:r>
                    <m:r>
                      <a:rPr lang="es-CR" sz="2400" i="1"/>
                      <m:t>≡</m:t>
                    </m:r>
                    <m:r>
                      <a:rPr lang="es-CR" sz="2400" i="1"/>
                      <m:t>𝑏</m:t>
                    </m:r>
                    <m:r>
                      <a:rPr lang="es-CR" sz="2400" i="1"/>
                      <m:t>−</m:t>
                    </m:r>
                    <m:r>
                      <a:rPr lang="es-CR" sz="2400" i="1"/>
                      <m:t>𝑑</m:t>
                    </m:r>
                    <m:d>
                      <m:dPr>
                        <m:ctrlPr>
                          <a:rPr lang="es-CR" sz="2400" i="1"/>
                        </m:ctrlPr>
                      </m:dPr>
                      <m:e>
                        <m:r>
                          <a:rPr lang="es-CR" sz="2400" i="1"/>
                          <m:t>𝑚𝑜𝑑</m:t>
                        </m:r>
                        <m:r>
                          <a:rPr lang="es-CR" sz="2400" i="1"/>
                          <m:t> </m:t>
                        </m:r>
                        <m:r>
                          <a:rPr lang="es-CR" sz="2400" i="1"/>
                          <m:t>𝑚</m:t>
                        </m:r>
                      </m:e>
                    </m:d>
                  </m:oMath>
                </a14:m>
                <a:endParaRPr lang="es-CR" sz="2000" dirty="0"/>
              </a:p>
              <a:p>
                <a:pPr lvl="1"/>
                <a14:m>
                  <m:oMath xmlns:m="http://schemas.openxmlformats.org/officeDocument/2006/math">
                    <m:r>
                      <a:rPr lang="es-CR" sz="2400" i="1"/>
                      <m:t>𝑎𝑐</m:t>
                    </m:r>
                    <m:r>
                      <a:rPr lang="es-CR" sz="2400" i="1"/>
                      <m:t>≡</m:t>
                    </m:r>
                    <m:r>
                      <a:rPr lang="es-CR" sz="2400" i="1"/>
                      <m:t>𝑏𝑑</m:t>
                    </m:r>
                    <m:d>
                      <m:dPr>
                        <m:ctrlPr>
                          <a:rPr lang="es-CR" sz="2400" i="1"/>
                        </m:ctrlPr>
                      </m:dPr>
                      <m:e>
                        <m:r>
                          <a:rPr lang="es-CR" sz="2400" i="1"/>
                          <m:t>𝑚𝑜𝑑</m:t>
                        </m:r>
                        <m:r>
                          <a:rPr lang="es-CR" sz="2400" i="1"/>
                          <m:t> </m:t>
                        </m:r>
                        <m:r>
                          <a:rPr lang="es-CR" sz="2400" i="1"/>
                          <m:t>𝑚</m:t>
                        </m:r>
                      </m:e>
                    </m:d>
                  </m:oMath>
                </a14:m>
                <a:endParaRPr lang="es-CR" sz="2000" dirty="0"/>
              </a:p>
            </p:txBody>
          </p:sp>
        </mc:Choice>
        <mc:Fallback>
          <p:sp>
            <p:nvSpPr>
              <p:cNvPr id="25603" name="2 Marcador de contenido">
                <a:extLst>
                  <a:ext uri="{FF2B5EF4-FFF2-40B4-BE49-F238E27FC236}">
                    <a16:creationId xmlns:a16="http://schemas.microsoft.com/office/drawing/2014/main" id="{1281A6AE-0D8D-47D7-A57D-CFDDB799ACDF}"/>
                  </a:ext>
                </a:extLst>
              </p:cNvPr>
              <p:cNvSpPr>
                <a:spLocks noGrp="1" noRot="1" noChangeAspect="1" noMove="1" noResize="1" noEditPoints="1" noAdjustHandles="1" noChangeArrowheads="1" noChangeShapeType="1" noTextEdit="1"/>
              </p:cNvSpPr>
              <p:nvPr>
                <p:ph idx="1"/>
              </p:nvPr>
            </p:nvSpPr>
            <p:spPr>
              <a:xfrm>
                <a:off x="838200" y="2057400"/>
                <a:ext cx="8305800" cy="4514850"/>
              </a:xfrm>
              <a:blipFill>
                <a:blip r:embed="rId3"/>
                <a:stretch>
                  <a:fillRect l="-514" t="-811"/>
                </a:stretch>
              </a:blipFill>
            </p:spPr>
            <p:txBody>
              <a:bodyPr/>
              <a:lstStyle/>
              <a:p>
                <a:r>
                  <a:rPr lang="es-CR">
                    <a:noFill/>
                  </a:rPr>
                  <a:t> </a:t>
                </a:r>
              </a:p>
            </p:txBody>
          </p:sp>
        </mc:Fallback>
      </mc:AlternateContent>
      <p:sp>
        <p:nvSpPr>
          <p:cNvPr id="25604" name="3 Marcador de número de diapositiva">
            <a:extLst>
              <a:ext uri="{FF2B5EF4-FFF2-40B4-BE49-F238E27FC236}">
                <a16:creationId xmlns:a16="http://schemas.microsoft.com/office/drawing/2014/main" id="{EF8B5F64-1DC5-48C1-8041-E82378953A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11F765E-FC0A-49CD-A9D2-3F79EDE6F08C}" type="slidenum">
              <a:rPr lang="es-ES" altLang="es-CR" sz="2000" smtClean="0">
                <a:solidFill>
                  <a:schemeClr val="tx2"/>
                </a:solidFill>
              </a:rPr>
              <a:pPr>
                <a:spcBef>
                  <a:spcPct val="0"/>
                </a:spcBef>
                <a:buClrTx/>
                <a:buSzTx/>
                <a:buFontTx/>
                <a:buNone/>
              </a:pPr>
              <a:t>13</a:t>
            </a:fld>
            <a:endParaRPr lang="es-ES" altLang="es-CR" sz="2000">
              <a:solidFill>
                <a:schemeClr val="tx2"/>
              </a:solidFill>
            </a:endParaRPr>
          </a:p>
        </p:txBody>
      </p:sp>
    </p:spTree>
    <p:extLst>
      <p:ext uri="{BB962C8B-B14F-4D97-AF65-F5344CB8AC3E}">
        <p14:creationId xmlns:p14="http://schemas.microsoft.com/office/powerpoint/2010/main" val="895069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Título">
            <a:extLst>
              <a:ext uri="{FF2B5EF4-FFF2-40B4-BE49-F238E27FC236}">
                <a16:creationId xmlns:a16="http://schemas.microsoft.com/office/drawing/2014/main" id="{B9A7E964-B720-42BB-8975-5E4989844011}"/>
              </a:ext>
            </a:extLst>
          </p:cNvPr>
          <p:cNvSpPr>
            <a:spLocks noGrp="1"/>
          </p:cNvSpPr>
          <p:nvPr>
            <p:ph type="title"/>
          </p:nvPr>
        </p:nvSpPr>
        <p:spPr/>
        <p:txBody>
          <a:bodyPr/>
          <a:lstStyle/>
          <a:p>
            <a:r>
              <a:rPr lang="es-ES_tradnl" altLang="es-CR"/>
              <a:t>Código Gray</a:t>
            </a:r>
            <a:endParaRPr lang="es-ES" altLang="es-CR"/>
          </a:p>
        </p:txBody>
      </p:sp>
      <p:sp>
        <p:nvSpPr>
          <p:cNvPr id="162819" name="2 Marcador de contenido">
            <a:extLst>
              <a:ext uri="{FF2B5EF4-FFF2-40B4-BE49-F238E27FC236}">
                <a16:creationId xmlns:a16="http://schemas.microsoft.com/office/drawing/2014/main" id="{D90F8CEB-218C-476D-9949-F51649716710}"/>
              </a:ext>
            </a:extLst>
          </p:cNvPr>
          <p:cNvSpPr>
            <a:spLocks noGrp="1"/>
          </p:cNvSpPr>
          <p:nvPr>
            <p:ph idx="1"/>
          </p:nvPr>
        </p:nvSpPr>
        <p:spPr/>
        <p:txBody>
          <a:bodyPr/>
          <a:lstStyle/>
          <a:p>
            <a:r>
              <a:rPr lang="es-ES" altLang="es-CR"/>
              <a:t>Este es un código binario no ponderado y tiene la propiedad de que los códigos para dígitos decimales sucesivos difiere en un sólo bit, al código Gray también se le llama autorreflejado o cíclico.</a:t>
            </a:r>
          </a:p>
          <a:p>
            <a:pPr lvl="1"/>
            <a:r>
              <a:rPr lang="es-ES" altLang="es-CR"/>
              <a:t>Es un caso particular de sistema binario.</a:t>
            </a:r>
          </a:p>
          <a:p>
            <a:r>
              <a:rPr lang="es-ES" altLang="es-CR"/>
              <a:t>Consiste en una ordenación de 2</a:t>
            </a:r>
            <a:r>
              <a:rPr lang="es-ES" altLang="es-CR" i="1" baseline="30000"/>
              <a:t>n</a:t>
            </a:r>
            <a:r>
              <a:rPr lang="es-ES" altLang="es-CR"/>
              <a:t> números binarios de tal forma que cada número sólo tenga un dígito binario distinto a su predecesor.</a:t>
            </a:r>
          </a:p>
          <a:p>
            <a:r>
              <a:rPr lang="es-ES_tradnl" altLang="es-CR"/>
              <a:t>Este código puede representar números o cosas.</a:t>
            </a:r>
            <a:endParaRPr lang="es-ES" altLang="es-CR"/>
          </a:p>
        </p:txBody>
      </p:sp>
      <p:sp>
        <p:nvSpPr>
          <p:cNvPr id="162820" name="3 Marcador de número de diapositiva">
            <a:extLst>
              <a:ext uri="{FF2B5EF4-FFF2-40B4-BE49-F238E27FC236}">
                <a16:creationId xmlns:a16="http://schemas.microsoft.com/office/drawing/2014/main" id="{4582EFC7-6C9D-427D-957C-4DC7A5356A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EB6BAFB-5264-4E0E-A8CB-FE2731A8D1BD}" type="slidenum">
              <a:rPr lang="es-ES" altLang="es-CR" sz="2000">
                <a:solidFill>
                  <a:schemeClr val="tx2"/>
                </a:solidFill>
              </a:rPr>
              <a:pPr>
                <a:spcBef>
                  <a:spcPct val="0"/>
                </a:spcBef>
                <a:buClrTx/>
                <a:buSzTx/>
                <a:buFontTx/>
                <a:buNone/>
              </a:pPr>
              <a:t>130</a:t>
            </a:fld>
            <a:endParaRPr lang="es-ES" altLang="es-CR" sz="2000">
              <a:solidFill>
                <a:schemeClr val="tx2"/>
              </a:solidFill>
            </a:endParaRPr>
          </a:p>
        </p:txBody>
      </p:sp>
    </p:spTree>
    <p:extLst>
      <p:ext uri="{BB962C8B-B14F-4D97-AF65-F5344CB8AC3E}">
        <p14:creationId xmlns:p14="http://schemas.microsoft.com/office/powerpoint/2010/main" val="24751435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Título">
            <a:extLst>
              <a:ext uri="{FF2B5EF4-FFF2-40B4-BE49-F238E27FC236}">
                <a16:creationId xmlns:a16="http://schemas.microsoft.com/office/drawing/2014/main" id="{8CE99344-FFFF-47CE-826B-9E9B7BF87E86}"/>
              </a:ext>
            </a:extLst>
          </p:cNvPr>
          <p:cNvSpPr>
            <a:spLocks noGrp="1"/>
          </p:cNvSpPr>
          <p:nvPr>
            <p:ph type="title"/>
          </p:nvPr>
        </p:nvSpPr>
        <p:spPr/>
        <p:txBody>
          <a:bodyPr/>
          <a:lstStyle/>
          <a:p>
            <a:r>
              <a:rPr lang="es-ES_tradnl" altLang="es-CR"/>
              <a:t>Código Gray (cont.)</a:t>
            </a:r>
            <a:endParaRPr lang="es-ES" altLang="es-CR"/>
          </a:p>
        </p:txBody>
      </p:sp>
      <p:sp>
        <p:nvSpPr>
          <p:cNvPr id="164867" name="2 Marcador de contenido">
            <a:extLst>
              <a:ext uri="{FF2B5EF4-FFF2-40B4-BE49-F238E27FC236}">
                <a16:creationId xmlns:a16="http://schemas.microsoft.com/office/drawing/2014/main" id="{8D675AB0-E256-432E-97B9-CAF02B40202C}"/>
              </a:ext>
            </a:extLst>
          </p:cNvPr>
          <p:cNvSpPr>
            <a:spLocks noGrp="1"/>
          </p:cNvSpPr>
          <p:nvPr>
            <p:ph idx="1"/>
          </p:nvPr>
        </p:nvSpPr>
        <p:spPr/>
        <p:txBody>
          <a:bodyPr/>
          <a:lstStyle/>
          <a:p>
            <a:r>
              <a:rPr lang="es-ES_tradnl" altLang="es-CR"/>
              <a:t>Historia:</a:t>
            </a:r>
            <a:endParaRPr lang="es-ES" altLang="es-CR"/>
          </a:p>
          <a:p>
            <a:pPr lvl="1"/>
            <a:r>
              <a:rPr lang="es-ES" altLang="es-CR"/>
              <a:t>Esta técnica de codificación se originó cuando los circuitos lógicos digitales se realizaban con válvulas de vacío y dispositivos electromecánicos.</a:t>
            </a:r>
          </a:p>
          <a:p>
            <a:pPr lvl="1"/>
            <a:r>
              <a:rPr lang="es-ES" altLang="es-CR"/>
              <a:t>Los contadores necesitaban potencias muy elevadas a la entrada y generaban picos de ruido cuando varios bits cambiaban simultáneamente.</a:t>
            </a:r>
          </a:p>
          <a:p>
            <a:pPr lvl="1"/>
            <a:r>
              <a:rPr lang="es-ES" altLang="es-CR"/>
              <a:t>El uso de código Gray garantizó que en cualquier transición variaría tan sólo un bit.</a:t>
            </a:r>
          </a:p>
        </p:txBody>
      </p:sp>
      <p:sp>
        <p:nvSpPr>
          <p:cNvPr id="164868" name="3 Marcador de número de diapositiva">
            <a:extLst>
              <a:ext uri="{FF2B5EF4-FFF2-40B4-BE49-F238E27FC236}">
                <a16:creationId xmlns:a16="http://schemas.microsoft.com/office/drawing/2014/main" id="{7D6FC246-8A66-4E3A-B1B9-A3D4783966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3E54DA3-7F09-42CE-B828-C126C50929D6}" type="slidenum">
              <a:rPr lang="es-ES" altLang="es-CR" sz="2000">
                <a:solidFill>
                  <a:schemeClr val="tx2"/>
                </a:solidFill>
              </a:rPr>
              <a:pPr>
                <a:spcBef>
                  <a:spcPct val="0"/>
                </a:spcBef>
                <a:buClrTx/>
                <a:buSzTx/>
                <a:buFontTx/>
                <a:buNone/>
              </a:pPr>
              <a:t>131</a:t>
            </a:fld>
            <a:endParaRPr lang="es-ES" altLang="es-CR" sz="2000">
              <a:solidFill>
                <a:schemeClr val="tx2"/>
              </a:solidFill>
            </a:endParaRPr>
          </a:p>
        </p:txBody>
      </p:sp>
    </p:spTree>
    <p:extLst>
      <p:ext uri="{BB962C8B-B14F-4D97-AF65-F5344CB8AC3E}">
        <p14:creationId xmlns:p14="http://schemas.microsoft.com/office/powerpoint/2010/main" val="32618673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Título">
            <a:extLst>
              <a:ext uri="{FF2B5EF4-FFF2-40B4-BE49-F238E27FC236}">
                <a16:creationId xmlns:a16="http://schemas.microsoft.com/office/drawing/2014/main" id="{04A80EA0-39C9-4D2F-B9C9-958D0922F678}"/>
              </a:ext>
            </a:extLst>
          </p:cNvPr>
          <p:cNvSpPr>
            <a:spLocks noGrp="1"/>
          </p:cNvSpPr>
          <p:nvPr>
            <p:ph type="title"/>
          </p:nvPr>
        </p:nvSpPr>
        <p:spPr/>
        <p:txBody>
          <a:bodyPr/>
          <a:lstStyle/>
          <a:p>
            <a:r>
              <a:rPr lang="es-ES_tradnl" altLang="es-CR"/>
              <a:t>Código Gray (cont.)</a:t>
            </a:r>
            <a:endParaRPr lang="es-ES" altLang="es-CR"/>
          </a:p>
        </p:txBody>
      </p:sp>
      <p:sp>
        <p:nvSpPr>
          <p:cNvPr id="166915" name="2 Marcador de contenido">
            <a:extLst>
              <a:ext uri="{FF2B5EF4-FFF2-40B4-BE49-F238E27FC236}">
                <a16:creationId xmlns:a16="http://schemas.microsoft.com/office/drawing/2014/main" id="{B49B4D08-6704-41A8-8469-464ABD1AAB7C}"/>
              </a:ext>
            </a:extLst>
          </p:cNvPr>
          <p:cNvSpPr>
            <a:spLocks noGrp="1"/>
          </p:cNvSpPr>
          <p:nvPr>
            <p:ph idx="1"/>
          </p:nvPr>
        </p:nvSpPr>
        <p:spPr/>
        <p:txBody>
          <a:bodyPr/>
          <a:lstStyle/>
          <a:p>
            <a:r>
              <a:rPr lang="es-ES" altLang="es-CR"/>
              <a:t>El primer uso documentado de un código de estas características fue en una demostración del telégrafo del ingeniero francés Émile Baudot, en 1878.</a:t>
            </a:r>
          </a:p>
          <a:p>
            <a:r>
              <a:rPr lang="es-ES" altLang="es-CR"/>
              <a:t>Pero no fueron patentados hasta 1953 por Frank Gray (que dio nombre al sistema de codificación), un investigador de los laboratorios Bell.</a:t>
            </a:r>
          </a:p>
          <a:p>
            <a:r>
              <a:rPr lang="es-ES" altLang="es-CR"/>
              <a:t>Hay varios algoritmos para generar una secuencia de código Gray (y varios códigos posibles resultantes, en función del orden que se desee seguir), pero el más usado consiste en cambiar el bit menos significativo que genera un nuevo código.</a:t>
            </a:r>
          </a:p>
          <a:p>
            <a:endParaRPr lang="es-ES" altLang="es-CR"/>
          </a:p>
        </p:txBody>
      </p:sp>
      <p:sp>
        <p:nvSpPr>
          <p:cNvPr id="166916" name="3 Marcador de número de diapositiva">
            <a:extLst>
              <a:ext uri="{FF2B5EF4-FFF2-40B4-BE49-F238E27FC236}">
                <a16:creationId xmlns:a16="http://schemas.microsoft.com/office/drawing/2014/main" id="{30CA2255-864C-4BF2-8453-ACA197BE93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1D578D0-133C-4DFD-920E-1D396B65BDE4}" type="slidenum">
              <a:rPr lang="es-ES" altLang="es-CR" sz="2000">
                <a:solidFill>
                  <a:schemeClr val="tx2"/>
                </a:solidFill>
              </a:rPr>
              <a:pPr>
                <a:spcBef>
                  <a:spcPct val="0"/>
                </a:spcBef>
                <a:buClrTx/>
                <a:buSzTx/>
                <a:buFontTx/>
                <a:buNone/>
              </a:pPr>
              <a:t>132</a:t>
            </a:fld>
            <a:endParaRPr lang="es-ES" altLang="es-CR" sz="2000">
              <a:solidFill>
                <a:schemeClr val="tx2"/>
              </a:solidFill>
            </a:endParaRPr>
          </a:p>
        </p:txBody>
      </p:sp>
    </p:spTree>
    <p:extLst>
      <p:ext uri="{BB962C8B-B14F-4D97-AF65-F5344CB8AC3E}">
        <p14:creationId xmlns:p14="http://schemas.microsoft.com/office/powerpoint/2010/main" val="36569362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Título">
            <a:extLst>
              <a:ext uri="{FF2B5EF4-FFF2-40B4-BE49-F238E27FC236}">
                <a16:creationId xmlns:a16="http://schemas.microsoft.com/office/drawing/2014/main" id="{6E8DF467-D595-428D-BEAE-E86039ABB80F}"/>
              </a:ext>
            </a:extLst>
          </p:cNvPr>
          <p:cNvSpPr>
            <a:spLocks noGrp="1"/>
          </p:cNvSpPr>
          <p:nvPr>
            <p:ph type="title"/>
          </p:nvPr>
        </p:nvSpPr>
        <p:spPr/>
        <p:txBody>
          <a:bodyPr/>
          <a:lstStyle/>
          <a:p>
            <a:r>
              <a:rPr lang="es-ES_tradnl" altLang="es-CR"/>
              <a:t>Código Gray (cont.)</a:t>
            </a:r>
            <a:endParaRPr lang="es-ES" altLang="es-CR"/>
          </a:p>
        </p:txBody>
      </p:sp>
      <p:graphicFrame>
        <p:nvGraphicFramePr>
          <p:cNvPr id="5" name="4 Marcador de contenido">
            <a:extLst>
              <a:ext uri="{FF2B5EF4-FFF2-40B4-BE49-F238E27FC236}">
                <a16:creationId xmlns:a16="http://schemas.microsoft.com/office/drawing/2014/main" id="{AF7824B3-86EF-493C-98A2-344A7C6371CE}"/>
              </a:ext>
            </a:extLst>
          </p:cNvPr>
          <p:cNvGraphicFramePr>
            <a:graphicFrameLocks noGrp="1"/>
          </p:cNvGraphicFramePr>
          <p:nvPr>
            <p:ph idx="1"/>
          </p:nvPr>
        </p:nvGraphicFramePr>
        <p:xfrm>
          <a:off x="838200" y="2057400"/>
          <a:ext cx="8305800" cy="3336921"/>
        </p:xfrm>
        <a:graphic>
          <a:graphicData uri="http://schemas.openxmlformats.org/drawingml/2006/table">
            <a:tbl>
              <a:tblPr firstRow="1" bandRow="1">
                <a:tableStyleId>{5940675A-B579-460E-94D1-54222C63F5DA}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370769">
                <a:tc>
                  <a:txBody>
                    <a:bodyPr/>
                    <a:lstStyle/>
                    <a:p>
                      <a:pPr algn="ctr"/>
                      <a:r>
                        <a:rPr lang="es-ES_tradnl" sz="1800" b="1" dirty="0"/>
                        <a:t>Número Decimal</a:t>
                      </a:r>
                      <a:endParaRPr lang="es-ES" sz="1800" b="1" dirty="0"/>
                    </a:p>
                  </a:txBody>
                  <a:tcPr marT="45711" marB="45711" anchor="ctr"/>
                </a:tc>
                <a:tc>
                  <a:txBody>
                    <a:bodyPr/>
                    <a:lstStyle/>
                    <a:p>
                      <a:pPr algn="ctr"/>
                      <a:r>
                        <a:rPr lang="es-ES_tradnl" sz="1800" b="1" dirty="0"/>
                        <a:t>Código Binario</a:t>
                      </a:r>
                      <a:endParaRPr lang="es-ES" sz="1800" b="1" dirty="0"/>
                    </a:p>
                  </a:txBody>
                  <a:tcPr marT="45711" marB="45711" anchor="ctr"/>
                </a:tc>
                <a:tc>
                  <a:txBody>
                    <a:bodyPr/>
                    <a:lstStyle/>
                    <a:p>
                      <a:pPr algn="ctr"/>
                      <a:r>
                        <a:rPr lang="es-ES_tradnl" sz="1800" b="1" dirty="0"/>
                        <a:t>Código Gray</a:t>
                      </a:r>
                      <a:endParaRPr lang="es-ES" sz="1800" b="1" dirty="0"/>
                    </a:p>
                  </a:txBody>
                  <a:tcPr marT="45711" marB="45711" anchor="ctr"/>
                </a:tc>
                <a:extLst>
                  <a:ext uri="{0D108BD9-81ED-4DB2-BD59-A6C34878D82A}">
                    <a16:rowId xmlns:a16="http://schemas.microsoft.com/office/drawing/2014/main" val="10000"/>
                  </a:ext>
                </a:extLst>
              </a:tr>
              <a:tr h="370769">
                <a:tc>
                  <a:txBody>
                    <a:bodyPr/>
                    <a:lstStyle/>
                    <a:p>
                      <a:pPr algn="ctr"/>
                      <a:r>
                        <a:rPr lang="es-ES_tradnl" sz="1800" dirty="0"/>
                        <a:t>0</a:t>
                      </a:r>
                      <a:endParaRPr lang="es-ES" sz="1800" dirty="0"/>
                    </a:p>
                  </a:txBody>
                  <a:tcPr marT="45711" marB="45711" anchor="ctr"/>
                </a:tc>
                <a:tc>
                  <a:txBody>
                    <a:bodyPr/>
                    <a:lstStyle/>
                    <a:p>
                      <a:pPr algn="ctr"/>
                      <a:r>
                        <a:rPr lang="es-ES_tradnl" sz="1800" dirty="0"/>
                        <a:t>0000</a:t>
                      </a:r>
                      <a:endParaRPr lang="es-ES" sz="1800" dirty="0"/>
                    </a:p>
                  </a:txBody>
                  <a:tcPr marT="45711" marB="45711" anchor="ctr"/>
                </a:tc>
                <a:tc>
                  <a:txBody>
                    <a:bodyPr/>
                    <a:lstStyle/>
                    <a:p>
                      <a:pPr algn="ctr"/>
                      <a:r>
                        <a:rPr lang="es-ES_tradnl" sz="1800" dirty="0"/>
                        <a:t>0000</a:t>
                      </a:r>
                      <a:endParaRPr lang="es-ES" sz="1800" dirty="0"/>
                    </a:p>
                  </a:txBody>
                  <a:tcPr marT="45711" marB="45711" anchor="ctr"/>
                </a:tc>
                <a:extLst>
                  <a:ext uri="{0D108BD9-81ED-4DB2-BD59-A6C34878D82A}">
                    <a16:rowId xmlns:a16="http://schemas.microsoft.com/office/drawing/2014/main" val="10001"/>
                  </a:ext>
                </a:extLst>
              </a:tr>
              <a:tr h="370769">
                <a:tc>
                  <a:txBody>
                    <a:bodyPr/>
                    <a:lstStyle/>
                    <a:p>
                      <a:pPr algn="ctr"/>
                      <a:r>
                        <a:rPr lang="es-ES_tradnl" sz="1800" dirty="0"/>
                        <a:t>1</a:t>
                      </a:r>
                      <a:endParaRPr lang="es-ES" sz="1800" dirty="0"/>
                    </a:p>
                  </a:txBody>
                  <a:tcPr marT="45711" marB="45711" anchor="ctr"/>
                </a:tc>
                <a:tc>
                  <a:txBody>
                    <a:bodyPr/>
                    <a:lstStyle/>
                    <a:p>
                      <a:pPr algn="ctr"/>
                      <a:r>
                        <a:rPr lang="es-ES_tradnl" sz="1800" dirty="0"/>
                        <a:t>0001</a:t>
                      </a:r>
                      <a:endParaRPr lang="es-ES" sz="1800" dirty="0"/>
                    </a:p>
                  </a:txBody>
                  <a:tcPr marT="45711" marB="45711" anchor="ctr"/>
                </a:tc>
                <a:tc>
                  <a:txBody>
                    <a:bodyPr/>
                    <a:lstStyle/>
                    <a:p>
                      <a:pPr algn="ctr"/>
                      <a:r>
                        <a:rPr lang="es-ES_tradnl" sz="1800" dirty="0"/>
                        <a:t>0001</a:t>
                      </a:r>
                      <a:endParaRPr lang="es-ES" sz="1800" dirty="0"/>
                    </a:p>
                  </a:txBody>
                  <a:tcPr marT="45711" marB="45711" anchor="ctr"/>
                </a:tc>
                <a:extLst>
                  <a:ext uri="{0D108BD9-81ED-4DB2-BD59-A6C34878D82A}">
                    <a16:rowId xmlns:a16="http://schemas.microsoft.com/office/drawing/2014/main" val="10002"/>
                  </a:ext>
                </a:extLst>
              </a:tr>
              <a:tr h="370769">
                <a:tc>
                  <a:txBody>
                    <a:bodyPr/>
                    <a:lstStyle/>
                    <a:p>
                      <a:pPr algn="ctr"/>
                      <a:r>
                        <a:rPr lang="es-ES_tradnl" sz="1800" dirty="0"/>
                        <a:t>2</a:t>
                      </a:r>
                      <a:endParaRPr lang="es-ES" sz="1800" dirty="0"/>
                    </a:p>
                  </a:txBody>
                  <a:tcPr marT="45711" marB="45711" anchor="ctr"/>
                </a:tc>
                <a:tc>
                  <a:txBody>
                    <a:bodyPr/>
                    <a:lstStyle/>
                    <a:p>
                      <a:pPr algn="ctr"/>
                      <a:r>
                        <a:rPr lang="es-ES_tradnl" sz="1800" dirty="0"/>
                        <a:t>0010</a:t>
                      </a:r>
                      <a:endParaRPr lang="es-ES" sz="1800" dirty="0"/>
                    </a:p>
                  </a:txBody>
                  <a:tcPr marT="45711" marB="45711" anchor="ctr"/>
                </a:tc>
                <a:tc>
                  <a:txBody>
                    <a:bodyPr/>
                    <a:lstStyle/>
                    <a:p>
                      <a:pPr algn="ctr"/>
                      <a:r>
                        <a:rPr lang="es-ES_tradnl" sz="1800" dirty="0"/>
                        <a:t>0011</a:t>
                      </a:r>
                      <a:endParaRPr lang="es-ES" sz="1800" dirty="0"/>
                    </a:p>
                  </a:txBody>
                  <a:tcPr marT="45711" marB="45711" anchor="ctr"/>
                </a:tc>
                <a:extLst>
                  <a:ext uri="{0D108BD9-81ED-4DB2-BD59-A6C34878D82A}">
                    <a16:rowId xmlns:a16="http://schemas.microsoft.com/office/drawing/2014/main" val="10003"/>
                  </a:ext>
                </a:extLst>
              </a:tr>
              <a:tr h="370769">
                <a:tc>
                  <a:txBody>
                    <a:bodyPr/>
                    <a:lstStyle/>
                    <a:p>
                      <a:pPr algn="ctr"/>
                      <a:r>
                        <a:rPr lang="es-ES_tradnl" sz="1800" dirty="0"/>
                        <a:t>3</a:t>
                      </a:r>
                      <a:endParaRPr lang="es-ES" sz="1800" dirty="0"/>
                    </a:p>
                  </a:txBody>
                  <a:tcPr marT="45711" marB="45711" anchor="ctr"/>
                </a:tc>
                <a:tc>
                  <a:txBody>
                    <a:bodyPr/>
                    <a:lstStyle/>
                    <a:p>
                      <a:pPr algn="ctr"/>
                      <a:r>
                        <a:rPr lang="es-ES_tradnl" sz="1800" dirty="0"/>
                        <a:t>0011</a:t>
                      </a:r>
                      <a:endParaRPr lang="es-ES" sz="1800" dirty="0"/>
                    </a:p>
                  </a:txBody>
                  <a:tcPr marT="45711" marB="45711" anchor="ctr"/>
                </a:tc>
                <a:tc>
                  <a:txBody>
                    <a:bodyPr/>
                    <a:lstStyle/>
                    <a:p>
                      <a:pPr algn="ctr"/>
                      <a:r>
                        <a:rPr lang="es-ES_tradnl" sz="1800" dirty="0"/>
                        <a:t>0010</a:t>
                      </a:r>
                      <a:endParaRPr lang="es-ES" sz="1800" dirty="0"/>
                    </a:p>
                  </a:txBody>
                  <a:tcPr marT="45711" marB="45711" anchor="ctr"/>
                </a:tc>
                <a:extLst>
                  <a:ext uri="{0D108BD9-81ED-4DB2-BD59-A6C34878D82A}">
                    <a16:rowId xmlns:a16="http://schemas.microsoft.com/office/drawing/2014/main" val="10004"/>
                  </a:ext>
                </a:extLst>
              </a:tr>
              <a:tr h="370769">
                <a:tc>
                  <a:txBody>
                    <a:bodyPr/>
                    <a:lstStyle/>
                    <a:p>
                      <a:pPr algn="ctr"/>
                      <a:r>
                        <a:rPr lang="es-ES_tradnl" sz="1800" dirty="0"/>
                        <a:t>4</a:t>
                      </a:r>
                      <a:endParaRPr lang="es-ES" sz="1800" dirty="0"/>
                    </a:p>
                  </a:txBody>
                  <a:tcPr marT="45711" marB="45711" anchor="ctr"/>
                </a:tc>
                <a:tc>
                  <a:txBody>
                    <a:bodyPr/>
                    <a:lstStyle/>
                    <a:p>
                      <a:pPr algn="ctr"/>
                      <a:r>
                        <a:rPr lang="es-ES_tradnl" sz="1800" dirty="0"/>
                        <a:t>0100</a:t>
                      </a:r>
                      <a:endParaRPr lang="es-ES" sz="1800" dirty="0"/>
                    </a:p>
                  </a:txBody>
                  <a:tcPr marT="45711" marB="45711" anchor="ctr"/>
                </a:tc>
                <a:tc>
                  <a:txBody>
                    <a:bodyPr/>
                    <a:lstStyle/>
                    <a:p>
                      <a:pPr algn="ctr"/>
                      <a:r>
                        <a:rPr lang="es-ES_tradnl" sz="1800" dirty="0"/>
                        <a:t>0110</a:t>
                      </a:r>
                      <a:endParaRPr lang="es-ES" sz="1800" dirty="0"/>
                    </a:p>
                  </a:txBody>
                  <a:tcPr marT="45711" marB="45711" anchor="ctr"/>
                </a:tc>
                <a:extLst>
                  <a:ext uri="{0D108BD9-81ED-4DB2-BD59-A6C34878D82A}">
                    <a16:rowId xmlns:a16="http://schemas.microsoft.com/office/drawing/2014/main" val="10005"/>
                  </a:ext>
                </a:extLst>
              </a:tr>
              <a:tr h="370769">
                <a:tc>
                  <a:txBody>
                    <a:bodyPr/>
                    <a:lstStyle/>
                    <a:p>
                      <a:pPr algn="ctr"/>
                      <a:r>
                        <a:rPr lang="es-ES_tradnl" sz="1800" dirty="0"/>
                        <a:t>5</a:t>
                      </a:r>
                      <a:endParaRPr lang="es-ES" sz="1800" dirty="0"/>
                    </a:p>
                  </a:txBody>
                  <a:tcPr marT="45711" marB="45711" anchor="ctr"/>
                </a:tc>
                <a:tc>
                  <a:txBody>
                    <a:bodyPr/>
                    <a:lstStyle/>
                    <a:p>
                      <a:pPr algn="ctr"/>
                      <a:r>
                        <a:rPr lang="es-ES_tradnl" sz="1800" dirty="0"/>
                        <a:t>0101</a:t>
                      </a:r>
                      <a:endParaRPr lang="es-ES" sz="1800" dirty="0"/>
                    </a:p>
                  </a:txBody>
                  <a:tcPr marT="45711" marB="45711" anchor="ctr"/>
                </a:tc>
                <a:tc>
                  <a:txBody>
                    <a:bodyPr/>
                    <a:lstStyle/>
                    <a:p>
                      <a:pPr algn="ctr"/>
                      <a:r>
                        <a:rPr lang="es-ES_tradnl" sz="1800" dirty="0"/>
                        <a:t>0111</a:t>
                      </a:r>
                      <a:endParaRPr lang="es-ES" sz="1800" dirty="0"/>
                    </a:p>
                  </a:txBody>
                  <a:tcPr marT="45711" marB="45711" anchor="ctr"/>
                </a:tc>
                <a:extLst>
                  <a:ext uri="{0D108BD9-81ED-4DB2-BD59-A6C34878D82A}">
                    <a16:rowId xmlns:a16="http://schemas.microsoft.com/office/drawing/2014/main" val="10006"/>
                  </a:ext>
                </a:extLst>
              </a:tr>
              <a:tr h="370769">
                <a:tc>
                  <a:txBody>
                    <a:bodyPr/>
                    <a:lstStyle/>
                    <a:p>
                      <a:pPr algn="ctr"/>
                      <a:r>
                        <a:rPr lang="es-ES_tradnl" sz="1800" dirty="0"/>
                        <a:t>6</a:t>
                      </a:r>
                      <a:endParaRPr lang="es-ES" sz="1800" dirty="0"/>
                    </a:p>
                  </a:txBody>
                  <a:tcPr marT="45711" marB="45711" anchor="ctr"/>
                </a:tc>
                <a:tc>
                  <a:txBody>
                    <a:bodyPr/>
                    <a:lstStyle/>
                    <a:p>
                      <a:pPr algn="ctr"/>
                      <a:r>
                        <a:rPr lang="es-ES_tradnl" sz="1800" dirty="0"/>
                        <a:t>0110</a:t>
                      </a:r>
                      <a:endParaRPr lang="es-ES" sz="1800" dirty="0"/>
                    </a:p>
                  </a:txBody>
                  <a:tcPr marT="45711" marB="45711" anchor="ctr"/>
                </a:tc>
                <a:tc>
                  <a:txBody>
                    <a:bodyPr/>
                    <a:lstStyle/>
                    <a:p>
                      <a:pPr algn="ctr"/>
                      <a:r>
                        <a:rPr lang="es-ES_tradnl" sz="1800" dirty="0"/>
                        <a:t>0101</a:t>
                      </a:r>
                      <a:endParaRPr lang="es-ES" sz="1800" dirty="0"/>
                    </a:p>
                  </a:txBody>
                  <a:tcPr marT="45711" marB="45711" anchor="ctr"/>
                </a:tc>
                <a:extLst>
                  <a:ext uri="{0D108BD9-81ED-4DB2-BD59-A6C34878D82A}">
                    <a16:rowId xmlns:a16="http://schemas.microsoft.com/office/drawing/2014/main" val="10007"/>
                  </a:ext>
                </a:extLst>
              </a:tr>
              <a:tr h="370769">
                <a:tc>
                  <a:txBody>
                    <a:bodyPr/>
                    <a:lstStyle/>
                    <a:p>
                      <a:pPr algn="ctr"/>
                      <a:r>
                        <a:rPr lang="es-ES_tradnl" sz="1800" dirty="0"/>
                        <a:t>7</a:t>
                      </a:r>
                      <a:endParaRPr lang="es-ES" sz="1800" dirty="0"/>
                    </a:p>
                  </a:txBody>
                  <a:tcPr marT="45711" marB="45711" anchor="ctr"/>
                </a:tc>
                <a:tc>
                  <a:txBody>
                    <a:bodyPr/>
                    <a:lstStyle/>
                    <a:p>
                      <a:pPr algn="ctr"/>
                      <a:r>
                        <a:rPr lang="es-ES_tradnl" sz="1800" dirty="0"/>
                        <a:t>0111</a:t>
                      </a:r>
                      <a:endParaRPr lang="es-ES" sz="1800" dirty="0"/>
                    </a:p>
                  </a:txBody>
                  <a:tcPr marT="45711" marB="45711" anchor="ctr"/>
                </a:tc>
                <a:tc>
                  <a:txBody>
                    <a:bodyPr/>
                    <a:lstStyle/>
                    <a:p>
                      <a:pPr algn="ctr"/>
                      <a:r>
                        <a:rPr lang="es-ES_tradnl" sz="1800" dirty="0"/>
                        <a:t>0100</a:t>
                      </a:r>
                      <a:endParaRPr lang="es-ES" sz="1800" dirty="0"/>
                    </a:p>
                  </a:txBody>
                  <a:tcPr marT="45711" marB="45711" anchor="ctr"/>
                </a:tc>
                <a:extLst>
                  <a:ext uri="{0D108BD9-81ED-4DB2-BD59-A6C34878D82A}">
                    <a16:rowId xmlns:a16="http://schemas.microsoft.com/office/drawing/2014/main" val="10008"/>
                  </a:ext>
                </a:extLst>
              </a:tr>
            </a:tbl>
          </a:graphicData>
        </a:graphic>
      </p:graphicFrame>
      <p:sp>
        <p:nvSpPr>
          <p:cNvPr id="169005" name="3 Marcador de número de diapositiva">
            <a:extLst>
              <a:ext uri="{FF2B5EF4-FFF2-40B4-BE49-F238E27FC236}">
                <a16:creationId xmlns:a16="http://schemas.microsoft.com/office/drawing/2014/main" id="{EE98AED1-3EEF-4A98-8314-CF748D0D70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9F544A5-18D9-490E-A348-851E6433ABD7}" type="slidenum">
              <a:rPr lang="es-ES" altLang="es-CR" sz="2000">
                <a:solidFill>
                  <a:schemeClr val="tx2"/>
                </a:solidFill>
              </a:rPr>
              <a:pPr>
                <a:spcBef>
                  <a:spcPct val="0"/>
                </a:spcBef>
                <a:buClrTx/>
                <a:buSzTx/>
                <a:buFontTx/>
                <a:buNone/>
              </a:pPr>
              <a:t>133</a:t>
            </a:fld>
            <a:endParaRPr lang="es-ES" altLang="es-CR" sz="2000">
              <a:solidFill>
                <a:schemeClr val="tx2"/>
              </a:solidFill>
            </a:endParaRPr>
          </a:p>
        </p:txBody>
      </p:sp>
    </p:spTree>
    <p:extLst>
      <p:ext uri="{BB962C8B-B14F-4D97-AF65-F5344CB8AC3E}">
        <p14:creationId xmlns:p14="http://schemas.microsoft.com/office/powerpoint/2010/main" val="106523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Título">
            <a:extLst>
              <a:ext uri="{FF2B5EF4-FFF2-40B4-BE49-F238E27FC236}">
                <a16:creationId xmlns:a16="http://schemas.microsoft.com/office/drawing/2014/main" id="{A364F60D-8B13-4EAE-8546-41E6E874E8B1}"/>
              </a:ext>
            </a:extLst>
          </p:cNvPr>
          <p:cNvSpPr>
            <a:spLocks noGrp="1"/>
          </p:cNvSpPr>
          <p:nvPr>
            <p:ph type="title"/>
          </p:nvPr>
        </p:nvSpPr>
        <p:spPr/>
        <p:txBody>
          <a:bodyPr/>
          <a:lstStyle/>
          <a:p>
            <a:r>
              <a:rPr lang="es-ES_tradnl" altLang="es-CR"/>
              <a:t>Código Gray (cont.)</a:t>
            </a:r>
            <a:endParaRPr lang="es-ES" altLang="es-CR"/>
          </a:p>
        </p:txBody>
      </p:sp>
      <p:graphicFrame>
        <p:nvGraphicFramePr>
          <p:cNvPr id="5" name="4 Marcador de contenido">
            <a:extLst>
              <a:ext uri="{FF2B5EF4-FFF2-40B4-BE49-F238E27FC236}">
                <a16:creationId xmlns:a16="http://schemas.microsoft.com/office/drawing/2014/main" id="{DB29D323-B7AE-46B5-80B8-82BBC17EB12B}"/>
              </a:ext>
            </a:extLst>
          </p:cNvPr>
          <p:cNvGraphicFramePr>
            <a:graphicFrameLocks noGrp="1"/>
          </p:cNvGraphicFramePr>
          <p:nvPr>
            <p:ph idx="1"/>
          </p:nvPr>
        </p:nvGraphicFramePr>
        <p:xfrm>
          <a:off x="838200" y="2057400"/>
          <a:ext cx="8305800" cy="3336921"/>
        </p:xfrm>
        <a:graphic>
          <a:graphicData uri="http://schemas.openxmlformats.org/drawingml/2006/table">
            <a:tbl>
              <a:tblPr firstRow="1" bandRow="1">
                <a:tableStyleId>{5940675A-B579-460E-94D1-54222C63F5DA}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370769">
                <a:tc>
                  <a:txBody>
                    <a:bodyPr/>
                    <a:lstStyle/>
                    <a:p>
                      <a:pPr algn="ctr"/>
                      <a:r>
                        <a:rPr lang="es-ES_tradnl" sz="1800" b="1" dirty="0"/>
                        <a:t>Número Decimal</a:t>
                      </a:r>
                      <a:endParaRPr lang="es-ES" sz="1800" b="1" dirty="0"/>
                    </a:p>
                  </a:txBody>
                  <a:tcPr marT="45711" marB="45711" anchor="ctr"/>
                </a:tc>
                <a:tc>
                  <a:txBody>
                    <a:bodyPr/>
                    <a:lstStyle/>
                    <a:p>
                      <a:pPr algn="ctr"/>
                      <a:r>
                        <a:rPr lang="es-ES_tradnl" sz="1800" b="1" dirty="0"/>
                        <a:t>Código Binario</a:t>
                      </a:r>
                      <a:endParaRPr lang="es-ES" sz="1800" b="1" dirty="0"/>
                    </a:p>
                  </a:txBody>
                  <a:tcPr marT="45711" marB="45711" anchor="ctr"/>
                </a:tc>
                <a:tc>
                  <a:txBody>
                    <a:bodyPr/>
                    <a:lstStyle/>
                    <a:p>
                      <a:pPr algn="ctr"/>
                      <a:r>
                        <a:rPr lang="es-ES_tradnl" sz="1800" b="1" dirty="0"/>
                        <a:t>Código Gray</a:t>
                      </a:r>
                      <a:endParaRPr lang="es-ES" sz="1800" b="1" dirty="0"/>
                    </a:p>
                  </a:txBody>
                  <a:tcPr marT="45711" marB="45711" anchor="ctr"/>
                </a:tc>
                <a:extLst>
                  <a:ext uri="{0D108BD9-81ED-4DB2-BD59-A6C34878D82A}">
                    <a16:rowId xmlns:a16="http://schemas.microsoft.com/office/drawing/2014/main" val="10000"/>
                  </a:ext>
                </a:extLst>
              </a:tr>
              <a:tr h="370769">
                <a:tc>
                  <a:txBody>
                    <a:bodyPr/>
                    <a:lstStyle/>
                    <a:p>
                      <a:pPr algn="ctr"/>
                      <a:r>
                        <a:rPr lang="es-ES_tradnl" sz="1800" dirty="0"/>
                        <a:t>8</a:t>
                      </a:r>
                      <a:endParaRPr lang="es-ES" sz="1800" dirty="0"/>
                    </a:p>
                  </a:txBody>
                  <a:tcPr marT="45711" marB="45711" anchor="ctr"/>
                </a:tc>
                <a:tc>
                  <a:txBody>
                    <a:bodyPr/>
                    <a:lstStyle/>
                    <a:p>
                      <a:pPr algn="ctr"/>
                      <a:r>
                        <a:rPr lang="es-ES_tradnl" sz="1800" dirty="0"/>
                        <a:t>1000</a:t>
                      </a:r>
                      <a:endParaRPr lang="es-ES" sz="1800" dirty="0"/>
                    </a:p>
                  </a:txBody>
                  <a:tcPr marT="45711" marB="45711" anchor="ctr"/>
                </a:tc>
                <a:tc>
                  <a:txBody>
                    <a:bodyPr/>
                    <a:lstStyle/>
                    <a:p>
                      <a:pPr algn="ctr"/>
                      <a:r>
                        <a:rPr lang="es-ES_tradnl" sz="1800" dirty="0"/>
                        <a:t>1100</a:t>
                      </a:r>
                      <a:endParaRPr lang="es-ES" sz="1800" dirty="0"/>
                    </a:p>
                  </a:txBody>
                  <a:tcPr marT="45711" marB="45711" anchor="ctr"/>
                </a:tc>
                <a:extLst>
                  <a:ext uri="{0D108BD9-81ED-4DB2-BD59-A6C34878D82A}">
                    <a16:rowId xmlns:a16="http://schemas.microsoft.com/office/drawing/2014/main" val="10001"/>
                  </a:ext>
                </a:extLst>
              </a:tr>
              <a:tr h="370769">
                <a:tc>
                  <a:txBody>
                    <a:bodyPr/>
                    <a:lstStyle/>
                    <a:p>
                      <a:pPr algn="ctr"/>
                      <a:r>
                        <a:rPr lang="es-ES_tradnl" sz="1800" dirty="0"/>
                        <a:t>9</a:t>
                      </a:r>
                      <a:endParaRPr lang="es-ES" sz="1800" dirty="0"/>
                    </a:p>
                  </a:txBody>
                  <a:tcPr marT="45711" marB="45711" anchor="ctr"/>
                </a:tc>
                <a:tc>
                  <a:txBody>
                    <a:bodyPr/>
                    <a:lstStyle/>
                    <a:p>
                      <a:pPr algn="ctr"/>
                      <a:r>
                        <a:rPr lang="es-ES_tradnl" sz="1800" dirty="0"/>
                        <a:t>1001</a:t>
                      </a:r>
                      <a:endParaRPr lang="es-ES" sz="1800" dirty="0"/>
                    </a:p>
                  </a:txBody>
                  <a:tcPr marT="45711" marB="45711" anchor="ctr"/>
                </a:tc>
                <a:tc>
                  <a:txBody>
                    <a:bodyPr/>
                    <a:lstStyle/>
                    <a:p>
                      <a:pPr algn="ctr"/>
                      <a:r>
                        <a:rPr lang="es-ES_tradnl" sz="1800" dirty="0"/>
                        <a:t>1101</a:t>
                      </a:r>
                      <a:endParaRPr lang="es-ES" sz="1800" dirty="0"/>
                    </a:p>
                  </a:txBody>
                  <a:tcPr marT="45711" marB="45711" anchor="ctr"/>
                </a:tc>
                <a:extLst>
                  <a:ext uri="{0D108BD9-81ED-4DB2-BD59-A6C34878D82A}">
                    <a16:rowId xmlns:a16="http://schemas.microsoft.com/office/drawing/2014/main" val="10002"/>
                  </a:ext>
                </a:extLst>
              </a:tr>
              <a:tr h="370769">
                <a:tc>
                  <a:txBody>
                    <a:bodyPr/>
                    <a:lstStyle/>
                    <a:p>
                      <a:pPr algn="ctr"/>
                      <a:r>
                        <a:rPr lang="es-ES_tradnl" sz="1800" dirty="0"/>
                        <a:t>10</a:t>
                      </a:r>
                      <a:endParaRPr lang="es-ES" sz="1800" dirty="0"/>
                    </a:p>
                  </a:txBody>
                  <a:tcPr marT="45711" marB="45711" anchor="ctr"/>
                </a:tc>
                <a:tc>
                  <a:txBody>
                    <a:bodyPr/>
                    <a:lstStyle/>
                    <a:p>
                      <a:pPr algn="ctr"/>
                      <a:r>
                        <a:rPr lang="es-ES_tradnl" sz="1800" dirty="0"/>
                        <a:t>1010</a:t>
                      </a:r>
                      <a:endParaRPr lang="es-ES" sz="1800" dirty="0"/>
                    </a:p>
                  </a:txBody>
                  <a:tcPr marT="45711" marB="45711" anchor="ctr"/>
                </a:tc>
                <a:tc>
                  <a:txBody>
                    <a:bodyPr/>
                    <a:lstStyle/>
                    <a:p>
                      <a:pPr algn="ctr"/>
                      <a:r>
                        <a:rPr lang="es-ES_tradnl" sz="1800" dirty="0"/>
                        <a:t>1111</a:t>
                      </a:r>
                      <a:endParaRPr lang="es-ES" sz="1800" dirty="0"/>
                    </a:p>
                  </a:txBody>
                  <a:tcPr marT="45711" marB="45711" anchor="ctr"/>
                </a:tc>
                <a:extLst>
                  <a:ext uri="{0D108BD9-81ED-4DB2-BD59-A6C34878D82A}">
                    <a16:rowId xmlns:a16="http://schemas.microsoft.com/office/drawing/2014/main" val="10003"/>
                  </a:ext>
                </a:extLst>
              </a:tr>
              <a:tr h="370769">
                <a:tc>
                  <a:txBody>
                    <a:bodyPr/>
                    <a:lstStyle/>
                    <a:p>
                      <a:pPr algn="ctr"/>
                      <a:r>
                        <a:rPr lang="es-ES_tradnl" sz="1800" dirty="0"/>
                        <a:t>11</a:t>
                      </a:r>
                      <a:endParaRPr lang="es-ES" sz="1800" dirty="0"/>
                    </a:p>
                  </a:txBody>
                  <a:tcPr marT="45711" marB="45711" anchor="ctr"/>
                </a:tc>
                <a:tc>
                  <a:txBody>
                    <a:bodyPr/>
                    <a:lstStyle/>
                    <a:p>
                      <a:pPr algn="ctr"/>
                      <a:r>
                        <a:rPr lang="es-ES_tradnl" sz="1800" dirty="0"/>
                        <a:t>1011</a:t>
                      </a:r>
                      <a:endParaRPr lang="es-ES" sz="1800" dirty="0"/>
                    </a:p>
                  </a:txBody>
                  <a:tcPr marT="45711" marB="45711" anchor="ctr"/>
                </a:tc>
                <a:tc>
                  <a:txBody>
                    <a:bodyPr/>
                    <a:lstStyle/>
                    <a:p>
                      <a:pPr algn="ctr"/>
                      <a:r>
                        <a:rPr lang="es-ES_tradnl" sz="1800" dirty="0"/>
                        <a:t>1110</a:t>
                      </a:r>
                      <a:endParaRPr lang="es-ES" sz="1800" dirty="0"/>
                    </a:p>
                  </a:txBody>
                  <a:tcPr marT="45711" marB="45711" anchor="ctr"/>
                </a:tc>
                <a:extLst>
                  <a:ext uri="{0D108BD9-81ED-4DB2-BD59-A6C34878D82A}">
                    <a16:rowId xmlns:a16="http://schemas.microsoft.com/office/drawing/2014/main" val="10004"/>
                  </a:ext>
                </a:extLst>
              </a:tr>
              <a:tr h="370769">
                <a:tc>
                  <a:txBody>
                    <a:bodyPr/>
                    <a:lstStyle/>
                    <a:p>
                      <a:pPr algn="ctr"/>
                      <a:r>
                        <a:rPr lang="es-ES_tradnl" sz="1800" dirty="0"/>
                        <a:t>12</a:t>
                      </a:r>
                      <a:endParaRPr lang="es-ES" sz="1800" dirty="0"/>
                    </a:p>
                  </a:txBody>
                  <a:tcPr marT="45711" marB="45711" anchor="ctr"/>
                </a:tc>
                <a:tc>
                  <a:txBody>
                    <a:bodyPr/>
                    <a:lstStyle/>
                    <a:p>
                      <a:pPr algn="ctr"/>
                      <a:r>
                        <a:rPr lang="es-ES_tradnl" sz="1800" dirty="0"/>
                        <a:t>1100</a:t>
                      </a:r>
                      <a:endParaRPr lang="es-ES" sz="1800" dirty="0"/>
                    </a:p>
                  </a:txBody>
                  <a:tcPr marT="45711" marB="45711" anchor="ctr"/>
                </a:tc>
                <a:tc>
                  <a:txBody>
                    <a:bodyPr/>
                    <a:lstStyle/>
                    <a:p>
                      <a:pPr algn="ctr"/>
                      <a:r>
                        <a:rPr lang="es-ES_tradnl" sz="1800" dirty="0"/>
                        <a:t>1010</a:t>
                      </a:r>
                      <a:endParaRPr lang="es-ES" sz="1800" dirty="0"/>
                    </a:p>
                  </a:txBody>
                  <a:tcPr marT="45711" marB="45711" anchor="ctr"/>
                </a:tc>
                <a:extLst>
                  <a:ext uri="{0D108BD9-81ED-4DB2-BD59-A6C34878D82A}">
                    <a16:rowId xmlns:a16="http://schemas.microsoft.com/office/drawing/2014/main" val="10005"/>
                  </a:ext>
                </a:extLst>
              </a:tr>
              <a:tr h="370769">
                <a:tc>
                  <a:txBody>
                    <a:bodyPr/>
                    <a:lstStyle/>
                    <a:p>
                      <a:pPr algn="ctr"/>
                      <a:r>
                        <a:rPr lang="es-ES_tradnl" sz="1800" dirty="0"/>
                        <a:t>13</a:t>
                      </a:r>
                      <a:endParaRPr lang="es-ES" sz="1800" dirty="0"/>
                    </a:p>
                  </a:txBody>
                  <a:tcPr marT="45711" marB="45711" anchor="ctr"/>
                </a:tc>
                <a:tc>
                  <a:txBody>
                    <a:bodyPr/>
                    <a:lstStyle/>
                    <a:p>
                      <a:pPr algn="ctr"/>
                      <a:r>
                        <a:rPr lang="es-ES_tradnl" sz="1800" dirty="0"/>
                        <a:t>1101</a:t>
                      </a:r>
                      <a:endParaRPr lang="es-ES" sz="1800" dirty="0"/>
                    </a:p>
                  </a:txBody>
                  <a:tcPr marT="45711" marB="45711" anchor="ctr"/>
                </a:tc>
                <a:tc>
                  <a:txBody>
                    <a:bodyPr/>
                    <a:lstStyle/>
                    <a:p>
                      <a:pPr algn="ctr"/>
                      <a:r>
                        <a:rPr lang="es-ES_tradnl" sz="1800" dirty="0"/>
                        <a:t>1011</a:t>
                      </a:r>
                      <a:endParaRPr lang="es-ES" sz="1800" dirty="0"/>
                    </a:p>
                  </a:txBody>
                  <a:tcPr marT="45711" marB="45711" anchor="ctr"/>
                </a:tc>
                <a:extLst>
                  <a:ext uri="{0D108BD9-81ED-4DB2-BD59-A6C34878D82A}">
                    <a16:rowId xmlns:a16="http://schemas.microsoft.com/office/drawing/2014/main" val="10006"/>
                  </a:ext>
                </a:extLst>
              </a:tr>
              <a:tr h="370769">
                <a:tc>
                  <a:txBody>
                    <a:bodyPr/>
                    <a:lstStyle/>
                    <a:p>
                      <a:pPr algn="ctr"/>
                      <a:r>
                        <a:rPr lang="es-ES_tradnl" sz="1800" dirty="0"/>
                        <a:t>14</a:t>
                      </a:r>
                      <a:endParaRPr lang="es-ES" sz="1800" dirty="0"/>
                    </a:p>
                  </a:txBody>
                  <a:tcPr marT="45711" marB="45711" anchor="ctr"/>
                </a:tc>
                <a:tc>
                  <a:txBody>
                    <a:bodyPr/>
                    <a:lstStyle/>
                    <a:p>
                      <a:pPr algn="ctr"/>
                      <a:r>
                        <a:rPr lang="es-ES_tradnl" sz="1800" dirty="0"/>
                        <a:t>1110</a:t>
                      </a:r>
                      <a:endParaRPr lang="es-ES" sz="1800" dirty="0"/>
                    </a:p>
                  </a:txBody>
                  <a:tcPr marT="45711" marB="45711" anchor="ctr"/>
                </a:tc>
                <a:tc>
                  <a:txBody>
                    <a:bodyPr/>
                    <a:lstStyle/>
                    <a:p>
                      <a:pPr algn="ctr"/>
                      <a:r>
                        <a:rPr lang="es-ES_tradnl" sz="1800" dirty="0"/>
                        <a:t>1001</a:t>
                      </a:r>
                      <a:endParaRPr lang="es-ES" sz="1800" dirty="0"/>
                    </a:p>
                  </a:txBody>
                  <a:tcPr marT="45711" marB="45711" anchor="ctr"/>
                </a:tc>
                <a:extLst>
                  <a:ext uri="{0D108BD9-81ED-4DB2-BD59-A6C34878D82A}">
                    <a16:rowId xmlns:a16="http://schemas.microsoft.com/office/drawing/2014/main" val="10007"/>
                  </a:ext>
                </a:extLst>
              </a:tr>
              <a:tr h="370769">
                <a:tc>
                  <a:txBody>
                    <a:bodyPr/>
                    <a:lstStyle/>
                    <a:p>
                      <a:pPr algn="ctr"/>
                      <a:r>
                        <a:rPr lang="es-ES_tradnl" sz="1800" dirty="0"/>
                        <a:t>15</a:t>
                      </a:r>
                      <a:endParaRPr lang="es-ES" sz="1800" dirty="0"/>
                    </a:p>
                  </a:txBody>
                  <a:tcPr marT="45711" marB="45711" anchor="ctr"/>
                </a:tc>
                <a:tc>
                  <a:txBody>
                    <a:bodyPr/>
                    <a:lstStyle/>
                    <a:p>
                      <a:pPr algn="ctr"/>
                      <a:r>
                        <a:rPr lang="es-ES_tradnl" sz="1800" dirty="0"/>
                        <a:t>1111</a:t>
                      </a:r>
                      <a:endParaRPr lang="es-ES" sz="1800" dirty="0"/>
                    </a:p>
                  </a:txBody>
                  <a:tcPr marT="45711" marB="45711" anchor="ctr"/>
                </a:tc>
                <a:tc>
                  <a:txBody>
                    <a:bodyPr/>
                    <a:lstStyle/>
                    <a:p>
                      <a:pPr algn="ctr"/>
                      <a:r>
                        <a:rPr lang="es-ES_tradnl" sz="1800" dirty="0"/>
                        <a:t>1000</a:t>
                      </a:r>
                      <a:endParaRPr lang="es-ES" sz="1800" dirty="0"/>
                    </a:p>
                  </a:txBody>
                  <a:tcPr marT="45711" marB="45711" anchor="ctr"/>
                </a:tc>
                <a:extLst>
                  <a:ext uri="{0D108BD9-81ED-4DB2-BD59-A6C34878D82A}">
                    <a16:rowId xmlns:a16="http://schemas.microsoft.com/office/drawing/2014/main" val="10008"/>
                  </a:ext>
                </a:extLst>
              </a:tr>
            </a:tbl>
          </a:graphicData>
        </a:graphic>
      </p:graphicFrame>
      <p:sp>
        <p:nvSpPr>
          <p:cNvPr id="171053" name="3 Marcador de número de diapositiva">
            <a:extLst>
              <a:ext uri="{FF2B5EF4-FFF2-40B4-BE49-F238E27FC236}">
                <a16:creationId xmlns:a16="http://schemas.microsoft.com/office/drawing/2014/main" id="{4759BC3F-CF6B-4333-8222-9A1D5D1817C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A207F48-4E15-4A0C-B4EB-0A3CBD1CF0B4}" type="slidenum">
              <a:rPr lang="es-ES" altLang="es-CR" sz="2000">
                <a:solidFill>
                  <a:schemeClr val="tx2"/>
                </a:solidFill>
              </a:rPr>
              <a:pPr>
                <a:spcBef>
                  <a:spcPct val="0"/>
                </a:spcBef>
                <a:buClrTx/>
                <a:buSzTx/>
                <a:buFontTx/>
                <a:buNone/>
              </a:pPr>
              <a:t>134</a:t>
            </a:fld>
            <a:endParaRPr lang="es-ES" altLang="es-CR" sz="2000">
              <a:solidFill>
                <a:schemeClr val="tx2"/>
              </a:solidFill>
            </a:endParaRPr>
          </a:p>
        </p:txBody>
      </p:sp>
    </p:spTree>
    <p:extLst>
      <p:ext uri="{BB962C8B-B14F-4D97-AF65-F5344CB8AC3E}">
        <p14:creationId xmlns:p14="http://schemas.microsoft.com/office/powerpoint/2010/main" val="35378469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Título">
            <a:extLst>
              <a:ext uri="{FF2B5EF4-FFF2-40B4-BE49-F238E27FC236}">
                <a16:creationId xmlns:a16="http://schemas.microsoft.com/office/drawing/2014/main" id="{3CEA3DFE-28B4-4767-8559-FA43F418914A}"/>
              </a:ext>
            </a:extLst>
          </p:cNvPr>
          <p:cNvSpPr>
            <a:spLocks noGrp="1"/>
          </p:cNvSpPr>
          <p:nvPr>
            <p:ph type="title"/>
          </p:nvPr>
        </p:nvSpPr>
        <p:spPr/>
        <p:txBody>
          <a:bodyPr/>
          <a:lstStyle/>
          <a:p>
            <a:r>
              <a:rPr lang="es-ES_tradnl" altLang="es-CR"/>
              <a:t>Código Gray (cont.)</a:t>
            </a:r>
            <a:endParaRPr lang="es-ES" altLang="es-CR"/>
          </a:p>
        </p:txBody>
      </p:sp>
      <p:sp>
        <p:nvSpPr>
          <p:cNvPr id="3" name="2 Marcador de contenido">
            <a:extLst>
              <a:ext uri="{FF2B5EF4-FFF2-40B4-BE49-F238E27FC236}">
                <a16:creationId xmlns:a16="http://schemas.microsoft.com/office/drawing/2014/main" id="{2AC442A7-1356-4EF7-82F0-593665E26C33}"/>
              </a:ext>
            </a:extLst>
          </p:cNvPr>
          <p:cNvSpPr>
            <a:spLocks noGrp="1"/>
          </p:cNvSpPr>
          <p:nvPr>
            <p:ph idx="1"/>
          </p:nvPr>
        </p:nvSpPr>
        <p:spPr/>
        <p:txBody>
          <a:bodyPr/>
          <a:lstStyle/>
          <a:p>
            <a:pPr>
              <a:defRPr/>
            </a:pPr>
            <a:r>
              <a:rPr lang="es-ES" dirty="0"/>
              <a:t>Para convertir de Binario a Gray puede seguirse el siguiente procedimiento:</a:t>
            </a:r>
          </a:p>
          <a:p>
            <a:pPr lvl="1">
              <a:defRPr/>
            </a:pPr>
            <a:r>
              <a:rPr lang="es-ES" dirty="0">
                <a:ea typeface="+mn-ea"/>
                <a:cs typeface="+mn-cs"/>
              </a:rPr>
              <a:t>El MSB se deja igual.</a:t>
            </a:r>
          </a:p>
          <a:p>
            <a:pPr lvl="1">
              <a:defRPr/>
            </a:pPr>
            <a:r>
              <a:rPr lang="es-ES" dirty="0">
                <a:ea typeface="+mn-ea"/>
                <a:cs typeface="+mn-cs"/>
              </a:rPr>
              <a:t>Avanzando de MSB a LSB se suma cada bit con el siguiente despreciando el acarreo para obtener el siguiente bit del código Gray.</a:t>
            </a:r>
          </a:p>
          <a:p>
            <a:pPr>
              <a:defRPr/>
            </a:pPr>
            <a:r>
              <a:rPr lang="es-ES_tradnl" dirty="0"/>
              <a:t>Ejemplo: Pasar el número decimal 45 a código Gray.</a:t>
            </a:r>
            <a:endParaRPr lang="es-ES" dirty="0"/>
          </a:p>
        </p:txBody>
      </p:sp>
      <p:sp>
        <p:nvSpPr>
          <p:cNvPr id="173060" name="3 Marcador de número de diapositiva">
            <a:extLst>
              <a:ext uri="{FF2B5EF4-FFF2-40B4-BE49-F238E27FC236}">
                <a16:creationId xmlns:a16="http://schemas.microsoft.com/office/drawing/2014/main" id="{E6399E6D-2CA8-4AE9-A9D1-E4AC93B441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3A92DEE-547F-400D-A64D-BBE630CAF6D0}" type="slidenum">
              <a:rPr lang="es-ES" altLang="es-CR" sz="2000">
                <a:solidFill>
                  <a:schemeClr val="tx2"/>
                </a:solidFill>
              </a:rPr>
              <a:pPr>
                <a:spcBef>
                  <a:spcPct val="0"/>
                </a:spcBef>
                <a:buClrTx/>
                <a:buSzTx/>
                <a:buFontTx/>
                <a:buNone/>
              </a:pPr>
              <a:t>135</a:t>
            </a:fld>
            <a:endParaRPr lang="es-ES" altLang="es-CR" sz="2000">
              <a:solidFill>
                <a:schemeClr val="tx2"/>
              </a:solidFill>
            </a:endParaRPr>
          </a:p>
        </p:txBody>
      </p:sp>
      <p:pic>
        <p:nvPicPr>
          <p:cNvPr id="173061" name="Picture 4">
            <a:extLst>
              <a:ext uri="{FF2B5EF4-FFF2-40B4-BE49-F238E27FC236}">
                <a16:creationId xmlns:a16="http://schemas.microsoft.com/office/drawing/2014/main" id="{0BE6E476-4316-4C8F-876A-BE9483F57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950" y="4714875"/>
            <a:ext cx="24638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7704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Título">
            <a:extLst>
              <a:ext uri="{FF2B5EF4-FFF2-40B4-BE49-F238E27FC236}">
                <a16:creationId xmlns:a16="http://schemas.microsoft.com/office/drawing/2014/main" id="{A5F92C5D-CCFF-4EBF-9DDA-46A88A52734B}"/>
              </a:ext>
            </a:extLst>
          </p:cNvPr>
          <p:cNvSpPr>
            <a:spLocks noGrp="1"/>
          </p:cNvSpPr>
          <p:nvPr>
            <p:ph type="title"/>
          </p:nvPr>
        </p:nvSpPr>
        <p:spPr/>
        <p:txBody>
          <a:bodyPr/>
          <a:lstStyle/>
          <a:p>
            <a:r>
              <a:rPr lang="es-ES_tradnl" altLang="es-CR"/>
              <a:t>Código Gray (cont.)</a:t>
            </a:r>
            <a:endParaRPr lang="es-ES" altLang="es-CR"/>
          </a:p>
        </p:txBody>
      </p:sp>
      <p:sp>
        <p:nvSpPr>
          <p:cNvPr id="3" name="2 Marcador de contenido">
            <a:extLst>
              <a:ext uri="{FF2B5EF4-FFF2-40B4-BE49-F238E27FC236}">
                <a16:creationId xmlns:a16="http://schemas.microsoft.com/office/drawing/2014/main" id="{ED3BFCB8-7BCF-4F0F-A4CD-8F9C488A10AF}"/>
              </a:ext>
            </a:extLst>
          </p:cNvPr>
          <p:cNvSpPr>
            <a:spLocks noGrp="1"/>
          </p:cNvSpPr>
          <p:nvPr>
            <p:ph idx="1"/>
          </p:nvPr>
        </p:nvSpPr>
        <p:spPr/>
        <p:txBody>
          <a:bodyPr/>
          <a:lstStyle/>
          <a:p>
            <a:pPr>
              <a:defRPr/>
            </a:pPr>
            <a:r>
              <a:rPr lang="es-ES" dirty="0"/>
              <a:t>Para convertir de Gray a Binario puede seguirse el siguiente procedimiento:</a:t>
            </a:r>
          </a:p>
          <a:p>
            <a:pPr lvl="1">
              <a:defRPr/>
            </a:pPr>
            <a:r>
              <a:rPr lang="es-ES" dirty="0">
                <a:ea typeface="+mn-ea"/>
                <a:cs typeface="+mn-cs"/>
              </a:rPr>
              <a:t>El MSB se deja igual.</a:t>
            </a:r>
          </a:p>
          <a:p>
            <a:pPr lvl="1">
              <a:defRPr/>
            </a:pPr>
            <a:r>
              <a:rPr lang="es-ES" dirty="0">
                <a:ea typeface="+mn-ea"/>
                <a:cs typeface="+mn-cs"/>
              </a:rPr>
              <a:t>Avanzando de MSB a LSB a cada bit obtenido en binario se le suma sin acarreo el siguiente bit de código Gray.</a:t>
            </a:r>
          </a:p>
          <a:p>
            <a:pPr>
              <a:defRPr/>
            </a:pPr>
            <a:r>
              <a:rPr lang="es-ES_tradnl" dirty="0"/>
              <a:t>Ejemplo: </a:t>
            </a:r>
            <a:r>
              <a:rPr lang="es-ES" dirty="0"/>
              <a:t>Obtener el equivalente decimal del siguiente código gray 011011</a:t>
            </a:r>
            <a:r>
              <a:rPr lang="es-ES" baseline="-25000" dirty="0"/>
              <a:t>gray</a:t>
            </a:r>
            <a:r>
              <a:rPr lang="es-ES_tradnl" dirty="0"/>
              <a:t>.</a:t>
            </a:r>
            <a:endParaRPr lang="es-ES" dirty="0"/>
          </a:p>
        </p:txBody>
      </p:sp>
      <p:sp>
        <p:nvSpPr>
          <p:cNvPr id="175108" name="3 Marcador de número de diapositiva">
            <a:extLst>
              <a:ext uri="{FF2B5EF4-FFF2-40B4-BE49-F238E27FC236}">
                <a16:creationId xmlns:a16="http://schemas.microsoft.com/office/drawing/2014/main" id="{DAE55FFB-177F-450B-812B-38FAC7E4343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B453542-2065-4552-B283-A508D37601D3}" type="slidenum">
              <a:rPr lang="es-ES" altLang="es-CR" sz="2000">
                <a:solidFill>
                  <a:schemeClr val="tx2"/>
                </a:solidFill>
              </a:rPr>
              <a:pPr>
                <a:spcBef>
                  <a:spcPct val="0"/>
                </a:spcBef>
                <a:buClrTx/>
                <a:buSzTx/>
                <a:buFontTx/>
                <a:buNone/>
              </a:pPr>
              <a:t>136</a:t>
            </a:fld>
            <a:endParaRPr lang="es-ES" altLang="es-CR" sz="2000">
              <a:solidFill>
                <a:schemeClr val="tx2"/>
              </a:solidFill>
            </a:endParaRPr>
          </a:p>
        </p:txBody>
      </p:sp>
      <p:pic>
        <p:nvPicPr>
          <p:cNvPr id="175109" name="Picture 2">
            <a:extLst>
              <a:ext uri="{FF2B5EF4-FFF2-40B4-BE49-F238E27FC236}">
                <a16:creationId xmlns:a16="http://schemas.microsoft.com/office/drawing/2014/main" id="{43E1D1C4-B547-45C4-8BDD-0AFC2F1C8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4632325"/>
            <a:ext cx="24638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5159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Título">
            <a:extLst>
              <a:ext uri="{FF2B5EF4-FFF2-40B4-BE49-F238E27FC236}">
                <a16:creationId xmlns:a16="http://schemas.microsoft.com/office/drawing/2014/main" id="{C3F4740C-9592-4179-B4C2-7A7AFA9BF245}"/>
              </a:ext>
            </a:extLst>
          </p:cNvPr>
          <p:cNvSpPr>
            <a:spLocks noGrp="1"/>
          </p:cNvSpPr>
          <p:nvPr>
            <p:ph type="title"/>
          </p:nvPr>
        </p:nvSpPr>
        <p:spPr/>
        <p:txBody>
          <a:bodyPr/>
          <a:lstStyle/>
          <a:p>
            <a:r>
              <a:rPr lang="es-ES_tradnl" altLang="es-CR"/>
              <a:t>Códigos de Caracteres o Alfanuméricos</a:t>
            </a:r>
            <a:endParaRPr lang="es-ES" altLang="es-CR"/>
          </a:p>
        </p:txBody>
      </p:sp>
      <p:sp>
        <p:nvSpPr>
          <p:cNvPr id="177155" name="2 Marcador de contenido">
            <a:extLst>
              <a:ext uri="{FF2B5EF4-FFF2-40B4-BE49-F238E27FC236}">
                <a16:creationId xmlns:a16="http://schemas.microsoft.com/office/drawing/2014/main" id="{AFD386AC-B742-4801-846D-D0C5D05B974E}"/>
              </a:ext>
            </a:extLst>
          </p:cNvPr>
          <p:cNvSpPr>
            <a:spLocks noGrp="1"/>
          </p:cNvSpPr>
          <p:nvPr>
            <p:ph idx="1"/>
          </p:nvPr>
        </p:nvSpPr>
        <p:spPr/>
        <p:txBody>
          <a:bodyPr/>
          <a:lstStyle/>
          <a:p>
            <a:r>
              <a:rPr lang="es-ES" altLang="es-CR"/>
              <a:t>Muchas aplicaciones de sistemas digitales (especialmente las computadoras o la transmisión de textos) requieren del procesamiento de datos los como números, letras y símbolos especiales.</a:t>
            </a:r>
          </a:p>
          <a:p>
            <a:r>
              <a:rPr lang="es-ES" altLang="es-CR"/>
              <a:t>Para manejar estos datos usando dispositivos digitales, cada símbolo debe estar representado por un código binario.</a:t>
            </a:r>
          </a:p>
          <a:p>
            <a:r>
              <a:rPr lang="es-ES" altLang="es-CR"/>
              <a:t>El código alfanumérico más generalizado en la actualidad es el denominado ASCII (</a:t>
            </a:r>
            <a:r>
              <a:rPr lang="es-ES" altLang="es-CR" i="1"/>
              <a:t>American Standard Code for Information Interchange</a:t>
            </a:r>
            <a:r>
              <a:rPr lang="es-ES" altLang="es-CR"/>
              <a:t>). Este es un código de 7 bits.</a:t>
            </a:r>
          </a:p>
        </p:txBody>
      </p:sp>
      <p:sp>
        <p:nvSpPr>
          <p:cNvPr id="177156" name="3 Marcador de número de diapositiva">
            <a:extLst>
              <a:ext uri="{FF2B5EF4-FFF2-40B4-BE49-F238E27FC236}">
                <a16:creationId xmlns:a16="http://schemas.microsoft.com/office/drawing/2014/main" id="{41254243-47B2-4EFA-B355-8F59D990BD9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0DA85FB-2ED1-4D3A-AF3C-43069F8502E4}" type="slidenum">
              <a:rPr lang="es-ES" altLang="es-CR" sz="2000">
                <a:solidFill>
                  <a:schemeClr val="tx2"/>
                </a:solidFill>
              </a:rPr>
              <a:pPr>
                <a:spcBef>
                  <a:spcPct val="0"/>
                </a:spcBef>
                <a:buClrTx/>
                <a:buSzTx/>
                <a:buFontTx/>
                <a:buNone/>
              </a:pPr>
              <a:t>137</a:t>
            </a:fld>
            <a:endParaRPr lang="es-ES" altLang="es-CR" sz="2000">
              <a:solidFill>
                <a:schemeClr val="tx2"/>
              </a:solidFill>
            </a:endParaRPr>
          </a:p>
        </p:txBody>
      </p:sp>
    </p:spTree>
    <p:extLst>
      <p:ext uri="{BB962C8B-B14F-4D97-AF65-F5344CB8AC3E}">
        <p14:creationId xmlns:p14="http://schemas.microsoft.com/office/powerpoint/2010/main" val="27600593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Título">
            <a:extLst>
              <a:ext uri="{FF2B5EF4-FFF2-40B4-BE49-F238E27FC236}">
                <a16:creationId xmlns:a16="http://schemas.microsoft.com/office/drawing/2014/main" id="{66247BF9-8782-43E1-B833-05DADEE6C612}"/>
              </a:ext>
            </a:extLst>
          </p:cNvPr>
          <p:cNvSpPr>
            <a:spLocks noGrp="1"/>
          </p:cNvSpPr>
          <p:nvPr>
            <p:ph type="title"/>
          </p:nvPr>
        </p:nvSpPr>
        <p:spPr/>
        <p:txBody>
          <a:bodyPr/>
          <a:lstStyle/>
          <a:p>
            <a:r>
              <a:rPr lang="es-ES_tradnl" altLang="es-CR"/>
              <a:t>Códigos de Caracteres o Alfanuméricos (cont.)</a:t>
            </a:r>
            <a:endParaRPr lang="es-ES" altLang="es-CR"/>
          </a:p>
        </p:txBody>
      </p:sp>
      <p:sp>
        <p:nvSpPr>
          <p:cNvPr id="179203" name="2 Marcador de contenido">
            <a:extLst>
              <a:ext uri="{FF2B5EF4-FFF2-40B4-BE49-F238E27FC236}">
                <a16:creationId xmlns:a16="http://schemas.microsoft.com/office/drawing/2014/main" id="{608AEFC5-4CE0-48CF-BAE5-5D2BDAAE8ACD}"/>
              </a:ext>
            </a:extLst>
          </p:cNvPr>
          <p:cNvSpPr>
            <a:spLocks noGrp="1"/>
          </p:cNvSpPr>
          <p:nvPr>
            <p:ph idx="1"/>
          </p:nvPr>
        </p:nvSpPr>
        <p:spPr/>
        <p:txBody>
          <a:bodyPr/>
          <a:lstStyle/>
          <a:p>
            <a:r>
              <a:rPr lang="es-ES" altLang="es-CR"/>
              <a:t>Ver </a:t>
            </a:r>
            <a:r>
              <a:rPr lang="es-ES" altLang="es-CR">
                <a:hlinkClick r:id="rId3"/>
              </a:rPr>
              <a:t>http://www.isa.cie.uva.es/proyectos/codec/teoria2.html</a:t>
            </a:r>
            <a:r>
              <a:rPr lang="es-ES" altLang="es-CR"/>
              <a:t>.</a:t>
            </a:r>
          </a:p>
          <a:p>
            <a:r>
              <a:rPr lang="es-ES" altLang="es-CR"/>
              <a:t>Ejemplo: La palabra "Start" se representa en código ASCII como sigue:</a:t>
            </a:r>
          </a:p>
        </p:txBody>
      </p:sp>
      <p:sp>
        <p:nvSpPr>
          <p:cNvPr id="179204" name="3 Marcador de número de diapositiva">
            <a:extLst>
              <a:ext uri="{FF2B5EF4-FFF2-40B4-BE49-F238E27FC236}">
                <a16:creationId xmlns:a16="http://schemas.microsoft.com/office/drawing/2014/main" id="{2CC8F3AF-4D65-40C2-811F-022359ADE4C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32CA594-6103-4DA8-A0FA-3A7B3061E364}" type="slidenum">
              <a:rPr lang="es-ES" altLang="es-CR" sz="2000">
                <a:solidFill>
                  <a:schemeClr val="tx2"/>
                </a:solidFill>
              </a:rPr>
              <a:pPr>
                <a:spcBef>
                  <a:spcPct val="0"/>
                </a:spcBef>
                <a:buClrTx/>
                <a:buSzTx/>
                <a:buFontTx/>
                <a:buNone/>
              </a:pPr>
              <a:t>138</a:t>
            </a:fld>
            <a:endParaRPr lang="es-ES" altLang="es-CR" sz="2000">
              <a:solidFill>
                <a:schemeClr val="tx2"/>
              </a:solidFill>
            </a:endParaRPr>
          </a:p>
        </p:txBody>
      </p:sp>
      <p:pic>
        <p:nvPicPr>
          <p:cNvPr id="179205" name="Picture 2">
            <a:extLst>
              <a:ext uri="{FF2B5EF4-FFF2-40B4-BE49-F238E27FC236}">
                <a16:creationId xmlns:a16="http://schemas.microsoft.com/office/drawing/2014/main" id="{576D4051-A624-47CB-8A4A-65A70E79F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3357563"/>
            <a:ext cx="78295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21087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Título">
            <a:extLst>
              <a:ext uri="{FF2B5EF4-FFF2-40B4-BE49-F238E27FC236}">
                <a16:creationId xmlns:a16="http://schemas.microsoft.com/office/drawing/2014/main" id="{64B0771F-7493-4A11-80C3-7D4FFDDDCCF3}"/>
              </a:ext>
            </a:extLst>
          </p:cNvPr>
          <p:cNvSpPr>
            <a:spLocks noGrp="1"/>
          </p:cNvSpPr>
          <p:nvPr>
            <p:ph type="title"/>
          </p:nvPr>
        </p:nvSpPr>
        <p:spPr/>
        <p:txBody>
          <a:bodyPr/>
          <a:lstStyle/>
          <a:p>
            <a:r>
              <a:rPr lang="es-ES_tradnl" altLang="es-CR"/>
              <a:t>Códigos de Detección y Corrección de Errores</a:t>
            </a:r>
            <a:endParaRPr lang="es-ES" altLang="es-CR"/>
          </a:p>
        </p:txBody>
      </p:sp>
      <p:sp>
        <p:nvSpPr>
          <p:cNvPr id="181251" name="2 Marcador de contenido">
            <a:extLst>
              <a:ext uri="{FF2B5EF4-FFF2-40B4-BE49-F238E27FC236}">
                <a16:creationId xmlns:a16="http://schemas.microsoft.com/office/drawing/2014/main" id="{42508B71-65BC-4026-9F62-D8F0F97C6261}"/>
              </a:ext>
            </a:extLst>
          </p:cNvPr>
          <p:cNvSpPr>
            <a:spLocks noGrp="1"/>
          </p:cNvSpPr>
          <p:nvPr>
            <p:ph idx="1"/>
          </p:nvPr>
        </p:nvSpPr>
        <p:spPr/>
        <p:txBody>
          <a:bodyPr/>
          <a:lstStyle/>
          <a:p>
            <a:r>
              <a:rPr lang="es-ES" altLang="es-CR"/>
              <a:t>Los sistemas digitales pueden cometer errores de vez en cuando. </a:t>
            </a:r>
          </a:p>
          <a:p>
            <a:r>
              <a:rPr lang="es-ES" altLang="es-CR"/>
              <a:t>Aunque los dispositivos en circuito integrado que carecen de partes móviles tienen alta confiabilidad; pero los dispositivos que tienen interacción con partes móviles son menos confiables.</a:t>
            </a:r>
          </a:p>
          <a:p>
            <a:r>
              <a:rPr lang="es-ES" altLang="es-CR"/>
              <a:t>Cuando se leen, escriben o transmiten caracteres de un sitio a otro, pueden producirse errores</a:t>
            </a:r>
          </a:p>
        </p:txBody>
      </p:sp>
      <p:sp>
        <p:nvSpPr>
          <p:cNvPr id="181252" name="3 Marcador de número de diapositiva">
            <a:extLst>
              <a:ext uri="{FF2B5EF4-FFF2-40B4-BE49-F238E27FC236}">
                <a16:creationId xmlns:a16="http://schemas.microsoft.com/office/drawing/2014/main" id="{70A88B78-93EB-4DAD-9DDB-E6E7F4FA66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4C8AEDB-70C5-48DD-806E-5E69019273FB}" type="slidenum">
              <a:rPr lang="es-ES" altLang="es-CR" sz="2000">
                <a:solidFill>
                  <a:schemeClr val="tx2"/>
                </a:solidFill>
              </a:rPr>
              <a:pPr>
                <a:spcBef>
                  <a:spcPct val="0"/>
                </a:spcBef>
                <a:buClrTx/>
                <a:buSzTx/>
                <a:buFontTx/>
                <a:buNone/>
              </a:pPr>
              <a:t>139</a:t>
            </a:fld>
            <a:endParaRPr lang="es-ES" altLang="es-CR" sz="2000">
              <a:solidFill>
                <a:schemeClr val="tx2"/>
              </a:solidFill>
            </a:endParaRPr>
          </a:p>
        </p:txBody>
      </p:sp>
    </p:spTree>
    <p:extLst>
      <p:ext uri="{BB962C8B-B14F-4D97-AF65-F5344CB8AC3E}">
        <p14:creationId xmlns:p14="http://schemas.microsoft.com/office/powerpoint/2010/main" val="350045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a:extLst>
              <a:ext uri="{FF2B5EF4-FFF2-40B4-BE49-F238E27FC236}">
                <a16:creationId xmlns:a16="http://schemas.microsoft.com/office/drawing/2014/main" id="{2F1954BA-436D-4263-9BE2-9D53CD4DFDA2}"/>
              </a:ext>
            </a:extLst>
          </p:cNvPr>
          <p:cNvSpPr>
            <a:spLocks noGrp="1"/>
          </p:cNvSpPr>
          <p:nvPr>
            <p:ph type="title"/>
          </p:nvPr>
        </p:nvSpPr>
        <p:spPr/>
        <p:txBody>
          <a:bodyPr/>
          <a:lstStyle/>
          <a:p>
            <a:r>
              <a:rPr lang="es-ES" altLang="es-CR"/>
              <a:t>Números Primos y Compuestos</a:t>
            </a:r>
          </a:p>
        </p:txBody>
      </p:sp>
      <p:sp>
        <p:nvSpPr>
          <p:cNvPr id="27651" name="2 Marcador de contenido">
            <a:extLst>
              <a:ext uri="{FF2B5EF4-FFF2-40B4-BE49-F238E27FC236}">
                <a16:creationId xmlns:a16="http://schemas.microsoft.com/office/drawing/2014/main" id="{4AF86250-647A-4E18-81F9-E0A71A24CFE5}"/>
              </a:ext>
            </a:extLst>
          </p:cNvPr>
          <p:cNvSpPr>
            <a:spLocks noGrp="1"/>
          </p:cNvSpPr>
          <p:nvPr>
            <p:ph idx="1"/>
          </p:nvPr>
        </p:nvSpPr>
        <p:spPr/>
        <p:txBody>
          <a:bodyPr/>
          <a:lstStyle/>
          <a:p>
            <a:r>
              <a:rPr lang="es-ES" altLang="es-CR" dirty="0"/>
              <a:t>Un número entero </a:t>
            </a:r>
            <a:r>
              <a:rPr lang="es-ES" altLang="es-CR" i="1" dirty="0"/>
              <a:t>p</a:t>
            </a:r>
            <a:r>
              <a:rPr lang="es-ES" altLang="es-CR" dirty="0"/>
              <a:t> &gt; 1 se dice que es </a:t>
            </a:r>
            <a:r>
              <a:rPr lang="es-ES" altLang="es-CR" b="1" dirty="0"/>
              <a:t>primo</a:t>
            </a:r>
            <a:r>
              <a:rPr lang="es-ES" altLang="es-CR" dirty="0"/>
              <a:t> cuando los únicos divisores positivos de </a:t>
            </a:r>
            <a:r>
              <a:rPr lang="es-ES" altLang="es-CR" i="1" dirty="0"/>
              <a:t>p</a:t>
            </a:r>
            <a:r>
              <a:rPr lang="es-ES" altLang="es-CR" dirty="0"/>
              <a:t> son 1 y el propio </a:t>
            </a:r>
            <a:r>
              <a:rPr lang="es-ES" altLang="es-CR" i="1" dirty="0"/>
              <a:t>p</a:t>
            </a:r>
            <a:r>
              <a:rPr lang="es-ES" altLang="es-CR" dirty="0"/>
              <a:t> (o sea, los divisores triviales).</a:t>
            </a:r>
          </a:p>
          <a:p>
            <a:pPr lvl="1"/>
            <a:r>
              <a:rPr lang="en-US" altLang="es-CR" dirty="0"/>
              <a:t>Hay una </a:t>
            </a:r>
            <a:r>
              <a:rPr lang="en-US" altLang="es-CR" dirty="0" err="1"/>
              <a:t>cantidad</a:t>
            </a:r>
            <a:r>
              <a:rPr lang="en-US" altLang="es-CR" dirty="0"/>
              <a:t> </a:t>
            </a:r>
            <a:r>
              <a:rPr lang="en-US" altLang="es-CR" dirty="0" err="1"/>
              <a:t>infinita</a:t>
            </a:r>
            <a:r>
              <a:rPr lang="en-US" altLang="es-CR" dirty="0"/>
              <a:t> de </a:t>
            </a:r>
            <a:r>
              <a:rPr lang="en-US" altLang="es-CR" dirty="0" err="1"/>
              <a:t>números</a:t>
            </a:r>
            <a:r>
              <a:rPr lang="en-US" altLang="es-CR" dirty="0"/>
              <a:t> </a:t>
            </a:r>
            <a:r>
              <a:rPr lang="en-US" altLang="es-CR" dirty="0" err="1"/>
              <a:t>primos</a:t>
            </a:r>
            <a:r>
              <a:rPr lang="en-US" altLang="es-CR" dirty="0"/>
              <a:t>.</a:t>
            </a:r>
          </a:p>
          <a:p>
            <a:pPr lvl="1"/>
            <a:r>
              <a:rPr lang="es-CR" altLang="es-CR" dirty="0"/>
              <a:t>La relación de la cantidad de números primos que no exceda de </a:t>
            </a:r>
            <a:r>
              <a:rPr lang="es-CR" altLang="es-CR" i="1" dirty="0"/>
              <a:t>x </a:t>
            </a:r>
            <a:r>
              <a:rPr lang="es-CR" altLang="es-CR" dirty="0"/>
              <a:t>y </a:t>
            </a:r>
            <a:r>
              <a:rPr lang="es-CR" altLang="es-CR" i="1" dirty="0"/>
              <a:t>x</a:t>
            </a:r>
            <a:r>
              <a:rPr lang="es-CR" altLang="es-CR" dirty="0"/>
              <a:t>/</a:t>
            </a:r>
            <a:r>
              <a:rPr lang="es-CR" altLang="es-CR" dirty="0" err="1"/>
              <a:t>ln</a:t>
            </a:r>
            <a:r>
              <a:rPr lang="es-CR" altLang="es-CR" dirty="0"/>
              <a:t>(</a:t>
            </a:r>
            <a:r>
              <a:rPr lang="es-CR" altLang="es-CR" i="1" dirty="0"/>
              <a:t>x</a:t>
            </a:r>
            <a:r>
              <a:rPr lang="es-CR" altLang="es-CR" dirty="0"/>
              <a:t>) tiende a 1 cuando </a:t>
            </a:r>
            <a:r>
              <a:rPr lang="es-CR" altLang="es-CR" i="1" dirty="0"/>
              <a:t>x</a:t>
            </a:r>
            <a:r>
              <a:rPr lang="es-CR" altLang="es-CR" dirty="0"/>
              <a:t> crece sin límite.</a:t>
            </a:r>
            <a:endParaRPr lang="es-ES" altLang="es-CR" dirty="0"/>
          </a:p>
        </p:txBody>
      </p:sp>
      <p:sp>
        <p:nvSpPr>
          <p:cNvPr id="27652" name="3 Marcador de número de diapositiva">
            <a:extLst>
              <a:ext uri="{FF2B5EF4-FFF2-40B4-BE49-F238E27FC236}">
                <a16:creationId xmlns:a16="http://schemas.microsoft.com/office/drawing/2014/main" id="{BB9B8580-E60C-4DF3-89AA-FAB61DD2390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DB6B38C-B986-45F3-8C97-30A3514E7151}" type="slidenum">
              <a:rPr lang="es-ES" altLang="es-CR" sz="2000" smtClean="0">
                <a:solidFill>
                  <a:schemeClr val="tx2"/>
                </a:solidFill>
              </a:rPr>
              <a:pPr>
                <a:spcBef>
                  <a:spcPct val="0"/>
                </a:spcBef>
                <a:buClrTx/>
                <a:buSzTx/>
                <a:buFontTx/>
                <a:buNone/>
              </a:pPr>
              <a:t>14</a:t>
            </a:fld>
            <a:endParaRPr lang="es-ES" altLang="es-CR" sz="2000">
              <a:solidFill>
                <a:schemeClr val="tx2"/>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Título">
            <a:extLst>
              <a:ext uri="{FF2B5EF4-FFF2-40B4-BE49-F238E27FC236}">
                <a16:creationId xmlns:a16="http://schemas.microsoft.com/office/drawing/2014/main" id="{9EEDAF83-DD63-46D6-873B-5941F12DEABD}"/>
              </a:ext>
            </a:extLst>
          </p:cNvPr>
          <p:cNvSpPr>
            <a:spLocks noGrp="1"/>
          </p:cNvSpPr>
          <p:nvPr>
            <p:ph type="title"/>
          </p:nvPr>
        </p:nvSpPr>
        <p:spPr/>
        <p:txBody>
          <a:bodyPr/>
          <a:lstStyle/>
          <a:p>
            <a:r>
              <a:rPr lang="es-ES_tradnl" altLang="es-CR"/>
              <a:t>Códigos de Detección y Corrección de Errores (cont.)</a:t>
            </a:r>
            <a:endParaRPr lang="es-ES" altLang="es-CR"/>
          </a:p>
        </p:txBody>
      </p:sp>
      <p:sp>
        <p:nvSpPr>
          <p:cNvPr id="3" name="2 Marcador de contenido">
            <a:extLst>
              <a:ext uri="{FF2B5EF4-FFF2-40B4-BE49-F238E27FC236}">
                <a16:creationId xmlns:a16="http://schemas.microsoft.com/office/drawing/2014/main" id="{B262755B-D3B1-487D-B62D-8D850F61882D}"/>
              </a:ext>
            </a:extLst>
          </p:cNvPr>
          <p:cNvSpPr>
            <a:spLocks noGrp="1"/>
          </p:cNvSpPr>
          <p:nvPr>
            <p:ph idx="1"/>
          </p:nvPr>
        </p:nvSpPr>
        <p:spPr/>
        <p:txBody>
          <a:bodyPr/>
          <a:lstStyle/>
          <a:p>
            <a:pPr>
              <a:defRPr/>
            </a:pPr>
            <a:r>
              <a:rPr lang="es-ES_tradnl" dirty="0"/>
              <a:t>Ejemplos:</a:t>
            </a:r>
            <a:endParaRPr lang="es-ES" dirty="0"/>
          </a:p>
          <a:p>
            <a:pPr lvl="1">
              <a:defRPr/>
            </a:pPr>
            <a:r>
              <a:rPr lang="es-ES" dirty="0">
                <a:ea typeface="+mn-ea"/>
                <a:cs typeface="+mn-cs"/>
              </a:rPr>
              <a:t>Se pueden producir errores por polvo en las cabezas lectoras de una unidad de disco.</a:t>
            </a:r>
          </a:p>
          <a:p>
            <a:pPr lvl="1">
              <a:defRPr/>
            </a:pPr>
            <a:r>
              <a:rPr lang="es-ES" dirty="0">
                <a:ea typeface="+mn-ea"/>
                <a:cs typeface="+mn-cs"/>
              </a:rPr>
              <a:t>La ocurrencia de errores en la </a:t>
            </a:r>
            <a:r>
              <a:rPr lang="es-ES" i="1" dirty="0">
                <a:ea typeface="+mn-ea"/>
                <a:cs typeface="+mn-cs"/>
              </a:rPr>
              <a:t>transmisión de datos a distancia.</a:t>
            </a:r>
            <a:endParaRPr lang="es-ES" dirty="0">
              <a:ea typeface="+mn-ea"/>
              <a:cs typeface="+mn-cs"/>
            </a:endParaRPr>
          </a:p>
          <a:p>
            <a:pPr lvl="1">
              <a:defRPr/>
            </a:pPr>
            <a:r>
              <a:rPr lang="es-ES" dirty="0">
                <a:ea typeface="+mn-ea"/>
                <a:cs typeface="+mn-cs"/>
              </a:rPr>
              <a:t>Los datos que se transmiten por modem pueden recibirse incorrectamente si la línea tiene ruidos.</a:t>
            </a:r>
          </a:p>
          <a:p>
            <a:pPr lvl="1">
              <a:defRPr/>
            </a:pPr>
            <a:r>
              <a:rPr lang="es-ES" dirty="0">
                <a:ea typeface="+mn-ea"/>
                <a:cs typeface="+mn-cs"/>
              </a:rPr>
              <a:t>Las perturbaciones en el suministro de energía eléctrica pueden producir errores.</a:t>
            </a:r>
          </a:p>
          <a:p>
            <a:pPr>
              <a:defRPr/>
            </a:pPr>
            <a:r>
              <a:rPr lang="es-ES" dirty="0"/>
              <a:t>En esta sección se ilustran dos códigos que permiten detectar errores y, en algunos casos, incluso corregirlos.</a:t>
            </a:r>
          </a:p>
        </p:txBody>
      </p:sp>
      <p:sp>
        <p:nvSpPr>
          <p:cNvPr id="183300" name="3 Marcador de número de diapositiva">
            <a:extLst>
              <a:ext uri="{FF2B5EF4-FFF2-40B4-BE49-F238E27FC236}">
                <a16:creationId xmlns:a16="http://schemas.microsoft.com/office/drawing/2014/main" id="{1EB72BC6-4B1B-4A89-924B-7065AB05F7B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E0D6A52-79B5-48A2-8046-A5772021BA5F}" type="slidenum">
              <a:rPr lang="es-ES" altLang="es-CR" sz="2000">
                <a:solidFill>
                  <a:schemeClr val="tx2"/>
                </a:solidFill>
              </a:rPr>
              <a:pPr>
                <a:spcBef>
                  <a:spcPct val="0"/>
                </a:spcBef>
                <a:buClrTx/>
                <a:buSzTx/>
                <a:buFontTx/>
                <a:buNone/>
              </a:pPr>
              <a:t>140</a:t>
            </a:fld>
            <a:endParaRPr lang="es-ES" altLang="es-CR" sz="2000">
              <a:solidFill>
                <a:schemeClr val="tx2"/>
              </a:solidFill>
            </a:endParaRPr>
          </a:p>
        </p:txBody>
      </p:sp>
    </p:spTree>
    <p:extLst>
      <p:ext uri="{BB962C8B-B14F-4D97-AF65-F5344CB8AC3E}">
        <p14:creationId xmlns:p14="http://schemas.microsoft.com/office/powerpoint/2010/main" val="39466734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1 Título">
            <a:extLst>
              <a:ext uri="{FF2B5EF4-FFF2-40B4-BE49-F238E27FC236}">
                <a16:creationId xmlns:a16="http://schemas.microsoft.com/office/drawing/2014/main" id="{36F36899-A760-4B22-BDB3-291DE167BF8F}"/>
              </a:ext>
            </a:extLst>
          </p:cNvPr>
          <p:cNvSpPr>
            <a:spLocks noGrp="1"/>
          </p:cNvSpPr>
          <p:nvPr>
            <p:ph type="title"/>
          </p:nvPr>
        </p:nvSpPr>
        <p:spPr/>
        <p:txBody>
          <a:bodyPr/>
          <a:lstStyle/>
          <a:p>
            <a:r>
              <a:rPr lang="es-ES_tradnl" altLang="es-CR"/>
              <a:t>Códigos de Detección y Corrección de Errores – Código de Paridad</a:t>
            </a:r>
            <a:endParaRPr lang="es-ES" altLang="es-CR"/>
          </a:p>
        </p:txBody>
      </p:sp>
      <p:sp>
        <p:nvSpPr>
          <p:cNvPr id="3" name="2 Marcador de contenido">
            <a:extLst>
              <a:ext uri="{FF2B5EF4-FFF2-40B4-BE49-F238E27FC236}">
                <a16:creationId xmlns:a16="http://schemas.microsoft.com/office/drawing/2014/main" id="{745C39B8-870E-4E78-B4FF-35F8E6BAEE71}"/>
              </a:ext>
            </a:extLst>
          </p:cNvPr>
          <p:cNvSpPr>
            <a:spLocks noGrp="1"/>
          </p:cNvSpPr>
          <p:nvPr>
            <p:ph idx="1"/>
          </p:nvPr>
        </p:nvSpPr>
        <p:spPr/>
        <p:txBody>
          <a:bodyPr/>
          <a:lstStyle/>
          <a:p>
            <a:pPr>
              <a:defRPr/>
            </a:pPr>
            <a:r>
              <a:rPr lang="es-ES" dirty="0"/>
              <a:t>Un método muy simple, pero ampliamente utilizado por su sencillez para detectar errores en transmisión de datos consiste en añadir un </a:t>
            </a:r>
            <a:r>
              <a:rPr lang="es-ES" b="1" dirty="0"/>
              <a:t>bit de paridad a cada carácter</a:t>
            </a:r>
            <a:r>
              <a:rPr lang="es-ES" dirty="0"/>
              <a:t>, normalmente en la</a:t>
            </a:r>
            <a:r>
              <a:rPr lang="es-ES" b="1" dirty="0"/>
              <a:t> </a:t>
            </a:r>
            <a:r>
              <a:rPr lang="es-ES" dirty="0"/>
              <a:t>posición más significativa.</a:t>
            </a:r>
          </a:p>
          <a:p>
            <a:pPr lvl="1">
              <a:defRPr/>
            </a:pPr>
            <a:r>
              <a:rPr lang="es-ES" dirty="0">
                <a:ea typeface="+mn-ea"/>
                <a:cs typeface="+mn-cs"/>
              </a:rPr>
              <a:t>En el código de </a:t>
            </a:r>
            <a:r>
              <a:rPr lang="es-ES" b="1" dirty="0">
                <a:ea typeface="+mn-ea"/>
                <a:cs typeface="+mn-cs"/>
              </a:rPr>
              <a:t>paridad par</a:t>
            </a:r>
            <a:r>
              <a:rPr lang="es-ES" dirty="0">
                <a:ea typeface="+mn-ea"/>
                <a:cs typeface="+mn-cs"/>
              </a:rPr>
              <a:t>, el bit de paridad se elige de manera que el número de bits 1 del dato sea un número par incluyendo el bit de paridad.</a:t>
            </a:r>
          </a:p>
          <a:p>
            <a:pPr lvl="1">
              <a:defRPr/>
            </a:pPr>
            <a:r>
              <a:rPr lang="es-ES" dirty="0">
                <a:ea typeface="+mn-ea"/>
                <a:cs typeface="+mn-cs"/>
              </a:rPr>
              <a:t>En el código de </a:t>
            </a:r>
            <a:r>
              <a:rPr lang="es-ES" b="1" dirty="0">
                <a:ea typeface="+mn-ea"/>
                <a:cs typeface="+mn-cs"/>
              </a:rPr>
              <a:t>paridad impar</a:t>
            </a:r>
            <a:r>
              <a:rPr lang="es-ES" dirty="0">
                <a:ea typeface="+mn-ea"/>
                <a:cs typeface="+mn-cs"/>
              </a:rPr>
              <a:t>, el bit de paridad se elige de modo que el número de bits 1 (incluyendo el de paridad) del dato sea impar.</a:t>
            </a:r>
            <a:endParaRPr lang="es-ES" dirty="0"/>
          </a:p>
        </p:txBody>
      </p:sp>
      <p:sp>
        <p:nvSpPr>
          <p:cNvPr id="185348" name="3 Marcador de número de diapositiva">
            <a:extLst>
              <a:ext uri="{FF2B5EF4-FFF2-40B4-BE49-F238E27FC236}">
                <a16:creationId xmlns:a16="http://schemas.microsoft.com/office/drawing/2014/main" id="{BD7037D2-1542-420F-A0D4-972B15AD6C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A240A80-060A-4B87-A914-681E11586488}" type="slidenum">
              <a:rPr lang="es-ES" altLang="es-CR" sz="2000">
                <a:solidFill>
                  <a:schemeClr val="tx2"/>
                </a:solidFill>
              </a:rPr>
              <a:pPr>
                <a:spcBef>
                  <a:spcPct val="0"/>
                </a:spcBef>
                <a:buClrTx/>
                <a:buSzTx/>
                <a:buFontTx/>
                <a:buNone/>
              </a:pPr>
              <a:t>141</a:t>
            </a:fld>
            <a:endParaRPr lang="es-ES" altLang="es-CR" sz="2000">
              <a:solidFill>
                <a:schemeClr val="tx2"/>
              </a:solidFill>
            </a:endParaRPr>
          </a:p>
        </p:txBody>
      </p:sp>
    </p:spTree>
    <p:extLst>
      <p:ext uri="{BB962C8B-B14F-4D97-AF65-F5344CB8AC3E}">
        <p14:creationId xmlns:p14="http://schemas.microsoft.com/office/powerpoint/2010/main" val="12383488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Título">
            <a:extLst>
              <a:ext uri="{FF2B5EF4-FFF2-40B4-BE49-F238E27FC236}">
                <a16:creationId xmlns:a16="http://schemas.microsoft.com/office/drawing/2014/main" id="{3E254CB0-3095-4B1F-88E6-8E22BC0B51DB}"/>
              </a:ext>
            </a:extLst>
          </p:cNvPr>
          <p:cNvSpPr>
            <a:spLocks noGrp="1"/>
          </p:cNvSpPr>
          <p:nvPr>
            <p:ph type="title"/>
          </p:nvPr>
        </p:nvSpPr>
        <p:spPr/>
        <p:txBody>
          <a:bodyPr/>
          <a:lstStyle/>
          <a:p>
            <a:r>
              <a:rPr lang="es-ES_tradnl" altLang="es-CR"/>
              <a:t>Códigos de Detección y Corrección de Errores – Código de Paridad (cont.)</a:t>
            </a:r>
            <a:endParaRPr lang="es-ES" altLang="es-CR"/>
          </a:p>
        </p:txBody>
      </p:sp>
      <p:graphicFrame>
        <p:nvGraphicFramePr>
          <p:cNvPr id="5" name="4 Marcador de contenido">
            <a:extLst>
              <a:ext uri="{FF2B5EF4-FFF2-40B4-BE49-F238E27FC236}">
                <a16:creationId xmlns:a16="http://schemas.microsoft.com/office/drawing/2014/main" id="{E4FB8EA1-9C67-487C-9AA6-F06B81450BAB}"/>
              </a:ext>
            </a:extLst>
          </p:cNvPr>
          <p:cNvGraphicFramePr>
            <a:graphicFrameLocks noGrp="1"/>
          </p:cNvGraphicFramePr>
          <p:nvPr>
            <p:ph idx="1"/>
          </p:nvPr>
        </p:nvGraphicFramePr>
        <p:xfrm>
          <a:off x="838200" y="2057400"/>
          <a:ext cx="8305802" cy="2493981"/>
        </p:xfrm>
        <a:graphic>
          <a:graphicData uri="http://schemas.openxmlformats.org/drawingml/2006/table">
            <a:tbl>
              <a:tblPr firstRow="1" bandRow="1">
                <a:tableStyleId>{5940675A-B579-460E-94D1-54222C63F5DA}</a:tableStyleId>
              </a:tblPr>
              <a:tblGrid>
                <a:gridCol w="1090593">
                  <a:extLst>
                    <a:ext uri="{9D8B030D-6E8A-4147-A177-3AD203B41FA5}">
                      <a16:colId xmlns:a16="http://schemas.microsoft.com/office/drawing/2014/main" val="20000"/>
                    </a:ext>
                  </a:extLst>
                </a:gridCol>
                <a:gridCol w="877667">
                  <a:extLst>
                    <a:ext uri="{9D8B030D-6E8A-4147-A177-3AD203B41FA5}">
                      <a16:colId xmlns:a16="http://schemas.microsoft.com/office/drawing/2014/main" val="20001"/>
                    </a:ext>
                  </a:extLst>
                </a:gridCol>
                <a:gridCol w="877667">
                  <a:extLst>
                    <a:ext uri="{9D8B030D-6E8A-4147-A177-3AD203B41FA5}">
                      <a16:colId xmlns:a16="http://schemas.microsoft.com/office/drawing/2014/main" val="20002"/>
                    </a:ext>
                  </a:extLst>
                </a:gridCol>
                <a:gridCol w="877667">
                  <a:extLst>
                    <a:ext uri="{9D8B030D-6E8A-4147-A177-3AD203B41FA5}">
                      <a16:colId xmlns:a16="http://schemas.microsoft.com/office/drawing/2014/main" val="20003"/>
                    </a:ext>
                  </a:extLst>
                </a:gridCol>
                <a:gridCol w="877667">
                  <a:extLst>
                    <a:ext uri="{9D8B030D-6E8A-4147-A177-3AD203B41FA5}">
                      <a16:colId xmlns:a16="http://schemas.microsoft.com/office/drawing/2014/main" val="20004"/>
                    </a:ext>
                  </a:extLst>
                </a:gridCol>
                <a:gridCol w="877667">
                  <a:extLst>
                    <a:ext uri="{9D8B030D-6E8A-4147-A177-3AD203B41FA5}">
                      <a16:colId xmlns:a16="http://schemas.microsoft.com/office/drawing/2014/main" val="20005"/>
                    </a:ext>
                  </a:extLst>
                </a:gridCol>
                <a:gridCol w="877667">
                  <a:extLst>
                    <a:ext uri="{9D8B030D-6E8A-4147-A177-3AD203B41FA5}">
                      <a16:colId xmlns:a16="http://schemas.microsoft.com/office/drawing/2014/main" val="20006"/>
                    </a:ext>
                  </a:extLst>
                </a:gridCol>
                <a:gridCol w="877667">
                  <a:extLst>
                    <a:ext uri="{9D8B030D-6E8A-4147-A177-3AD203B41FA5}">
                      <a16:colId xmlns:a16="http://schemas.microsoft.com/office/drawing/2014/main" val="20007"/>
                    </a:ext>
                  </a:extLst>
                </a:gridCol>
                <a:gridCol w="1071540">
                  <a:extLst>
                    <a:ext uri="{9D8B030D-6E8A-4147-A177-3AD203B41FA5}">
                      <a16:colId xmlns:a16="http://schemas.microsoft.com/office/drawing/2014/main" val="20008"/>
                    </a:ext>
                  </a:extLst>
                </a:gridCol>
              </a:tblGrid>
              <a:tr h="640050">
                <a:tc>
                  <a:txBody>
                    <a:bodyPr/>
                    <a:lstStyle/>
                    <a:p>
                      <a:pPr algn="ctr"/>
                      <a:r>
                        <a:rPr lang="es-ES_tradnl" sz="1800" b="1" dirty="0"/>
                        <a:t>Bit de Paridad</a:t>
                      </a:r>
                      <a:endParaRPr lang="es-ES" sz="1800" b="1" dirty="0"/>
                    </a:p>
                  </a:txBody>
                  <a:tcPr marT="45713" marB="45713" anchor="ctr"/>
                </a:tc>
                <a:tc gridSpan="7">
                  <a:txBody>
                    <a:bodyPr/>
                    <a:lstStyle/>
                    <a:p>
                      <a:pPr algn="ctr"/>
                      <a:r>
                        <a:rPr lang="es-ES_tradnl" sz="1800" b="1" dirty="0"/>
                        <a:t>Código ASCII</a:t>
                      </a:r>
                      <a:endParaRPr lang="es-ES" sz="1800" b="1" dirty="0"/>
                    </a:p>
                  </a:txBody>
                  <a:tcPr marT="45713" marB="45713" anchor="ctr"/>
                </a:tc>
                <a:tc hMerge="1">
                  <a:txBody>
                    <a:bodyPr/>
                    <a:lstStyle/>
                    <a:p>
                      <a:pPr algn="ctr"/>
                      <a:endParaRPr lang="es-ES" dirty="0"/>
                    </a:p>
                  </a:txBody>
                  <a:tcPr anchor="ctr"/>
                </a:tc>
                <a:tc hMerge="1">
                  <a:txBody>
                    <a:bodyPr/>
                    <a:lstStyle/>
                    <a:p>
                      <a:pPr algn="ctr"/>
                      <a:endParaRPr lang="es-ES" dirty="0"/>
                    </a:p>
                  </a:txBody>
                  <a:tcPr anchor="ctr"/>
                </a:tc>
                <a:tc hMerge="1">
                  <a:txBody>
                    <a:bodyPr/>
                    <a:lstStyle/>
                    <a:p>
                      <a:pPr algn="ctr"/>
                      <a:endParaRPr lang="es-ES" dirty="0"/>
                    </a:p>
                  </a:txBody>
                  <a:tcPr anchor="ctr"/>
                </a:tc>
                <a:tc hMerge="1">
                  <a:txBody>
                    <a:bodyPr/>
                    <a:lstStyle/>
                    <a:p>
                      <a:pPr algn="ctr"/>
                      <a:endParaRPr lang="es-ES" dirty="0"/>
                    </a:p>
                  </a:txBody>
                  <a:tcPr anchor="ctr"/>
                </a:tc>
                <a:tc hMerge="1">
                  <a:txBody>
                    <a:bodyPr/>
                    <a:lstStyle/>
                    <a:p>
                      <a:pPr algn="ctr"/>
                      <a:endParaRPr lang="es-ES" dirty="0"/>
                    </a:p>
                  </a:txBody>
                  <a:tcPr anchor="ctr"/>
                </a:tc>
                <a:tc hMerge="1">
                  <a:txBody>
                    <a:bodyPr/>
                    <a:lstStyle/>
                    <a:p>
                      <a:pPr algn="ctr"/>
                      <a:endParaRPr lang="es-ES" dirty="0"/>
                    </a:p>
                  </a:txBody>
                  <a:tcPr anchor="ctr"/>
                </a:tc>
                <a:tc>
                  <a:txBody>
                    <a:bodyPr/>
                    <a:lstStyle/>
                    <a:p>
                      <a:pPr algn="ctr"/>
                      <a:r>
                        <a:rPr lang="es-ES_tradnl" sz="1800" b="1" dirty="0"/>
                        <a:t>Carácter</a:t>
                      </a:r>
                      <a:endParaRPr lang="es-ES" sz="1800" b="1" dirty="0"/>
                    </a:p>
                  </a:txBody>
                  <a:tcPr marT="45713" marB="45713" anchor="ctr"/>
                </a:tc>
                <a:extLst>
                  <a:ext uri="{0D108BD9-81ED-4DB2-BD59-A6C34878D82A}">
                    <a16:rowId xmlns:a16="http://schemas.microsoft.com/office/drawing/2014/main" val="10000"/>
                  </a:ext>
                </a:extLst>
              </a:tr>
              <a:tr h="370783">
                <a:tc>
                  <a:txBody>
                    <a:bodyPr/>
                    <a:lstStyle/>
                    <a:p>
                      <a:pPr algn="ctr"/>
                      <a:r>
                        <a:rPr lang="es-ES_tradnl" sz="1800" dirty="0"/>
                        <a:t>0</a:t>
                      </a:r>
                      <a:endParaRPr lang="es-ES" sz="1800" dirty="0"/>
                    </a:p>
                  </a:txBody>
                  <a:tcPr marT="45713" marB="45713" anchor="ctr"/>
                </a:tc>
                <a:tc>
                  <a:txBody>
                    <a:bodyPr/>
                    <a:lstStyle/>
                    <a:p>
                      <a:pPr algn="ctr"/>
                      <a:r>
                        <a:rPr lang="es-ES" sz="1800" dirty="0"/>
                        <a:t>1</a:t>
                      </a:r>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S</a:t>
                      </a:r>
                      <a:endParaRPr lang="es-ES" sz="1800" dirty="0"/>
                    </a:p>
                  </a:txBody>
                  <a:tcPr marT="45713" marB="45713" anchor="ctr"/>
                </a:tc>
                <a:extLst>
                  <a:ext uri="{0D108BD9-81ED-4DB2-BD59-A6C34878D82A}">
                    <a16:rowId xmlns:a16="http://schemas.microsoft.com/office/drawing/2014/main" val="10001"/>
                  </a:ext>
                </a:extLst>
              </a:tr>
              <a:tr h="370783">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t</a:t>
                      </a:r>
                      <a:endParaRPr lang="es-ES" sz="1800" dirty="0"/>
                    </a:p>
                  </a:txBody>
                  <a:tcPr marT="45713" marB="45713" anchor="ctr"/>
                </a:tc>
                <a:extLst>
                  <a:ext uri="{0D108BD9-81ED-4DB2-BD59-A6C34878D82A}">
                    <a16:rowId xmlns:a16="http://schemas.microsoft.com/office/drawing/2014/main" val="10002"/>
                  </a:ext>
                </a:extLst>
              </a:tr>
              <a:tr h="370783">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a</a:t>
                      </a:r>
                      <a:endParaRPr lang="es-ES" sz="1800" dirty="0"/>
                    </a:p>
                  </a:txBody>
                  <a:tcPr marT="45713" marB="45713" anchor="ctr"/>
                </a:tc>
                <a:extLst>
                  <a:ext uri="{0D108BD9-81ED-4DB2-BD59-A6C34878D82A}">
                    <a16:rowId xmlns:a16="http://schemas.microsoft.com/office/drawing/2014/main" val="10003"/>
                  </a:ext>
                </a:extLst>
              </a:tr>
              <a:tr h="370783">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r</a:t>
                      </a:r>
                      <a:endParaRPr lang="es-ES" sz="1800" dirty="0"/>
                    </a:p>
                  </a:txBody>
                  <a:tcPr marT="45713" marB="45713" anchor="ctr"/>
                </a:tc>
                <a:extLst>
                  <a:ext uri="{0D108BD9-81ED-4DB2-BD59-A6C34878D82A}">
                    <a16:rowId xmlns:a16="http://schemas.microsoft.com/office/drawing/2014/main" val="10004"/>
                  </a:ext>
                </a:extLst>
              </a:tr>
              <a:tr h="370783">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t</a:t>
                      </a:r>
                      <a:endParaRPr lang="es-ES" sz="1800" dirty="0"/>
                    </a:p>
                  </a:txBody>
                  <a:tcPr marT="45713" marB="45713" anchor="ctr"/>
                </a:tc>
                <a:extLst>
                  <a:ext uri="{0D108BD9-81ED-4DB2-BD59-A6C34878D82A}">
                    <a16:rowId xmlns:a16="http://schemas.microsoft.com/office/drawing/2014/main" val="10005"/>
                  </a:ext>
                </a:extLst>
              </a:tr>
            </a:tbl>
          </a:graphicData>
        </a:graphic>
      </p:graphicFrame>
      <p:sp>
        <p:nvSpPr>
          <p:cNvPr id="187461" name="3 Marcador de número de diapositiva">
            <a:extLst>
              <a:ext uri="{FF2B5EF4-FFF2-40B4-BE49-F238E27FC236}">
                <a16:creationId xmlns:a16="http://schemas.microsoft.com/office/drawing/2014/main" id="{36B72CE5-A705-4CEC-AB63-282D88EF5BD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C49E757-BCEA-4159-BA0E-F280CCCB9408}" type="slidenum">
              <a:rPr lang="es-ES" altLang="es-CR" sz="2000">
                <a:solidFill>
                  <a:schemeClr val="tx2"/>
                </a:solidFill>
              </a:rPr>
              <a:pPr>
                <a:spcBef>
                  <a:spcPct val="0"/>
                </a:spcBef>
                <a:buClrTx/>
                <a:buSzTx/>
                <a:buFontTx/>
                <a:buNone/>
              </a:pPr>
              <a:t>142</a:t>
            </a:fld>
            <a:endParaRPr lang="es-ES" altLang="es-CR" sz="2000">
              <a:solidFill>
                <a:schemeClr val="tx2"/>
              </a:solidFill>
            </a:endParaRPr>
          </a:p>
        </p:txBody>
      </p:sp>
    </p:spTree>
    <p:extLst>
      <p:ext uri="{BB962C8B-B14F-4D97-AF65-F5344CB8AC3E}">
        <p14:creationId xmlns:p14="http://schemas.microsoft.com/office/powerpoint/2010/main" val="6776632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Título">
            <a:extLst>
              <a:ext uri="{FF2B5EF4-FFF2-40B4-BE49-F238E27FC236}">
                <a16:creationId xmlns:a16="http://schemas.microsoft.com/office/drawing/2014/main" id="{215EF50E-1914-475E-8D11-5E66F3B556E2}"/>
              </a:ext>
            </a:extLst>
          </p:cNvPr>
          <p:cNvSpPr>
            <a:spLocks noGrp="1"/>
          </p:cNvSpPr>
          <p:nvPr>
            <p:ph type="title"/>
          </p:nvPr>
        </p:nvSpPr>
        <p:spPr/>
        <p:txBody>
          <a:bodyPr/>
          <a:lstStyle/>
          <a:p>
            <a:r>
              <a:rPr lang="es-ES_tradnl" altLang="es-CR"/>
              <a:t>Códigos de Detección y Corrección de Errores – Código de Paridad (cont.)</a:t>
            </a:r>
            <a:endParaRPr lang="es-ES" altLang="es-CR"/>
          </a:p>
        </p:txBody>
      </p:sp>
      <p:graphicFrame>
        <p:nvGraphicFramePr>
          <p:cNvPr id="5" name="4 Marcador de contenido">
            <a:extLst>
              <a:ext uri="{FF2B5EF4-FFF2-40B4-BE49-F238E27FC236}">
                <a16:creationId xmlns:a16="http://schemas.microsoft.com/office/drawing/2014/main" id="{B007A112-69D1-4403-A287-28766273F913}"/>
              </a:ext>
            </a:extLst>
          </p:cNvPr>
          <p:cNvGraphicFramePr>
            <a:graphicFrameLocks noGrp="1"/>
          </p:cNvGraphicFramePr>
          <p:nvPr>
            <p:ph idx="1"/>
          </p:nvPr>
        </p:nvGraphicFramePr>
        <p:xfrm>
          <a:off x="838200" y="2057400"/>
          <a:ext cx="8305802" cy="2493981"/>
        </p:xfrm>
        <a:graphic>
          <a:graphicData uri="http://schemas.openxmlformats.org/drawingml/2006/table">
            <a:tbl>
              <a:tblPr firstRow="1" bandRow="1">
                <a:tableStyleId>{5940675A-B579-460E-94D1-54222C63F5DA}</a:tableStyleId>
              </a:tblPr>
              <a:tblGrid>
                <a:gridCol w="1090593">
                  <a:extLst>
                    <a:ext uri="{9D8B030D-6E8A-4147-A177-3AD203B41FA5}">
                      <a16:colId xmlns:a16="http://schemas.microsoft.com/office/drawing/2014/main" val="20000"/>
                    </a:ext>
                  </a:extLst>
                </a:gridCol>
                <a:gridCol w="877667">
                  <a:extLst>
                    <a:ext uri="{9D8B030D-6E8A-4147-A177-3AD203B41FA5}">
                      <a16:colId xmlns:a16="http://schemas.microsoft.com/office/drawing/2014/main" val="20001"/>
                    </a:ext>
                  </a:extLst>
                </a:gridCol>
                <a:gridCol w="877667">
                  <a:extLst>
                    <a:ext uri="{9D8B030D-6E8A-4147-A177-3AD203B41FA5}">
                      <a16:colId xmlns:a16="http://schemas.microsoft.com/office/drawing/2014/main" val="20002"/>
                    </a:ext>
                  </a:extLst>
                </a:gridCol>
                <a:gridCol w="877667">
                  <a:extLst>
                    <a:ext uri="{9D8B030D-6E8A-4147-A177-3AD203B41FA5}">
                      <a16:colId xmlns:a16="http://schemas.microsoft.com/office/drawing/2014/main" val="20003"/>
                    </a:ext>
                  </a:extLst>
                </a:gridCol>
                <a:gridCol w="877667">
                  <a:extLst>
                    <a:ext uri="{9D8B030D-6E8A-4147-A177-3AD203B41FA5}">
                      <a16:colId xmlns:a16="http://schemas.microsoft.com/office/drawing/2014/main" val="20004"/>
                    </a:ext>
                  </a:extLst>
                </a:gridCol>
                <a:gridCol w="877667">
                  <a:extLst>
                    <a:ext uri="{9D8B030D-6E8A-4147-A177-3AD203B41FA5}">
                      <a16:colId xmlns:a16="http://schemas.microsoft.com/office/drawing/2014/main" val="20005"/>
                    </a:ext>
                  </a:extLst>
                </a:gridCol>
                <a:gridCol w="877667">
                  <a:extLst>
                    <a:ext uri="{9D8B030D-6E8A-4147-A177-3AD203B41FA5}">
                      <a16:colId xmlns:a16="http://schemas.microsoft.com/office/drawing/2014/main" val="20006"/>
                    </a:ext>
                  </a:extLst>
                </a:gridCol>
                <a:gridCol w="877667">
                  <a:extLst>
                    <a:ext uri="{9D8B030D-6E8A-4147-A177-3AD203B41FA5}">
                      <a16:colId xmlns:a16="http://schemas.microsoft.com/office/drawing/2014/main" val="20007"/>
                    </a:ext>
                  </a:extLst>
                </a:gridCol>
                <a:gridCol w="1071540">
                  <a:extLst>
                    <a:ext uri="{9D8B030D-6E8A-4147-A177-3AD203B41FA5}">
                      <a16:colId xmlns:a16="http://schemas.microsoft.com/office/drawing/2014/main" val="20008"/>
                    </a:ext>
                  </a:extLst>
                </a:gridCol>
              </a:tblGrid>
              <a:tr h="640050">
                <a:tc>
                  <a:txBody>
                    <a:bodyPr/>
                    <a:lstStyle/>
                    <a:p>
                      <a:pPr algn="ctr"/>
                      <a:r>
                        <a:rPr lang="es-ES_tradnl" sz="1800" b="1" dirty="0"/>
                        <a:t>Bit de Paridad</a:t>
                      </a:r>
                      <a:endParaRPr lang="es-ES" sz="1800" b="1" dirty="0"/>
                    </a:p>
                  </a:txBody>
                  <a:tcPr marT="45713" marB="45713" anchor="ctr"/>
                </a:tc>
                <a:tc gridSpan="7">
                  <a:txBody>
                    <a:bodyPr/>
                    <a:lstStyle/>
                    <a:p>
                      <a:pPr algn="ctr"/>
                      <a:r>
                        <a:rPr lang="es-ES_tradnl" sz="1800" b="1" dirty="0"/>
                        <a:t>Código ASCII</a:t>
                      </a:r>
                      <a:endParaRPr lang="es-ES" sz="1800" b="1" dirty="0"/>
                    </a:p>
                  </a:txBody>
                  <a:tcPr marT="45713" marB="45713" anchor="ctr"/>
                </a:tc>
                <a:tc hMerge="1">
                  <a:txBody>
                    <a:bodyPr/>
                    <a:lstStyle/>
                    <a:p>
                      <a:pPr algn="ctr"/>
                      <a:endParaRPr lang="es-ES" dirty="0"/>
                    </a:p>
                  </a:txBody>
                  <a:tcPr anchor="ctr"/>
                </a:tc>
                <a:tc hMerge="1">
                  <a:txBody>
                    <a:bodyPr/>
                    <a:lstStyle/>
                    <a:p>
                      <a:pPr algn="ctr"/>
                      <a:endParaRPr lang="es-ES" dirty="0"/>
                    </a:p>
                  </a:txBody>
                  <a:tcPr anchor="ctr"/>
                </a:tc>
                <a:tc hMerge="1">
                  <a:txBody>
                    <a:bodyPr/>
                    <a:lstStyle/>
                    <a:p>
                      <a:pPr algn="ctr"/>
                      <a:endParaRPr lang="es-ES" dirty="0"/>
                    </a:p>
                  </a:txBody>
                  <a:tcPr anchor="ctr"/>
                </a:tc>
                <a:tc hMerge="1">
                  <a:txBody>
                    <a:bodyPr/>
                    <a:lstStyle/>
                    <a:p>
                      <a:pPr algn="ctr"/>
                      <a:endParaRPr lang="es-ES" dirty="0"/>
                    </a:p>
                  </a:txBody>
                  <a:tcPr anchor="ctr"/>
                </a:tc>
                <a:tc hMerge="1">
                  <a:txBody>
                    <a:bodyPr/>
                    <a:lstStyle/>
                    <a:p>
                      <a:pPr algn="ctr"/>
                      <a:endParaRPr lang="es-ES" dirty="0"/>
                    </a:p>
                  </a:txBody>
                  <a:tcPr anchor="ctr"/>
                </a:tc>
                <a:tc hMerge="1">
                  <a:txBody>
                    <a:bodyPr/>
                    <a:lstStyle/>
                    <a:p>
                      <a:pPr algn="ctr"/>
                      <a:endParaRPr lang="es-ES" dirty="0"/>
                    </a:p>
                  </a:txBody>
                  <a:tcPr anchor="ctr"/>
                </a:tc>
                <a:tc>
                  <a:txBody>
                    <a:bodyPr/>
                    <a:lstStyle/>
                    <a:p>
                      <a:pPr algn="ctr"/>
                      <a:r>
                        <a:rPr lang="es-ES_tradnl" sz="1800" b="1" dirty="0"/>
                        <a:t>Carácter</a:t>
                      </a:r>
                      <a:endParaRPr lang="es-ES" sz="1800" b="1" dirty="0"/>
                    </a:p>
                  </a:txBody>
                  <a:tcPr marT="45713" marB="45713" anchor="ctr"/>
                </a:tc>
                <a:extLst>
                  <a:ext uri="{0D108BD9-81ED-4DB2-BD59-A6C34878D82A}">
                    <a16:rowId xmlns:a16="http://schemas.microsoft.com/office/drawing/2014/main" val="10000"/>
                  </a:ext>
                </a:extLst>
              </a:tr>
              <a:tr h="370783">
                <a:tc>
                  <a:txBody>
                    <a:bodyPr/>
                    <a:lstStyle/>
                    <a:p>
                      <a:pPr algn="ctr"/>
                      <a:r>
                        <a:rPr lang="es-ES_tradnl" sz="1800" dirty="0"/>
                        <a:t>1</a:t>
                      </a:r>
                      <a:endParaRPr lang="es-ES" sz="1800" dirty="0"/>
                    </a:p>
                  </a:txBody>
                  <a:tcPr marT="45713" marB="45713" anchor="ctr"/>
                </a:tc>
                <a:tc>
                  <a:txBody>
                    <a:bodyPr/>
                    <a:lstStyle/>
                    <a:p>
                      <a:pPr algn="ctr"/>
                      <a:r>
                        <a:rPr lang="es-ES" sz="1800" dirty="0"/>
                        <a:t>1</a:t>
                      </a:r>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S</a:t>
                      </a:r>
                      <a:endParaRPr lang="es-ES" sz="1800" dirty="0"/>
                    </a:p>
                  </a:txBody>
                  <a:tcPr marT="45713" marB="45713" anchor="ctr"/>
                </a:tc>
                <a:extLst>
                  <a:ext uri="{0D108BD9-81ED-4DB2-BD59-A6C34878D82A}">
                    <a16:rowId xmlns:a16="http://schemas.microsoft.com/office/drawing/2014/main" val="10001"/>
                  </a:ext>
                </a:extLst>
              </a:tr>
              <a:tr h="370783">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t</a:t>
                      </a:r>
                      <a:endParaRPr lang="es-ES" sz="1800" dirty="0"/>
                    </a:p>
                  </a:txBody>
                  <a:tcPr marT="45713" marB="45713" anchor="ctr"/>
                </a:tc>
                <a:extLst>
                  <a:ext uri="{0D108BD9-81ED-4DB2-BD59-A6C34878D82A}">
                    <a16:rowId xmlns:a16="http://schemas.microsoft.com/office/drawing/2014/main" val="10002"/>
                  </a:ext>
                </a:extLst>
              </a:tr>
              <a:tr h="370783">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a</a:t>
                      </a:r>
                      <a:endParaRPr lang="es-ES" sz="1800" dirty="0"/>
                    </a:p>
                  </a:txBody>
                  <a:tcPr marT="45713" marB="45713" anchor="ctr"/>
                </a:tc>
                <a:extLst>
                  <a:ext uri="{0D108BD9-81ED-4DB2-BD59-A6C34878D82A}">
                    <a16:rowId xmlns:a16="http://schemas.microsoft.com/office/drawing/2014/main" val="10003"/>
                  </a:ext>
                </a:extLst>
              </a:tr>
              <a:tr h="370783">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r</a:t>
                      </a:r>
                      <a:endParaRPr lang="es-ES" sz="1800" dirty="0"/>
                    </a:p>
                  </a:txBody>
                  <a:tcPr marT="45713" marB="45713" anchor="ctr"/>
                </a:tc>
                <a:extLst>
                  <a:ext uri="{0D108BD9-81ED-4DB2-BD59-A6C34878D82A}">
                    <a16:rowId xmlns:a16="http://schemas.microsoft.com/office/drawing/2014/main" val="10004"/>
                  </a:ext>
                </a:extLst>
              </a:tr>
              <a:tr h="370783">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1</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0</a:t>
                      </a:r>
                      <a:endParaRPr lang="es-ES" sz="1800" dirty="0"/>
                    </a:p>
                  </a:txBody>
                  <a:tcPr marT="45713" marB="45713" anchor="ctr"/>
                </a:tc>
                <a:tc>
                  <a:txBody>
                    <a:bodyPr/>
                    <a:lstStyle/>
                    <a:p>
                      <a:pPr algn="ctr"/>
                      <a:r>
                        <a:rPr lang="es-ES_tradnl" sz="1800" dirty="0"/>
                        <a:t>t</a:t>
                      </a:r>
                      <a:endParaRPr lang="es-ES" sz="1800" dirty="0"/>
                    </a:p>
                  </a:txBody>
                  <a:tcPr marT="45713" marB="45713" anchor="ctr"/>
                </a:tc>
                <a:extLst>
                  <a:ext uri="{0D108BD9-81ED-4DB2-BD59-A6C34878D82A}">
                    <a16:rowId xmlns:a16="http://schemas.microsoft.com/office/drawing/2014/main" val="10005"/>
                  </a:ext>
                </a:extLst>
              </a:tr>
            </a:tbl>
          </a:graphicData>
        </a:graphic>
      </p:graphicFrame>
      <p:sp>
        <p:nvSpPr>
          <p:cNvPr id="189509" name="3 Marcador de número de diapositiva">
            <a:extLst>
              <a:ext uri="{FF2B5EF4-FFF2-40B4-BE49-F238E27FC236}">
                <a16:creationId xmlns:a16="http://schemas.microsoft.com/office/drawing/2014/main" id="{521864F4-C179-4AEF-9AB2-733C06EFCC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9D5AAB9-3B54-4938-BC35-EF50DD2F616E}" type="slidenum">
              <a:rPr lang="es-ES" altLang="es-CR" sz="2000">
                <a:solidFill>
                  <a:schemeClr val="tx2"/>
                </a:solidFill>
              </a:rPr>
              <a:pPr>
                <a:spcBef>
                  <a:spcPct val="0"/>
                </a:spcBef>
                <a:buClrTx/>
                <a:buSzTx/>
                <a:buFontTx/>
                <a:buNone/>
              </a:pPr>
              <a:t>143</a:t>
            </a:fld>
            <a:endParaRPr lang="es-ES" altLang="es-CR" sz="2000">
              <a:solidFill>
                <a:schemeClr val="tx2"/>
              </a:solidFill>
            </a:endParaRPr>
          </a:p>
        </p:txBody>
      </p:sp>
    </p:spTree>
    <p:extLst>
      <p:ext uri="{BB962C8B-B14F-4D97-AF65-F5344CB8AC3E}">
        <p14:creationId xmlns:p14="http://schemas.microsoft.com/office/powerpoint/2010/main" val="4028098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Título">
            <a:extLst>
              <a:ext uri="{FF2B5EF4-FFF2-40B4-BE49-F238E27FC236}">
                <a16:creationId xmlns:a16="http://schemas.microsoft.com/office/drawing/2014/main" id="{4C2C602D-194E-462D-81E9-FBF5CD8D9D34}"/>
              </a:ext>
            </a:extLst>
          </p:cNvPr>
          <p:cNvSpPr>
            <a:spLocks noGrp="1"/>
          </p:cNvSpPr>
          <p:nvPr>
            <p:ph type="title"/>
          </p:nvPr>
        </p:nvSpPr>
        <p:spPr/>
        <p:txBody>
          <a:bodyPr/>
          <a:lstStyle/>
          <a:p>
            <a:r>
              <a:rPr lang="es-ES_tradnl" altLang="es-CR"/>
              <a:t>Códigos de Detección y Corrección de Errores – Código de Paridad (cont.)</a:t>
            </a:r>
            <a:endParaRPr lang="es-ES" altLang="es-CR"/>
          </a:p>
        </p:txBody>
      </p:sp>
      <p:sp>
        <p:nvSpPr>
          <p:cNvPr id="3" name="2 Marcador de contenido">
            <a:extLst>
              <a:ext uri="{FF2B5EF4-FFF2-40B4-BE49-F238E27FC236}">
                <a16:creationId xmlns:a16="http://schemas.microsoft.com/office/drawing/2014/main" id="{39CC3BA3-20F8-41AE-B56B-CFF143247098}"/>
              </a:ext>
            </a:extLst>
          </p:cNvPr>
          <p:cNvSpPr>
            <a:spLocks noGrp="1"/>
          </p:cNvSpPr>
          <p:nvPr>
            <p:ph idx="1"/>
          </p:nvPr>
        </p:nvSpPr>
        <p:spPr/>
        <p:txBody>
          <a:bodyPr/>
          <a:lstStyle/>
          <a:p>
            <a:pPr>
              <a:defRPr/>
            </a:pPr>
            <a:r>
              <a:rPr lang="es-ES" dirty="0"/>
              <a:t>De esta manera, cuando cambia un bit durante la transmisión, el número de unos en el carácter recibido tendrá la paridad equivocada y el receptor sabrá que se ha producido un error.</a:t>
            </a:r>
          </a:p>
          <a:p>
            <a:pPr>
              <a:defRPr/>
            </a:pPr>
            <a:r>
              <a:rPr lang="es-ES_tradnl" dirty="0"/>
              <a:t>Ejemplo:</a:t>
            </a:r>
          </a:p>
          <a:p>
            <a:pPr lvl="1">
              <a:defRPr/>
            </a:pPr>
            <a:r>
              <a:rPr lang="es-ES" dirty="0">
                <a:ea typeface="+mn-ea"/>
                <a:cs typeface="+mn-cs"/>
              </a:rPr>
              <a:t>Si un transmisor envía “</a:t>
            </a:r>
            <a:r>
              <a:rPr lang="es-ES" dirty="0" err="1">
                <a:ea typeface="+mn-ea"/>
                <a:cs typeface="+mn-cs"/>
              </a:rPr>
              <a:t>Start</a:t>
            </a:r>
            <a:r>
              <a:rPr lang="es-ES" dirty="0">
                <a:ea typeface="+mn-ea"/>
                <a:cs typeface="+mn-cs"/>
              </a:rPr>
              <a:t>” y hay errores en la transmisión, suponiendo que el receptor recibe la siguiente información, en la siguiente tabla se anota los datos que llegaron erróneos y si se detectó o no el error, agrega en la columna vacía cuantos bits cambiaron en la transmisión.</a:t>
            </a:r>
            <a:endParaRPr lang="es-ES" dirty="0"/>
          </a:p>
        </p:txBody>
      </p:sp>
      <p:sp>
        <p:nvSpPr>
          <p:cNvPr id="191492" name="3 Marcador de número de diapositiva">
            <a:extLst>
              <a:ext uri="{FF2B5EF4-FFF2-40B4-BE49-F238E27FC236}">
                <a16:creationId xmlns:a16="http://schemas.microsoft.com/office/drawing/2014/main" id="{024B4823-8723-4C47-8406-6985064EB74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EEE1252-BAD0-4824-A156-B4361A69E49C}" type="slidenum">
              <a:rPr lang="es-ES" altLang="es-CR" sz="2000">
                <a:solidFill>
                  <a:schemeClr val="tx2"/>
                </a:solidFill>
              </a:rPr>
              <a:pPr>
                <a:spcBef>
                  <a:spcPct val="0"/>
                </a:spcBef>
                <a:buClrTx/>
                <a:buSzTx/>
                <a:buFontTx/>
                <a:buNone/>
              </a:pPr>
              <a:t>144</a:t>
            </a:fld>
            <a:endParaRPr lang="es-ES" altLang="es-CR" sz="2000">
              <a:solidFill>
                <a:schemeClr val="tx2"/>
              </a:solidFill>
            </a:endParaRPr>
          </a:p>
        </p:txBody>
      </p:sp>
    </p:spTree>
    <p:extLst>
      <p:ext uri="{BB962C8B-B14F-4D97-AF65-F5344CB8AC3E}">
        <p14:creationId xmlns:p14="http://schemas.microsoft.com/office/powerpoint/2010/main" val="38537711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Título">
            <a:extLst>
              <a:ext uri="{FF2B5EF4-FFF2-40B4-BE49-F238E27FC236}">
                <a16:creationId xmlns:a16="http://schemas.microsoft.com/office/drawing/2014/main" id="{5A832362-DFD5-4E73-B2B7-B13E65CC1C63}"/>
              </a:ext>
            </a:extLst>
          </p:cNvPr>
          <p:cNvSpPr>
            <a:spLocks noGrp="1"/>
          </p:cNvSpPr>
          <p:nvPr>
            <p:ph type="title"/>
          </p:nvPr>
        </p:nvSpPr>
        <p:spPr/>
        <p:txBody>
          <a:bodyPr/>
          <a:lstStyle/>
          <a:p>
            <a:r>
              <a:rPr lang="es-ES_tradnl" altLang="es-CR"/>
              <a:t>Códigos de Detección y Corrección de Errores – Código de Paridad (cont.)</a:t>
            </a:r>
            <a:endParaRPr lang="es-ES" altLang="es-CR"/>
          </a:p>
        </p:txBody>
      </p:sp>
      <p:graphicFrame>
        <p:nvGraphicFramePr>
          <p:cNvPr id="5" name="4 Marcador de contenido">
            <a:extLst>
              <a:ext uri="{FF2B5EF4-FFF2-40B4-BE49-F238E27FC236}">
                <a16:creationId xmlns:a16="http://schemas.microsoft.com/office/drawing/2014/main" id="{F65DEF00-236C-4E4E-BA9F-5533122730FF}"/>
              </a:ext>
            </a:extLst>
          </p:cNvPr>
          <p:cNvGraphicFramePr>
            <a:graphicFrameLocks noGrp="1"/>
          </p:cNvGraphicFramePr>
          <p:nvPr>
            <p:ph idx="1"/>
          </p:nvPr>
        </p:nvGraphicFramePr>
        <p:xfrm>
          <a:off x="838200" y="2057400"/>
          <a:ext cx="8305800" cy="2493981"/>
        </p:xfrm>
        <a:graphic>
          <a:graphicData uri="http://schemas.openxmlformats.org/drawingml/2006/table">
            <a:tbl>
              <a:tblPr firstRow="1" bandRow="1">
                <a:tableStyleId>{5940675A-B579-460E-94D1-54222C63F5DA}</a:tableStyleId>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640050">
                <a:tc>
                  <a:txBody>
                    <a:bodyPr/>
                    <a:lstStyle/>
                    <a:p>
                      <a:pPr algn="ctr"/>
                      <a:r>
                        <a:rPr lang="es-ES_tradnl" sz="1800" b="1" dirty="0"/>
                        <a:t>Dato Enviado</a:t>
                      </a:r>
                      <a:endParaRPr lang="es-ES" sz="1800" b="1" dirty="0"/>
                    </a:p>
                  </a:txBody>
                  <a:tcPr marT="45713" marB="45713" anchor="ctr"/>
                </a:tc>
                <a:tc>
                  <a:txBody>
                    <a:bodyPr/>
                    <a:lstStyle/>
                    <a:p>
                      <a:pPr algn="ctr"/>
                      <a:r>
                        <a:rPr lang="es-ES_tradnl" sz="1800" b="1" dirty="0"/>
                        <a:t>Dato Recibido (supuesto)</a:t>
                      </a:r>
                      <a:endParaRPr lang="es-ES" sz="1800" b="1" dirty="0"/>
                    </a:p>
                  </a:txBody>
                  <a:tcPr marT="45713" marB="45713" anchor="ctr"/>
                </a:tc>
                <a:tc>
                  <a:txBody>
                    <a:bodyPr/>
                    <a:lstStyle/>
                    <a:p>
                      <a:pPr algn="ctr"/>
                      <a:r>
                        <a:rPr lang="es-ES_tradnl" sz="1800" b="1" dirty="0"/>
                        <a:t>Error</a:t>
                      </a:r>
                      <a:endParaRPr lang="es-ES" sz="1800" b="1" dirty="0"/>
                    </a:p>
                  </a:txBody>
                  <a:tcPr marT="45713" marB="45713" anchor="ctr"/>
                </a:tc>
                <a:tc>
                  <a:txBody>
                    <a:bodyPr/>
                    <a:lstStyle/>
                    <a:p>
                      <a:pPr algn="ctr"/>
                      <a:r>
                        <a:rPr lang="es-ES_tradnl" sz="1800" b="1" dirty="0"/>
                        <a:t>Paridad</a:t>
                      </a:r>
                      <a:endParaRPr lang="es-ES" sz="1800" b="1" dirty="0"/>
                    </a:p>
                  </a:txBody>
                  <a:tcPr marT="45713" marB="45713" anchor="ctr"/>
                </a:tc>
                <a:tc>
                  <a:txBody>
                    <a:bodyPr/>
                    <a:lstStyle/>
                    <a:p>
                      <a:pPr algn="ctr"/>
                      <a:r>
                        <a:rPr lang="es-ES_tradnl" sz="1800" b="1" dirty="0"/>
                        <a:t>Bits Erróneos</a:t>
                      </a:r>
                      <a:endParaRPr lang="es-ES" sz="1800" b="1" dirty="0"/>
                    </a:p>
                  </a:txBody>
                  <a:tcPr marT="45713" marB="45713" anchor="ctr"/>
                </a:tc>
                <a:extLst>
                  <a:ext uri="{0D108BD9-81ED-4DB2-BD59-A6C34878D82A}">
                    <a16:rowId xmlns:a16="http://schemas.microsoft.com/office/drawing/2014/main" val="10000"/>
                  </a:ext>
                </a:extLst>
              </a:tr>
              <a:tr h="370783">
                <a:tc>
                  <a:txBody>
                    <a:bodyPr/>
                    <a:lstStyle/>
                    <a:p>
                      <a:pPr algn="l"/>
                      <a:r>
                        <a:rPr lang="es-ES_tradnl" sz="1800" dirty="0"/>
                        <a:t>01010011 (S)</a:t>
                      </a:r>
                      <a:endParaRPr lang="es-ES" sz="1800" dirty="0"/>
                    </a:p>
                  </a:txBody>
                  <a:tcPr marT="45713" marB="45713" anchor="ctr"/>
                </a:tc>
                <a:tc>
                  <a:txBody>
                    <a:bodyPr/>
                    <a:lstStyle/>
                    <a:p>
                      <a:pPr algn="l"/>
                      <a:r>
                        <a:rPr lang="es-ES_tradnl" sz="1800" dirty="0"/>
                        <a:t>01010010 (R)</a:t>
                      </a:r>
                      <a:endParaRPr lang="es-ES" sz="1800" dirty="0"/>
                    </a:p>
                  </a:txBody>
                  <a:tcPr marT="45713" marB="45713" anchor="ctr"/>
                </a:tc>
                <a:tc>
                  <a:txBody>
                    <a:bodyPr/>
                    <a:lstStyle/>
                    <a:p>
                      <a:pPr algn="ctr"/>
                      <a:r>
                        <a:rPr lang="es-ES_tradnl" sz="1800" dirty="0"/>
                        <a:t>Sí</a:t>
                      </a:r>
                      <a:endParaRPr lang="es-ES" sz="1800" dirty="0"/>
                    </a:p>
                  </a:txBody>
                  <a:tcPr marT="45713" marB="45713" anchor="ctr"/>
                </a:tc>
                <a:tc>
                  <a:txBody>
                    <a:bodyPr/>
                    <a:lstStyle/>
                    <a:p>
                      <a:pPr algn="ctr"/>
                      <a:r>
                        <a:rPr lang="es-ES_tradnl" sz="1800" dirty="0"/>
                        <a:t>Mal</a:t>
                      </a:r>
                      <a:endParaRPr lang="es-ES" sz="1800" dirty="0"/>
                    </a:p>
                  </a:txBody>
                  <a:tcPr marT="45713" marB="45713" anchor="ctr"/>
                </a:tc>
                <a:tc>
                  <a:txBody>
                    <a:bodyPr/>
                    <a:lstStyle/>
                    <a:p>
                      <a:pPr algn="ctr"/>
                      <a:r>
                        <a:rPr lang="es-ES_tradnl" sz="1800" dirty="0"/>
                        <a:t>1</a:t>
                      </a:r>
                      <a:endParaRPr lang="es-ES" sz="1800" dirty="0"/>
                    </a:p>
                  </a:txBody>
                  <a:tcPr marT="45713" marB="45713" anchor="ctr"/>
                </a:tc>
                <a:extLst>
                  <a:ext uri="{0D108BD9-81ED-4DB2-BD59-A6C34878D82A}">
                    <a16:rowId xmlns:a16="http://schemas.microsoft.com/office/drawing/2014/main" val="10001"/>
                  </a:ext>
                </a:extLst>
              </a:tr>
              <a:tr h="370783">
                <a:tc>
                  <a:txBody>
                    <a:bodyPr/>
                    <a:lstStyle/>
                    <a:p>
                      <a:pPr algn="l"/>
                      <a:r>
                        <a:rPr lang="es-ES_tradnl" sz="1800" dirty="0"/>
                        <a:t>01110100 (t)</a:t>
                      </a:r>
                      <a:endParaRPr lang="es-ES" sz="1800" dirty="0"/>
                    </a:p>
                  </a:txBody>
                  <a:tcPr marT="45713" marB="45713" anchor="ctr"/>
                </a:tc>
                <a:tc>
                  <a:txBody>
                    <a:bodyPr/>
                    <a:lstStyle/>
                    <a:p>
                      <a:pPr algn="l"/>
                      <a:r>
                        <a:rPr lang="es-ES_tradnl" sz="1800" dirty="0"/>
                        <a:t>01100010 (&gt;)</a:t>
                      </a:r>
                      <a:endParaRPr lang="es-ES" sz="1800" dirty="0"/>
                    </a:p>
                  </a:txBody>
                  <a:tcPr marT="45713" marB="45713" anchor="ctr"/>
                </a:tc>
                <a:tc>
                  <a:txBody>
                    <a:bodyPr/>
                    <a:lstStyle/>
                    <a:p>
                      <a:pPr algn="ctr"/>
                      <a:r>
                        <a:rPr lang="es-ES_tradnl" sz="1800" dirty="0"/>
                        <a:t>Sí</a:t>
                      </a:r>
                      <a:endParaRPr lang="es-ES" sz="1800" dirty="0"/>
                    </a:p>
                  </a:txBody>
                  <a:tcPr marT="45713" marB="45713" anchor="ctr"/>
                </a:tc>
                <a:tc>
                  <a:txBody>
                    <a:bodyPr/>
                    <a:lstStyle/>
                    <a:p>
                      <a:pPr algn="ctr"/>
                      <a:r>
                        <a:rPr lang="es-ES_tradnl" sz="1800" dirty="0"/>
                        <a:t>Mal</a:t>
                      </a:r>
                      <a:endParaRPr lang="es-ES" sz="1800" dirty="0"/>
                    </a:p>
                  </a:txBody>
                  <a:tcPr marT="45713" marB="45713" anchor="ctr"/>
                </a:tc>
                <a:tc>
                  <a:txBody>
                    <a:bodyPr/>
                    <a:lstStyle/>
                    <a:p>
                      <a:pPr algn="ctr"/>
                      <a:r>
                        <a:rPr lang="es-ES_tradnl" sz="1800" dirty="0"/>
                        <a:t>3</a:t>
                      </a:r>
                      <a:endParaRPr lang="es-ES" sz="1800" dirty="0"/>
                    </a:p>
                  </a:txBody>
                  <a:tcPr marT="45713" marB="45713" anchor="ctr"/>
                </a:tc>
                <a:extLst>
                  <a:ext uri="{0D108BD9-81ED-4DB2-BD59-A6C34878D82A}">
                    <a16:rowId xmlns:a16="http://schemas.microsoft.com/office/drawing/2014/main" val="10002"/>
                  </a:ext>
                </a:extLst>
              </a:tr>
              <a:tr h="370783">
                <a:tc>
                  <a:txBody>
                    <a:bodyPr/>
                    <a:lstStyle/>
                    <a:p>
                      <a:pPr algn="l"/>
                      <a:r>
                        <a:rPr lang="es-ES_tradnl" sz="1800" dirty="0"/>
                        <a:t>11100001 (a)</a:t>
                      </a:r>
                      <a:endParaRPr lang="es-ES" sz="1800" dirty="0"/>
                    </a:p>
                  </a:txBody>
                  <a:tcPr marT="45713" marB="45713" anchor="ctr"/>
                </a:tc>
                <a:tc>
                  <a:txBody>
                    <a:bodyPr/>
                    <a:lstStyle/>
                    <a:p>
                      <a:pPr algn="l"/>
                      <a:r>
                        <a:rPr lang="es-ES_tradnl" sz="1800" dirty="0"/>
                        <a:t>11100001 (a)</a:t>
                      </a:r>
                      <a:endParaRPr lang="es-ES" sz="1800" dirty="0"/>
                    </a:p>
                  </a:txBody>
                  <a:tcPr marT="45713" marB="45713" anchor="ctr"/>
                </a:tc>
                <a:tc>
                  <a:txBody>
                    <a:bodyPr/>
                    <a:lstStyle/>
                    <a:p>
                      <a:pPr algn="ctr"/>
                      <a:r>
                        <a:rPr lang="es-ES_tradnl" sz="1800" dirty="0"/>
                        <a:t>No</a:t>
                      </a:r>
                      <a:endParaRPr lang="es-ES" sz="1800" dirty="0"/>
                    </a:p>
                  </a:txBody>
                  <a:tcPr marT="45713" marB="45713" anchor="ctr"/>
                </a:tc>
                <a:tc>
                  <a:txBody>
                    <a:bodyPr/>
                    <a:lstStyle/>
                    <a:p>
                      <a:pPr algn="ctr"/>
                      <a:r>
                        <a:rPr lang="es-ES_tradnl" sz="1800" dirty="0"/>
                        <a:t>Bien</a:t>
                      </a:r>
                      <a:endParaRPr lang="es-ES" sz="1800" dirty="0"/>
                    </a:p>
                  </a:txBody>
                  <a:tcPr marT="45713" marB="45713" anchor="ctr"/>
                </a:tc>
                <a:tc>
                  <a:txBody>
                    <a:bodyPr/>
                    <a:lstStyle/>
                    <a:p>
                      <a:pPr algn="ctr"/>
                      <a:r>
                        <a:rPr lang="es-ES_tradnl" sz="1800" dirty="0"/>
                        <a:t>0</a:t>
                      </a:r>
                      <a:endParaRPr lang="es-ES" sz="1800" dirty="0"/>
                    </a:p>
                  </a:txBody>
                  <a:tcPr marT="45713" marB="45713" anchor="ctr"/>
                </a:tc>
                <a:extLst>
                  <a:ext uri="{0D108BD9-81ED-4DB2-BD59-A6C34878D82A}">
                    <a16:rowId xmlns:a16="http://schemas.microsoft.com/office/drawing/2014/main" val="10003"/>
                  </a:ext>
                </a:extLst>
              </a:tr>
              <a:tr h="370783">
                <a:tc>
                  <a:txBody>
                    <a:bodyPr/>
                    <a:lstStyle/>
                    <a:p>
                      <a:pPr algn="l"/>
                      <a:r>
                        <a:rPr lang="es-ES_tradnl" sz="1800" dirty="0"/>
                        <a:t>01110010 (r)</a:t>
                      </a:r>
                      <a:endParaRPr lang="es-ES" sz="1800" dirty="0"/>
                    </a:p>
                  </a:txBody>
                  <a:tcPr marT="45713" marB="45713" anchor="ctr"/>
                </a:tc>
                <a:tc>
                  <a:txBody>
                    <a:bodyPr/>
                    <a:lstStyle/>
                    <a:p>
                      <a:pPr algn="l"/>
                      <a:r>
                        <a:rPr lang="es-ES_tradnl" sz="1800" dirty="0"/>
                        <a:t>01110001 (G)</a:t>
                      </a:r>
                      <a:endParaRPr lang="es-ES" sz="1800" dirty="0"/>
                    </a:p>
                  </a:txBody>
                  <a:tcPr marT="45713" marB="45713" anchor="ctr"/>
                </a:tc>
                <a:tc>
                  <a:txBody>
                    <a:bodyPr/>
                    <a:lstStyle/>
                    <a:p>
                      <a:pPr algn="ctr"/>
                      <a:r>
                        <a:rPr lang="es-ES_tradnl" sz="1800" dirty="0"/>
                        <a:t>Sí</a:t>
                      </a:r>
                      <a:endParaRPr lang="es-ES" sz="1800" dirty="0"/>
                    </a:p>
                  </a:txBody>
                  <a:tcPr marT="45713" marB="45713" anchor="ctr"/>
                </a:tc>
                <a:tc>
                  <a:txBody>
                    <a:bodyPr/>
                    <a:lstStyle/>
                    <a:p>
                      <a:pPr algn="ctr"/>
                      <a:r>
                        <a:rPr lang="es-ES_tradnl" sz="1800" dirty="0"/>
                        <a:t>Bien</a:t>
                      </a:r>
                      <a:endParaRPr lang="es-ES" sz="1800" dirty="0"/>
                    </a:p>
                  </a:txBody>
                  <a:tcPr marT="45713" marB="45713" anchor="ctr"/>
                </a:tc>
                <a:tc>
                  <a:txBody>
                    <a:bodyPr/>
                    <a:lstStyle/>
                    <a:p>
                      <a:pPr algn="ctr"/>
                      <a:r>
                        <a:rPr lang="es-ES_tradnl" sz="1800" dirty="0"/>
                        <a:t>2</a:t>
                      </a:r>
                      <a:endParaRPr lang="es-ES" sz="1800" dirty="0"/>
                    </a:p>
                  </a:txBody>
                  <a:tcPr marT="45713" marB="45713" anchor="ctr"/>
                </a:tc>
                <a:extLst>
                  <a:ext uri="{0D108BD9-81ED-4DB2-BD59-A6C34878D82A}">
                    <a16:rowId xmlns:a16="http://schemas.microsoft.com/office/drawing/2014/main" val="10004"/>
                  </a:ext>
                </a:extLst>
              </a:tr>
              <a:tr h="370783">
                <a:tc>
                  <a:txBody>
                    <a:bodyPr/>
                    <a:lstStyle/>
                    <a:p>
                      <a:pPr algn="l"/>
                      <a:r>
                        <a:rPr lang="es-ES_tradnl" sz="1800" dirty="0"/>
                        <a:t>01110100 (t)</a:t>
                      </a:r>
                      <a:endParaRPr lang="es-ES" sz="1800" dirty="0"/>
                    </a:p>
                  </a:txBody>
                  <a:tcPr marT="45713" marB="4571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dirty="0"/>
                        <a:t>01110100 (t)</a:t>
                      </a:r>
                      <a:endParaRPr lang="es-ES" sz="1800" dirty="0"/>
                    </a:p>
                  </a:txBody>
                  <a:tcPr marT="45713" marB="45713" anchor="ctr"/>
                </a:tc>
                <a:tc>
                  <a:txBody>
                    <a:bodyPr/>
                    <a:lstStyle/>
                    <a:p>
                      <a:pPr algn="ctr"/>
                      <a:r>
                        <a:rPr lang="es-ES_tradnl" sz="1800" dirty="0"/>
                        <a:t>No</a:t>
                      </a:r>
                      <a:endParaRPr lang="es-ES" sz="1800" dirty="0"/>
                    </a:p>
                  </a:txBody>
                  <a:tcPr marT="45713" marB="45713" anchor="ctr"/>
                </a:tc>
                <a:tc>
                  <a:txBody>
                    <a:bodyPr/>
                    <a:lstStyle/>
                    <a:p>
                      <a:pPr algn="ctr"/>
                      <a:r>
                        <a:rPr lang="es-ES_tradnl" sz="1800" dirty="0"/>
                        <a:t>Bien</a:t>
                      </a:r>
                      <a:endParaRPr lang="es-ES" sz="1800" dirty="0"/>
                    </a:p>
                  </a:txBody>
                  <a:tcPr marT="45713" marB="45713" anchor="ctr"/>
                </a:tc>
                <a:tc>
                  <a:txBody>
                    <a:bodyPr/>
                    <a:lstStyle/>
                    <a:p>
                      <a:pPr algn="ctr"/>
                      <a:r>
                        <a:rPr lang="es-ES_tradnl" sz="1800" dirty="0"/>
                        <a:t>0</a:t>
                      </a:r>
                      <a:endParaRPr lang="es-ES" sz="1800" dirty="0"/>
                    </a:p>
                  </a:txBody>
                  <a:tcPr marT="45713" marB="45713" anchor="ctr"/>
                </a:tc>
                <a:extLst>
                  <a:ext uri="{0D108BD9-81ED-4DB2-BD59-A6C34878D82A}">
                    <a16:rowId xmlns:a16="http://schemas.microsoft.com/office/drawing/2014/main" val="10005"/>
                  </a:ext>
                </a:extLst>
              </a:tr>
            </a:tbl>
          </a:graphicData>
        </a:graphic>
      </p:graphicFrame>
      <p:sp>
        <p:nvSpPr>
          <p:cNvPr id="193583" name="3 Marcador de número de diapositiva">
            <a:extLst>
              <a:ext uri="{FF2B5EF4-FFF2-40B4-BE49-F238E27FC236}">
                <a16:creationId xmlns:a16="http://schemas.microsoft.com/office/drawing/2014/main" id="{7A35612A-C52D-466C-B558-A7EBAC8E020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BD2F4C6-994B-4C40-A4E5-465ED4FC61FF}" type="slidenum">
              <a:rPr lang="es-ES" altLang="es-CR" sz="2000">
                <a:solidFill>
                  <a:schemeClr val="tx2"/>
                </a:solidFill>
              </a:rPr>
              <a:pPr>
                <a:spcBef>
                  <a:spcPct val="0"/>
                </a:spcBef>
                <a:buClrTx/>
                <a:buSzTx/>
                <a:buFontTx/>
                <a:buNone/>
              </a:pPr>
              <a:t>145</a:t>
            </a:fld>
            <a:endParaRPr lang="es-ES" altLang="es-CR" sz="2000">
              <a:solidFill>
                <a:schemeClr val="tx2"/>
              </a:solidFill>
            </a:endParaRPr>
          </a:p>
        </p:txBody>
      </p:sp>
    </p:spTree>
    <p:extLst>
      <p:ext uri="{BB962C8B-B14F-4D97-AF65-F5344CB8AC3E}">
        <p14:creationId xmlns:p14="http://schemas.microsoft.com/office/powerpoint/2010/main" val="27311600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1 Título">
            <a:extLst>
              <a:ext uri="{FF2B5EF4-FFF2-40B4-BE49-F238E27FC236}">
                <a16:creationId xmlns:a16="http://schemas.microsoft.com/office/drawing/2014/main" id="{EB750ADE-7737-480D-A59A-319C91370ABE}"/>
              </a:ext>
            </a:extLst>
          </p:cNvPr>
          <p:cNvSpPr>
            <a:spLocks noGrp="1"/>
          </p:cNvSpPr>
          <p:nvPr>
            <p:ph type="title"/>
          </p:nvPr>
        </p:nvSpPr>
        <p:spPr/>
        <p:txBody>
          <a:bodyPr/>
          <a:lstStyle/>
          <a:p>
            <a:r>
              <a:rPr lang="es-ES_tradnl" altLang="es-CR"/>
              <a:t>Códigos de Detección y Corrección de Errores – Código de Paridad (cont.)</a:t>
            </a:r>
            <a:endParaRPr lang="es-ES" altLang="es-CR"/>
          </a:p>
        </p:txBody>
      </p:sp>
      <p:graphicFrame>
        <p:nvGraphicFramePr>
          <p:cNvPr id="5" name="4 Marcador de contenido">
            <a:extLst>
              <a:ext uri="{FF2B5EF4-FFF2-40B4-BE49-F238E27FC236}">
                <a16:creationId xmlns:a16="http://schemas.microsoft.com/office/drawing/2014/main" id="{B59A81B0-5EC4-40AF-AA3E-313AA02A03BD}"/>
              </a:ext>
            </a:extLst>
          </p:cNvPr>
          <p:cNvGraphicFramePr>
            <a:graphicFrameLocks noGrp="1"/>
          </p:cNvGraphicFramePr>
          <p:nvPr>
            <p:ph idx="1"/>
          </p:nvPr>
        </p:nvGraphicFramePr>
        <p:xfrm>
          <a:off x="838200" y="2057400"/>
          <a:ext cx="8305800" cy="2493981"/>
        </p:xfrm>
        <a:graphic>
          <a:graphicData uri="http://schemas.openxmlformats.org/drawingml/2006/table">
            <a:tbl>
              <a:tblPr firstRow="1" bandRow="1">
                <a:tableStyleId>{5940675A-B579-460E-94D1-54222C63F5DA}</a:tableStyleId>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640050">
                <a:tc>
                  <a:txBody>
                    <a:bodyPr/>
                    <a:lstStyle/>
                    <a:p>
                      <a:pPr algn="ctr"/>
                      <a:r>
                        <a:rPr lang="es-ES_tradnl" sz="1800" b="1" dirty="0"/>
                        <a:t>Dato Enviado</a:t>
                      </a:r>
                      <a:endParaRPr lang="es-ES" sz="1800" b="1" dirty="0"/>
                    </a:p>
                  </a:txBody>
                  <a:tcPr marT="45713" marB="45713" anchor="ctr"/>
                </a:tc>
                <a:tc>
                  <a:txBody>
                    <a:bodyPr/>
                    <a:lstStyle/>
                    <a:p>
                      <a:pPr algn="ctr"/>
                      <a:r>
                        <a:rPr lang="es-ES_tradnl" sz="1800" b="1" dirty="0"/>
                        <a:t>Dato Recibido (supuesto)</a:t>
                      </a:r>
                      <a:endParaRPr lang="es-ES" sz="1800" b="1" dirty="0"/>
                    </a:p>
                  </a:txBody>
                  <a:tcPr marT="45713" marB="45713" anchor="ctr"/>
                </a:tc>
                <a:tc>
                  <a:txBody>
                    <a:bodyPr/>
                    <a:lstStyle/>
                    <a:p>
                      <a:pPr algn="ctr"/>
                      <a:r>
                        <a:rPr lang="es-ES_tradnl" sz="1800" b="1" dirty="0"/>
                        <a:t>Error</a:t>
                      </a:r>
                      <a:endParaRPr lang="es-ES" sz="1800" b="1" dirty="0"/>
                    </a:p>
                  </a:txBody>
                  <a:tcPr marT="45713" marB="45713" anchor="ctr"/>
                </a:tc>
                <a:tc>
                  <a:txBody>
                    <a:bodyPr/>
                    <a:lstStyle/>
                    <a:p>
                      <a:pPr algn="ctr"/>
                      <a:r>
                        <a:rPr lang="es-ES_tradnl" sz="1800" b="1" dirty="0"/>
                        <a:t>Paridad</a:t>
                      </a:r>
                      <a:endParaRPr lang="es-ES" sz="1800" b="1" dirty="0"/>
                    </a:p>
                  </a:txBody>
                  <a:tcPr marT="45713" marB="45713" anchor="ctr"/>
                </a:tc>
                <a:tc>
                  <a:txBody>
                    <a:bodyPr/>
                    <a:lstStyle/>
                    <a:p>
                      <a:pPr algn="ctr"/>
                      <a:r>
                        <a:rPr lang="es-ES_tradnl" sz="1800" b="1" dirty="0"/>
                        <a:t>Bits Erróneos</a:t>
                      </a:r>
                      <a:endParaRPr lang="es-ES" sz="1800" b="1" dirty="0"/>
                    </a:p>
                  </a:txBody>
                  <a:tcPr marT="45713" marB="45713" anchor="ctr"/>
                </a:tc>
                <a:extLst>
                  <a:ext uri="{0D108BD9-81ED-4DB2-BD59-A6C34878D82A}">
                    <a16:rowId xmlns:a16="http://schemas.microsoft.com/office/drawing/2014/main" val="10000"/>
                  </a:ext>
                </a:extLst>
              </a:tr>
              <a:tr h="370783">
                <a:tc>
                  <a:txBody>
                    <a:bodyPr/>
                    <a:lstStyle/>
                    <a:p>
                      <a:pPr algn="l"/>
                      <a:r>
                        <a:rPr lang="es-ES_tradnl" sz="1800" dirty="0"/>
                        <a:t>11010011 (S)</a:t>
                      </a:r>
                      <a:endParaRPr lang="es-ES" sz="1800" dirty="0"/>
                    </a:p>
                  </a:txBody>
                  <a:tcPr marT="45713" marB="45713" anchor="ctr"/>
                </a:tc>
                <a:tc>
                  <a:txBody>
                    <a:bodyPr/>
                    <a:lstStyle/>
                    <a:p>
                      <a:pPr algn="l"/>
                      <a:r>
                        <a:rPr lang="es-ES_tradnl" sz="1800" dirty="0"/>
                        <a:t>11010010 (R)</a:t>
                      </a:r>
                      <a:endParaRPr lang="es-ES" sz="1800" dirty="0"/>
                    </a:p>
                  </a:txBody>
                  <a:tcPr marT="45713" marB="45713" anchor="ctr"/>
                </a:tc>
                <a:tc>
                  <a:txBody>
                    <a:bodyPr/>
                    <a:lstStyle/>
                    <a:p>
                      <a:pPr algn="ctr"/>
                      <a:r>
                        <a:rPr lang="es-ES_tradnl" sz="1800" dirty="0"/>
                        <a:t>Sí</a:t>
                      </a:r>
                      <a:endParaRPr lang="es-ES" sz="1800" dirty="0"/>
                    </a:p>
                  </a:txBody>
                  <a:tcPr marT="45713" marB="45713" anchor="ctr"/>
                </a:tc>
                <a:tc>
                  <a:txBody>
                    <a:bodyPr/>
                    <a:lstStyle/>
                    <a:p>
                      <a:pPr algn="ctr"/>
                      <a:r>
                        <a:rPr lang="es-ES_tradnl" sz="1800" dirty="0"/>
                        <a:t>Mal</a:t>
                      </a:r>
                      <a:endParaRPr lang="es-ES" sz="1800" dirty="0"/>
                    </a:p>
                  </a:txBody>
                  <a:tcPr marT="45713" marB="45713" anchor="ctr"/>
                </a:tc>
                <a:tc>
                  <a:txBody>
                    <a:bodyPr/>
                    <a:lstStyle/>
                    <a:p>
                      <a:pPr algn="ctr"/>
                      <a:r>
                        <a:rPr lang="es-ES_tradnl" sz="1800" dirty="0"/>
                        <a:t>1</a:t>
                      </a:r>
                      <a:endParaRPr lang="es-ES" sz="1800" dirty="0"/>
                    </a:p>
                  </a:txBody>
                  <a:tcPr marT="45713" marB="45713" anchor="ctr"/>
                </a:tc>
                <a:extLst>
                  <a:ext uri="{0D108BD9-81ED-4DB2-BD59-A6C34878D82A}">
                    <a16:rowId xmlns:a16="http://schemas.microsoft.com/office/drawing/2014/main" val="10001"/>
                  </a:ext>
                </a:extLst>
              </a:tr>
              <a:tr h="370783">
                <a:tc>
                  <a:txBody>
                    <a:bodyPr/>
                    <a:lstStyle/>
                    <a:p>
                      <a:pPr algn="l"/>
                      <a:r>
                        <a:rPr lang="es-ES_tradnl" sz="1800" dirty="0"/>
                        <a:t>11110100 (t)</a:t>
                      </a:r>
                      <a:endParaRPr lang="es-ES" sz="1800" dirty="0"/>
                    </a:p>
                  </a:txBody>
                  <a:tcPr marT="45713" marB="45713" anchor="ctr"/>
                </a:tc>
                <a:tc>
                  <a:txBody>
                    <a:bodyPr/>
                    <a:lstStyle/>
                    <a:p>
                      <a:pPr algn="l"/>
                      <a:r>
                        <a:rPr lang="es-ES_tradnl" sz="1800" dirty="0"/>
                        <a:t>11100010 (&gt;)</a:t>
                      </a:r>
                      <a:endParaRPr lang="es-ES" sz="1800" dirty="0"/>
                    </a:p>
                  </a:txBody>
                  <a:tcPr marT="45713" marB="45713" anchor="ctr"/>
                </a:tc>
                <a:tc>
                  <a:txBody>
                    <a:bodyPr/>
                    <a:lstStyle/>
                    <a:p>
                      <a:pPr algn="ctr"/>
                      <a:r>
                        <a:rPr lang="es-ES_tradnl" sz="1800" dirty="0"/>
                        <a:t>Sí</a:t>
                      </a:r>
                      <a:endParaRPr lang="es-ES" sz="1800" dirty="0"/>
                    </a:p>
                  </a:txBody>
                  <a:tcPr marT="45713" marB="45713" anchor="ctr"/>
                </a:tc>
                <a:tc>
                  <a:txBody>
                    <a:bodyPr/>
                    <a:lstStyle/>
                    <a:p>
                      <a:pPr algn="ctr"/>
                      <a:r>
                        <a:rPr lang="es-ES_tradnl" sz="1800" dirty="0"/>
                        <a:t>Mal</a:t>
                      </a:r>
                      <a:endParaRPr lang="es-ES" sz="1800" dirty="0"/>
                    </a:p>
                  </a:txBody>
                  <a:tcPr marT="45713" marB="45713" anchor="ctr"/>
                </a:tc>
                <a:tc>
                  <a:txBody>
                    <a:bodyPr/>
                    <a:lstStyle/>
                    <a:p>
                      <a:pPr algn="ctr"/>
                      <a:r>
                        <a:rPr lang="es-ES_tradnl" sz="1800" dirty="0"/>
                        <a:t>3</a:t>
                      </a:r>
                      <a:endParaRPr lang="es-ES" sz="1800" dirty="0"/>
                    </a:p>
                  </a:txBody>
                  <a:tcPr marT="45713" marB="45713" anchor="ctr"/>
                </a:tc>
                <a:extLst>
                  <a:ext uri="{0D108BD9-81ED-4DB2-BD59-A6C34878D82A}">
                    <a16:rowId xmlns:a16="http://schemas.microsoft.com/office/drawing/2014/main" val="10002"/>
                  </a:ext>
                </a:extLst>
              </a:tr>
              <a:tr h="370783">
                <a:tc>
                  <a:txBody>
                    <a:bodyPr/>
                    <a:lstStyle/>
                    <a:p>
                      <a:pPr algn="l"/>
                      <a:r>
                        <a:rPr lang="es-ES_tradnl" sz="1800" dirty="0"/>
                        <a:t>01100001 (a)</a:t>
                      </a:r>
                      <a:endParaRPr lang="es-ES" sz="1800" dirty="0"/>
                    </a:p>
                  </a:txBody>
                  <a:tcPr marT="45713" marB="45713" anchor="ctr"/>
                </a:tc>
                <a:tc>
                  <a:txBody>
                    <a:bodyPr/>
                    <a:lstStyle/>
                    <a:p>
                      <a:pPr algn="l"/>
                      <a:r>
                        <a:rPr lang="es-ES_tradnl" sz="1800" dirty="0"/>
                        <a:t>01100001 (a)</a:t>
                      </a:r>
                      <a:endParaRPr lang="es-ES" sz="1800" dirty="0"/>
                    </a:p>
                  </a:txBody>
                  <a:tcPr marT="45713" marB="45713" anchor="ctr"/>
                </a:tc>
                <a:tc>
                  <a:txBody>
                    <a:bodyPr/>
                    <a:lstStyle/>
                    <a:p>
                      <a:pPr algn="ctr"/>
                      <a:r>
                        <a:rPr lang="es-ES_tradnl" sz="1800" dirty="0"/>
                        <a:t>No</a:t>
                      </a:r>
                      <a:endParaRPr lang="es-ES" sz="1800" dirty="0"/>
                    </a:p>
                  </a:txBody>
                  <a:tcPr marT="45713" marB="45713" anchor="ctr"/>
                </a:tc>
                <a:tc>
                  <a:txBody>
                    <a:bodyPr/>
                    <a:lstStyle/>
                    <a:p>
                      <a:pPr algn="ctr"/>
                      <a:r>
                        <a:rPr lang="es-ES_tradnl" sz="1800" dirty="0"/>
                        <a:t>Bien</a:t>
                      </a:r>
                      <a:endParaRPr lang="es-ES" sz="1800" dirty="0"/>
                    </a:p>
                  </a:txBody>
                  <a:tcPr marT="45713" marB="45713" anchor="ctr"/>
                </a:tc>
                <a:tc>
                  <a:txBody>
                    <a:bodyPr/>
                    <a:lstStyle/>
                    <a:p>
                      <a:pPr algn="ctr"/>
                      <a:r>
                        <a:rPr lang="es-ES_tradnl" sz="1800" dirty="0"/>
                        <a:t>0</a:t>
                      </a:r>
                      <a:endParaRPr lang="es-ES" sz="1800" dirty="0"/>
                    </a:p>
                  </a:txBody>
                  <a:tcPr marT="45713" marB="45713" anchor="ctr"/>
                </a:tc>
                <a:extLst>
                  <a:ext uri="{0D108BD9-81ED-4DB2-BD59-A6C34878D82A}">
                    <a16:rowId xmlns:a16="http://schemas.microsoft.com/office/drawing/2014/main" val="10003"/>
                  </a:ext>
                </a:extLst>
              </a:tr>
              <a:tr h="370783">
                <a:tc>
                  <a:txBody>
                    <a:bodyPr/>
                    <a:lstStyle/>
                    <a:p>
                      <a:pPr algn="l"/>
                      <a:r>
                        <a:rPr lang="es-ES_tradnl" sz="1800" dirty="0"/>
                        <a:t>11110010 (r)</a:t>
                      </a:r>
                      <a:endParaRPr lang="es-ES" sz="1800" dirty="0"/>
                    </a:p>
                  </a:txBody>
                  <a:tcPr marT="45713" marB="45713" anchor="ctr"/>
                </a:tc>
                <a:tc>
                  <a:txBody>
                    <a:bodyPr/>
                    <a:lstStyle/>
                    <a:p>
                      <a:pPr algn="l"/>
                      <a:r>
                        <a:rPr lang="es-ES_tradnl" sz="1800" dirty="0"/>
                        <a:t>11110001 (G)</a:t>
                      </a:r>
                      <a:endParaRPr lang="es-ES" sz="1800" dirty="0"/>
                    </a:p>
                  </a:txBody>
                  <a:tcPr marT="45713" marB="45713" anchor="ctr"/>
                </a:tc>
                <a:tc>
                  <a:txBody>
                    <a:bodyPr/>
                    <a:lstStyle/>
                    <a:p>
                      <a:pPr algn="ctr"/>
                      <a:r>
                        <a:rPr lang="es-ES_tradnl" sz="1800" dirty="0"/>
                        <a:t>Sí</a:t>
                      </a:r>
                      <a:endParaRPr lang="es-ES" sz="1800" dirty="0"/>
                    </a:p>
                  </a:txBody>
                  <a:tcPr marT="45713" marB="45713" anchor="ctr"/>
                </a:tc>
                <a:tc>
                  <a:txBody>
                    <a:bodyPr/>
                    <a:lstStyle/>
                    <a:p>
                      <a:pPr algn="ctr"/>
                      <a:r>
                        <a:rPr lang="es-ES_tradnl" sz="1800" dirty="0"/>
                        <a:t>Bien</a:t>
                      </a:r>
                      <a:endParaRPr lang="es-ES" sz="1800" dirty="0"/>
                    </a:p>
                  </a:txBody>
                  <a:tcPr marT="45713" marB="45713" anchor="ctr"/>
                </a:tc>
                <a:tc>
                  <a:txBody>
                    <a:bodyPr/>
                    <a:lstStyle/>
                    <a:p>
                      <a:pPr algn="ctr"/>
                      <a:r>
                        <a:rPr lang="es-ES_tradnl" sz="1800" dirty="0"/>
                        <a:t>2</a:t>
                      </a:r>
                      <a:endParaRPr lang="es-ES" sz="1800" dirty="0"/>
                    </a:p>
                  </a:txBody>
                  <a:tcPr marT="45713" marB="45713" anchor="ctr"/>
                </a:tc>
                <a:extLst>
                  <a:ext uri="{0D108BD9-81ED-4DB2-BD59-A6C34878D82A}">
                    <a16:rowId xmlns:a16="http://schemas.microsoft.com/office/drawing/2014/main" val="10004"/>
                  </a:ext>
                </a:extLst>
              </a:tr>
              <a:tr h="370783">
                <a:tc>
                  <a:txBody>
                    <a:bodyPr/>
                    <a:lstStyle/>
                    <a:p>
                      <a:pPr algn="l"/>
                      <a:r>
                        <a:rPr lang="es-ES_tradnl" sz="1800" dirty="0"/>
                        <a:t>11110100 (t)</a:t>
                      </a:r>
                      <a:endParaRPr lang="es-ES" sz="1800" dirty="0"/>
                    </a:p>
                  </a:txBody>
                  <a:tcPr marT="45713" marB="4571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dirty="0"/>
                        <a:t>11110100 (t)</a:t>
                      </a:r>
                      <a:endParaRPr lang="es-ES" sz="1800" dirty="0"/>
                    </a:p>
                  </a:txBody>
                  <a:tcPr marT="45713" marB="45713" anchor="ctr"/>
                </a:tc>
                <a:tc>
                  <a:txBody>
                    <a:bodyPr/>
                    <a:lstStyle/>
                    <a:p>
                      <a:pPr algn="ctr"/>
                      <a:r>
                        <a:rPr lang="es-ES_tradnl" sz="1800" dirty="0"/>
                        <a:t>No</a:t>
                      </a:r>
                      <a:endParaRPr lang="es-ES" sz="1800" dirty="0"/>
                    </a:p>
                  </a:txBody>
                  <a:tcPr marT="45713" marB="45713" anchor="ctr"/>
                </a:tc>
                <a:tc>
                  <a:txBody>
                    <a:bodyPr/>
                    <a:lstStyle/>
                    <a:p>
                      <a:pPr algn="ctr"/>
                      <a:r>
                        <a:rPr lang="es-ES_tradnl" sz="1800" dirty="0"/>
                        <a:t>Bien</a:t>
                      </a:r>
                      <a:endParaRPr lang="es-ES" sz="1800" dirty="0"/>
                    </a:p>
                  </a:txBody>
                  <a:tcPr marT="45713" marB="45713" anchor="ctr"/>
                </a:tc>
                <a:tc>
                  <a:txBody>
                    <a:bodyPr/>
                    <a:lstStyle/>
                    <a:p>
                      <a:pPr algn="ctr"/>
                      <a:r>
                        <a:rPr lang="es-ES_tradnl" sz="1800" dirty="0"/>
                        <a:t>0</a:t>
                      </a:r>
                      <a:endParaRPr lang="es-ES" sz="1800" dirty="0"/>
                    </a:p>
                  </a:txBody>
                  <a:tcPr marT="45713" marB="45713" anchor="ctr"/>
                </a:tc>
                <a:extLst>
                  <a:ext uri="{0D108BD9-81ED-4DB2-BD59-A6C34878D82A}">
                    <a16:rowId xmlns:a16="http://schemas.microsoft.com/office/drawing/2014/main" val="10005"/>
                  </a:ext>
                </a:extLst>
              </a:tr>
            </a:tbl>
          </a:graphicData>
        </a:graphic>
      </p:graphicFrame>
      <p:sp>
        <p:nvSpPr>
          <p:cNvPr id="195631" name="3 Marcador de número de diapositiva">
            <a:extLst>
              <a:ext uri="{FF2B5EF4-FFF2-40B4-BE49-F238E27FC236}">
                <a16:creationId xmlns:a16="http://schemas.microsoft.com/office/drawing/2014/main" id="{56210862-501C-44E3-A7F6-4436E45755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3712F13-2552-43C2-9A0E-FEE1D8DD8373}" type="slidenum">
              <a:rPr lang="es-ES" altLang="es-CR" sz="2000">
                <a:solidFill>
                  <a:schemeClr val="tx2"/>
                </a:solidFill>
              </a:rPr>
              <a:pPr>
                <a:spcBef>
                  <a:spcPct val="0"/>
                </a:spcBef>
                <a:buClrTx/>
                <a:buSzTx/>
                <a:buFontTx/>
                <a:buNone/>
              </a:pPr>
              <a:t>146</a:t>
            </a:fld>
            <a:endParaRPr lang="es-ES" altLang="es-CR" sz="2000">
              <a:solidFill>
                <a:schemeClr val="tx2"/>
              </a:solidFill>
            </a:endParaRPr>
          </a:p>
        </p:txBody>
      </p:sp>
    </p:spTree>
    <p:extLst>
      <p:ext uri="{BB962C8B-B14F-4D97-AF65-F5344CB8AC3E}">
        <p14:creationId xmlns:p14="http://schemas.microsoft.com/office/powerpoint/2010/main" val="311924077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1 Título">
            <a:extLst>
              <a:ext uri="{FF2B5EF4-FFF2-40B4-BE49-F238E27FC236}">
                <a16:creationId xmlns:a16="http://schemas.microsoft.com/office/drawing/2014/main" id="{75F06325-F888-4735-815E-2F0943FAB1E7}"/>
              </a:ext>
            </a:extLst>
          </p:cNvPr>
          <p:cNvSpPr>
            <a:spLocks noGrp="1"/>
          </p:cNvSpPr>
          <p:nvPr>
            <p:ph type="title"/>
          </p:nvPr>
        </p:nvSpPr>
        <p:spPr/>
        <p:txBody>
          <a:bodyPr/>
          <a:lstStyle/>
          <a:p>
            <a:r>
              <a:rPr lang="es-ES_tradnl" altLang="es-CR"/>
              <a:t>Códigos de Detección y Corrección de Errores – Código de Paridad (cont.)</a:t>
            </a:r>
            <a:endParaRPr lang="es-ES" altLang="es-CR"/>
          </a:p>
        </p:txBody>
      </p:sp>
      <p:sp>
        <p:nvSpPr>
          <p:cNvPr id="3" name="2 Marcador de contenido">
            <a:extLst>
              <a:ext uri="{FF2B5EF4-FFF2-40B4-BE49-F238E27FC236}">
                <a16:creationId xmlns:a16="http://schemas.microsoft.com/office/drawing/2014/main" id="{F2BFF6BE-7F7F-4ACB-B677-5EDF5C6B5116}"/>
              </a:ext>
            </a:extLst>
          </p:cNvPr>
          <p:cNvSpPr>
            <a:spLocks noGrp="1"/>
          </p:cNvSpPr>
          <p:nvPr>
            <p:ph idx="1"/>
          </p:nvPr>
        </p:nvSpPr>
        <p:spPr/>
        <p:txBody>
          <a:bodyPr/>
          <a:lstStyle/>
          <a:p>
            <a:pPr>
              <a:defRPr/>
            </a:pPr>
            <a:r>
              <a:rPr lang="es-ES" dirty="0"/>
              <a:t>Como puede verse, el código de paridad No siempre resulta efectivo para detectar errores.</a:t>
            </a:r>
          </a:p>
          <a:p>
            <a:pPr>
              <a:defRPr/>
            </a:pPr>
            <a:r>
              <a:rPr lang="es-ES" dirty="0"/>
              <a:t>¿Qué tipo de errores si detecta y cuales no?</a:t>
            </a:r>
          </a:p>
          <a:p>
            <a:pPr lvl="1">
              <a:defRPr/>
            </a:pPr>
            <a:r>
              <a:rPr lang="es-ES_tradnl" dirty="0">
                <a:ea typeface="+mn-ea"/>
                <a:cs typeface="+mn-cs"/>
              </a:rPr>
              <a:t>Detecta cuando hay una cantidad impar de errores.</a:t>
            </a:r>
          </a:p>
          <a:p>
            <a:pPr lvl="1">
              <a:defRPr/>
            </a:pPr>
            <a:r>
              <a:rPr lang="es-ES_tradnl" dirty="0">
                <a:ea typeface="+mn-ea"/>
                <a:cs typeface="+mn-cs"/>
              </a:rPr>
              <a:t>Cuando </a:t>
            </a:r>
            <a:r>
              <a:rPr lang="es-ES_tradnl" sz="2000" dirty="0"/>
              <a:t>hay una cantidad par de errores </a:t>
            </a:r>
            <a:r>
              <a:rPr lang="es-ES_tradnl" dirty="0">
                <a:ea typeface="+mn-ea"/>
                <a:cs typeface="+mn-cs"/>
              </a:rPr>
              <a:t>no detecta nada.</a:t>
            </a:r>
            <a:endParaRPr lang="es-ES" dirty="0"/>
          </a:p>
          <a:p>
            <a:pPr>
              <a:defRPr/>
            </a:pPr>
            <a:r>
              <a:rPr lang="es-ES_tradnl" dirty="0"/>
              <a:t>Este código sólo detecta errores en una cantidad impar de bits, no corrige.</a:t>
            </a:r>
            <a:endParaRPr lang="es-ES" dirty="0"/>
          </a:p>
        </p:txBody>
      </p:sp>
      <p:sp>
        <p:nvSpPr>
          <p:cNvPr id="197636" name="3 Marcador de número de diapositiva">
            <a:extLst>
              <a:ext uri="{FF2B5EF4-FFF2-40B4-BE49-F238E27FC236}">
                <a16:creationId xmlns:a16="http://schemas.microsoft.com/office/drawing/2014/main" id="{150B272C-22AB-444D-97FD-BFCEE42B3D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EFB03FB-7321-4807-92F2-A28D9B2D753A}" type="slidenum">
              <a:rPr lang="es-ES" altLang="es-CR" sz="2000">
                <a:solidFill>
                  <a:schemeClr val="tx2"/>
                </a:solidFill>
              </a:rPr>
              <a:pPr>
                <a:spcBef>
                  <a:spcPct val="0"/>
                </a:spcBef>
                <a:buClrTx/>
                <a:buSzTx/>
                <a:buFontTx/>
                <a:buNone/>
              </a:pPr>
              <a:t>147</a:t>
            </a:fld>
            <a:endParaRPr lang="es-ES" altLang="es-CR" sz="2000">
              <a:solidFill>
                <a:schemeClr val="tx2"/>
              </a:solidFill>
            </a:endParaRPr>
          </a:p>
        </p:txBody>
      </p:sp>
    </p:spTree>
    <p:extLst>
      <p:ext uri="{BB962C8B-B14F-4D97-AF65-F5344CB8AC3E}">
        <p14:creationId xmlns:p14="http://schemas.microsoft.com/office/powerpoint/2010/main" val="8558078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1 Título">
            <a:extLst>
              <a:ext uri="{FF2B5EF4-FFF2-40B4-BE49-F238E27FC236}">
                <a16:creationId xmlns:a16="http://schemas.microsoft.com/office/drawing/2014/main" id="{F1ED3F61-79D1-4629-9F38-952643440A86}"/>
              </a:ext>
            </a:extLst>
          </p:cNvPr>
          <p:cNvSpPr>
            <a:spLocks noGrp="1"/>
          </p:cNvSpPr>
          <p:nvPr>
            <p:ph type="title"/>
          </p:nvPr>
        </p:nvSpPr>
        <p:spPr/>
        <p:txBody>
          <a:bodyPr/>
          <a:lstStyle/>
          <a:p>
            <a:r>
              <a:rPr lang="es-ES_tradnl" altLang="es-CR"/>
              <a:t>Códigos de Detección y Corrección de Errores – Código de Hamming</a:t>
            </a:r>
            <a:endParaRPr lang="es-ES" altLang="es-CR"/>
          </a:p>
        </p:txBody>
      </p:sp>
      <p:sp>
        <p:nvSpPr>
          <p:cNvPr id="199683" name="2 Marcador de contenido">
            <a:extLst>
              <a:ext uri="{FF2B5EF4-FFF2-40B4-BE49-F238E27FC236}">
                <a16:creationId xmlns:a16="http://schemas.microsoft.com/office/drawing/2014/main" id="{FF782665-858A-4742-B0D3-453102B0041C}"/>
              </a:ext>
            </a:extLst>
          </p:cNvPr>
          <p:cNvSpPr>
            <a:spLocks noGrp="1"/>
          </p:cNvSpPr>
          <p:nvPr>
            <p:ph idx="1"/>
          </p:nvPr>
        </p:nvSpPr>
        <p:spPr>
          <a:xfrm>
            <a:off x="838200" y="2057400"/>
            <a:ext cx="8305800" cy="4514850"/>
          </a:xfrm>
        </p:spPr>
        <p:txBody>
          <a:bodyPr/>
          <a:lstStyle/>
          <a:p>
            <a:r>
              <a:rPr lang="es-ES" altLang="es-CR"/>
              <a:t>Richard Hamming (1950) ideó un método no sólo para detectar errores sino también para corregirlos, y se conoce como </a:t>
            </a:r>
            <a:r>
              <a:rPr lang="es-ES" altLang="es-CR" b="1"/>
              <a:t>código Hamming.</a:t>
            </a:r>
          </a:p>
          <a:p>
            <a:r>
              <a:rPr lang="es-ES" altLang="es-CR"/>
              <a:t>Se añaden </a:t>
            </a:r>
            <a:r>
              <a:rPr lang="es-ES" altLang="es-CR" i="1"/>
              <a:t>k</a:t>
            </a:r>
            <a:r>
              <a:rPr lang="es-ES" altLang="es-CR"/>
              <a:t> bits de paridad a un carácter de </a:t>
            </a:r>
            <a:r>
              <a:rPr lang="es-ES" altLang="es-CR" i="1"/>
              <a:t>n</a:t>
            </a:r>
            <a:r>
              <a:rPr lang="es-ES" altLang="es-CR"/>
              <a:t> bits, formando un nuevo carácter de </a:t>
            </a:r>
            <a:r>
              <a:rPr lang="es-ES" altLang="es-CR" i="1"/>
              <a:t>n + k</a:t>
            </a:r>
            <a:r>
              <a:rPr lang="es-ES" altLang="es-CR"/>
              <a:t> bits. Los bits se numeran empezando por 1, no por 0, siendo el bit 1 el MSB.</a:t>
            </a:r>
          </a:p>
          <a:p>
            <a:r>
              <a:rPr lang="es-ES" altLang="es-CR"/>
              <a:t>Todo bit cuyo número sea potencia de 2 es un bit de paridad y todos los demás se utilizan para datos.</a:t>
            </a:r>
          </a:p>
          <a:p>
            <a:r>
              <a:rPr lang="es-ES" altLang="es-CR"/>
              <a:t>Para un carácter ASCII de 7 bits, se añaden 4 bits de paridad.</a:t>
            </a:r>
          </a:p>
          <a:p>
            <a:pPr lvl="1"/>
            <a:r>
              <a:rPr lang="es-ES" altLang="es-CR"/>
              <a:t>Los bits 1, 2, 4 y 8 son bits de paridad; 3, 5, 6, 7, 9, 10 y 11 son los 7 bits de datos. </a:t>
            </a:r>
          </a:p>
        </p:txBody>
      </p:sp>
      <p:sp>
        <p:nvSpPr>
          <p:cNvPr id="199684" name="3 Marcador de número de diapositiva">
            <a:extLst>
              <a:ext uri="{FF2B5EF4-FFF2-40B4-BE49-F238E27FC236}">
                <a16:creationId xmlns:a16="http://schemas.microsoft.com/office/drawing/2014/main" id="{C7E1DF2B-48E5-4DB7-9DE4-1A9EB14E9AA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E2F9E1A-E36C-443A-A875-CDCD31502E31}" type="slidenum">
              <a:rPr lang="es-ES" altLang="es-CR" sz="2000">
                <a:solidFill>
                  <a:schemeClr val="tx2"/>
                </a:solidFill>
              </a:rPr>
              <a:pPr>
                <a:spcBef>
                  <a:spcPct val="0"/>
                </a:spcBef>
                <a:buClrTx/>
                <a:buSzTx/>
                <a:buFontTx/>
                <a:buNone/>
              </a:pPr>
              <a:t>148</a:t>
            </a:fld>
            <a:endParaRPr lang="es-ES" altLang="es-CR" sz="2000">
              <a:solidFill>
                <a:schemeClr val="tx2"/>
              </a:solidFill>
            </a:endParaRPr>
          </a:p>
        </p:txBody>
      </p:sp>
    </p:spTree>
    <p:extLst>
      <p:ext uri="{BB962C8B-B14F-4D97-AF65-F5344CB8AC3E}">
        <p14:creationId xmlns:p14="http://schemas.microsoft.com/office/powerpoint/2010/main" val="27786385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1 Título">
            <a:extLst>
              <a:ext uri="{FF2B5EF4-FFF2-40B4-BE49-F238E27FC236}">
                <a16:creationId xmlns:a16="http://schemas.microsoft.com/office/drawing/2014/main" id="{64ED84DA-E449-40E6-9250-C397A6150A32}"/>
              </a:ext>
            </a:extLst>
          </p:cNvPr>
          <p:cNvSpPr>
            <a:spLocks noGrp="1"/>
          </p:cNvSpPr>
          <p:nvPr>
            <p:ph type="title"/>
          </p:nvPr>
        </p:nvSpPr>
        <p:spPr/>
        <p:txBody>
          <a:bodyPr/>
          <a:lstStyle/>
          <a:p>
            <a:r>
              <a:rPr lang="es-ES_tradnl" altLang="es-CR"/>
              <a:t>Códigos de Detección y Corrección de Errores – Código de Hamming (cont.)</a:t>
            </a:r>
            <a:endParaRPr lang="es-ES" altLang="es-CR"/>
          </a:p>
        </p:txBody>
      </p:sp>
      <p:sp>
        <p:nvSpPr>
          <p:cNvPr id="201731" name="2 Marcador de contenido">
            <a:extLst>
              <a:ext uri="{FF2B5EF4-FFF2-40B4-BE49-F238E27FC236}">
                <a16:creationId xmlns:a16="http://schemas.microsoft.com/office/drawing/2014/main" id="{2E393057-CCBE-4B6A-847E-38000055ABFB}"/>
              </a:ext>
            </a:extLst>
          </p:cNvPr>
          <p:cNvSpPr>
            <a:spLocks noGrp="1"/>
          </p:cNvSpPr>
          <p:nvPr>
            <p:ph idx="1"/>
          </p:nvPr>
        </p:nvSpPr>
        <p:spPr>
          <a:xfrm>
            <a:off x="838200" y="2057400"/>
            <a:ext cx="8305800" cy="4586288"/>
          </a:xfrm>
        </p:spPr>
        <p:txBody>
          <a:bodyPr/>
          <a:lstStyle/>
          <a:p>
            <a:r>
              <a:rPr lang="es-ES" altLang="es-CR"/>
              <a:t>Cada bit de paridad comprueba determinadas posiciones de bit y se ajusta de modo que el número total de unos en las posiciones comprobadas sea par, si se trata de paridad par; o sea impar, si se trata de paridad impar.</a:t>
            </a:r>
          </a:p>
          <a:p>
            <a:r>
              <a:rPr lang="es-ES_tradnl" altLang="es-CR"/>
              <a:t>En este código </a:t>
            </a:r>
            <a:r>
              <a:rPr lang="es-ES" altLang="es-CR"/>
              <a:t>se pueden detectar errores en 1 o 2 bits, y también corregir errores en un solo bit.</a:t>
            </a:r>
          </a:p>
          <a:p>
            <a:pPr lvl="1"/>
            <a:r>
              <a:rPr lang="es-ES" altLang="es-CR"/>
              <a:t>Esto representa una mejora respecto a los códigos con bit de paridad, que pueden detectar errores en sólo un bit, pero no pueden corregirlo.</a:t>
            </a:r>
          </a:p>
        </p:txBody>
      </p:sp>
      <p:sp>
        <p:nvSpPr>
          <p:cNvPr id="201732" name="3 Marcador de número de diapositiva">
            <a:extLst>
              <a:ext uri="{FF2B5EF4-FFF2-40B4-BE49-F238E27FC236}">
                <a16:creationId xmlns:a16="http://schemas.microsoft.com/office/drawing/2014/main" id="{572B6A8F-F512-4B7E-9655-B44C459DB40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F3CBD7B-9E72-4ECF-8328-A12AA15E6946}" type="slidenum">
              <a:rPr lang="es-ES" altLang="es-CR" sz="2000">
                <a:solidFill>
                  <a:schemeClr val="tx2"/>
                </a:solidFill>
              </a:rPr>
              <a:pPr>
                <a:spcBef>
                  <a:spcPct val="0"/>
                </a:spcBef>
                <a:buClrTx/>
                <a:buSzTx/>
                <a:buFontTx/>
                <a:buNone/>
              </a:pPr>
              <a:t>149</a:t>
            </a:fld>
            <a:endParaRPr lang="es-ES" altLang="es-CR" sz="2000">
              <a:solidFill>
                <a:schemeClr val="tx2"/>
              </a:solidFill>
            </a:endParaRPr>
          </a:p>
        </p:txBody>
      </p:sp>
    </p:spTree>
    <p:extLst>
      <p:ext uri="{BB962C8B-B14F-4D97-AF65-F5344CB8AC3E}">
        <p14:creationId xmlns:p14="http://schemas.microsoft.com/office/powerpoint/2010/main" val="399732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a:extLst>
              <a:ext uri="{FF2B5EF4-FFF2-40B4-BE49-F238E27FC236}">
                <a16:creationId xmlns:a16="http://schemas.microsoft.com/office/drawing/2014/main" id="{1590C5EA-E1B6-41A7-885F-919E57E28809}"/>
              </a:ext>
            </a:extLst>
          </p:cNvPr>
          <p:cNvSpPr>
            <a:spLocks noGrp="1"/>
          </p:cNvSpPr>
          <p:nvPr>
            <p:ph type="title"/>
          </p:nvPr>
        </p:nvSpPr>
        <p:spPr/>
        <p:txBody>
          <a:bodyPr/>
          <a:lstStyle/>
          <a:p>
            <a:r>
              <a:rPr lang="es-ES" altLang="es-CR"/>
              <a:t>Números Primos y Compuestos (cont.)</a:t>
            </a:r>
          </a:p>
        </p:txBody>
      </p:sp>
      <p:sp>
        <p:nvSpPr>
          <p:cNvPr id="29699" name="2 Marcador de contenido">
            <a:extLst>
              <a:ext uri="{FF2B5EF4-FFF2-40B4-BE49-F238E27FC236}">
                <a16:creationId xmlns:a16="http://schemas.microsoft.com/office/drawing/2014/main" id="{DD586195-A2C6-4A7F-AC49-9A8756794326}"/>
              </a:ext>
            </a:extLst>
          </p:cNvPr>
          <p:cNvSpPr>
            <a:spLocks noGrp="1"/>
          </p:cNvSpPr>
          <p:nvPr>
            <p:ph idx="1"/>
          </p:nvPr>
        </p:nvSpPr>
        <p:spPr/>
        <p:txBody>
          <a:bodyPr/>
          <a:lstStyle/>
          <a:p>
            <a:r>
              <a:rPr lang="es-ES" altLang="es-CR"/>
              <a:t>Un número entero </a:t>
            </a:r>
            <a:r>
              <a:rPr lang="es-ES" altLang="es-CR" i="1"/>
              <a:t>x</a:t>
            </a:r>
            <a:r>
              <a:rPr lang="es-ES" altLang="es-CR"/>
              <a:t> &gt; 1 se llama </a:t>
            </a:r>
            <a:r>
              <a:rPr lang="es-ES" altLang="es-CR" b="1"/>
              <a:t>compuesto</a:t>
            </a:r>
            <a:r>
              <a:rPr lang="es-ES" altLang="es-CR"/>
              <a:t> cuando no es primo, o lo que es lo mismo, si existe una descomposición </a:t>
            </a:r>
            <a:r>
              <a:rPr lang="es-ES" altLang="es-CR" i="1"/>
              <a:t>x</a:t>
            </a:r>
            <a:r>
              <a:rPr lang="es-ES" altLang="es-CR"/>
              <a:t> = </a:t>
            </a:r>
            <a:r>
              <a:rPr lang="es-ES" altLang="es-CR" i="1"/>
              <a:t>k</a:t>
            </a:r>
            <a:r>
              <a:rPr lang="es-ES" altLang="es-CR"/>
              <a:t> </a:t>
            </a:r>
            <a:r>
              <a:rPr lang="es-ES" altLang="es-CR">
                <a:cs typeface="Times New Roman" panose="02020603050405020304" pitchFamily="18" charset="0"/>
              </a:rPr>
              <a:t>• </a:t>
            </a:r>
            <a:r>
              <a:rPr lang="es-ES" altLang="es-CR" i="1">
                <a:cs typeface="Times New Roman" panose="02020603050405020304" pitchFamily="18" charset="0"/>
              </a:rPr>
              <a:t>l </a:t>
            </a:r>
            <a:r>
              <a:rPr lang="es-ES" altLang="es-CR">
                <a:cs typeface="Times New Roman" panose="02020603050405020304" pitchFamily="18" charset="0"/>
              </a:rPr>
              <a:t>que expresa a </a:t>
            </a:r>
            <a:r>
              <a:rPr lang="es-ES" altLang="es-CR" i="1">
                <a:cs typeface="Times New Roman" panose="02020603050405020304" pitchFamily="18" charset="0"/>
              </a:rPr>
              <a:t>x</a:t>
            </a:r>
            <a:r>
              <a:rPr lang="es-ES" altLang="es-CR">
                <a:cs typeface="Times New Roman" panose="02020603050405020304" pitchFamily="18" charset="0"/>
              </a:rPr>
              <a:t> como producto de dos enteros </a:t>
            </a:r>
            <a:r>
              <a:rPr lang="es-ES" altLang="es-CR" i="1">
                <a:cs typeface="Times New Roman" panose="02020603050405020304" pitchFamily="18" charset="0"/>
              </a:rPr>
              <a:t>k</a:t>
            </a:r>
            <a:r>
              <a:rPr lang="es-ES" altLang="es-CR">
                <a:cs typeface="Times New Roman" panose="02020603050405020304" pitchFamily="18" charset="0"/>
              </a:rPr>
              <a:t> y </a:t>
            </a:r>
            <a:r>
              <a:rPr lang="es-ES" altLang="es-CR" i="1">
                <a:cs typeface="Times New Roman" panose="02020603050405020304" pitchFamily="18" charset="0"/>
              </a:rPr>
              <a:t>l</a:t>
            </a:r>
            <a:r>
              <a:rPr lang="es-ES" altLang="es-CR">
                <a:cs typeface="Times New Roman" panose="02020603050405020304" pitchFamily="18" charset="0"/>
              </a:rPr>
              <a:t> tales que </a:t>
            </a:r>
            <a:r>
              <a:rPr lang="es-ES" altLang="es-CR" i="1">
                <a:cs typeface="Times New Roman" panose="02020603050405020304" pitchFamily="18" charset="0"/>
              </a:rPr>
              <a:t>l</a:t>
            </a:r>
            <a:r>
              <a:rPr lang="es-ES" altLang="es-CR">
                <a:cs typeface="Times New Roman" panose="02020603050405020304" pitchFamily="18" charset="0"/>
              </a:rPr>
              <a:t> &lt; </a:t>
            </a:r>
            <a:r>
              <a:rPr lang="es-ES" altLang="es-CR" i="1">
                <a:cs typeface="Times New Roman" panose="02020603050405020304" pitchFamily="18" charset="0"/>
              </a:rPr>
              <a:t>k</a:t>
            </a:r>
            <a:r>
              <a:rPr lang="es-ES" altLang="es-CR">
                <a:cs typeface="Times New Roman" panose="02020603050405020304" pitchFamily="18" charset="0"/>
              </a:rPr>
              <a:t> &lt; </a:t>
            </a:r>
            <a:r>
              <a:rPr lang="es-ES" altLang="es-CR" i="1">
                <a:cs typeface="Times New Roman" panose="02020603050405020304" pitchFamily="18" charset="0"/>
              </a:rPr>
              <a:t>x</a:t>
            </a:r>
            <a:r>
              <a:rPr lang="es-ES" altLang="es-CR">
                <a:cs typeface="Times New Roman" panose="02020603050405020304" pitchFamily="18" charset="0"/>
              </a:rPr>
              <a:t>.</a:t>
            </a:r>
          </a:p>
          <a:p>
            <a:r>
              <a:rPr lang="es-ES" altLang="es-CR">
                <a:cs typeface="Times New Roman" panose="02020603050405020304" pitchFamily="18" charset="0"/>
              </a:rPr>
              <a:t>Si no se puede encontrar ningún divisor </a:t>
            </a:r>
            <a:r>
              <a:rPr lang="es-ES" altLang="es-CR" i="1">
                <a:cs typeface="Times New Roman" panose="02020603050405020304" pitchFamily="18" charset="0"/>
              </a:rPr>
              <a:t>d</a:t>
            </a:r>
            <a:r>
              <a:rPr lang="es-ES" altLang="es-CR">
                <a:cs typeface="Times New Roman" panose="02020603050405020304" pitchFamily="18" charset="0"/>
              </a:rPr>
              <a:t> de </a:t>
            </a:r>
            <a:r>
              <a:rPr lang="es-ES" altLang="es-CR" i="1">
                <a:cs typeface="Times New Roman" panose="02020603050405020304" pitchFamily="18" charset="0"/>
              </a:rPr>
              <a:t>x</a:t>
            </a:r>
            <a:r>
              <a:rPr lang="es-ES" altLang="es-CR">
                <a:cs typeface="Times New Roman" panose="02020603050405020304" pitchFamily="18" charset="0"/>
              </a:rPr>
              <a:t> que sea mayor que 1 y menor o igual que la raíz cuadrada por defecto de </a:t>
            </a:r>
            <a:r>
              <a:rPr lang="es-ES" altLang="es-CR" i="1">
                <a:cs typeface="Times New Roman" panose="02020603050405020304" pitchFamily="18" charset="0"/>
              </a:rPr>
              <a:t>x</a:t>
            </a:r>
            <a:r>
              <a:rPr lang="es-ES" altLang="es-CR">
                <a:cs typeface="Times New Roman" panose="02020603050405020304" pitchFamily="18" charset="0"/>
              </a:rPr>
              <a:t>, se puede asegurar que </a:t>
            </a:r>
            <a:r>
              <a:rPr lang="es-ES" altLang="es-CR" i="1">
                <a:cs typeface="Times New Roman" panose="02020603050405020304" pitchFamily="18" charset="0"/>
              </a:rPr>
              <a:t>x</a:t>
            </a:r>
            <a:r>
              <a:rPr lang="es-ES" altLang="es-CR">
                <a:cs typeface="Times New Roman" panose="02020603050405020304" pitchFamily="18" charset="0"/>
              </a:rPr>
              <a:t> es primo. </a:t>
            </a:r>
          </a:p>
          <a:p>
            <a:pPr lvl="1"/>
            <a:r>
              <a:rPr lang="en-US" altLang="es-CR"/>
              <a:t>Si </a:t>
            </a:r>
            <a:r>
              <a:rPr lang="en-US" altLang="es-CR" i="1"/>
              <a:t>n </a:t>
            </a:r>
            <a:r>
              <a:rPr lang="en-US" altLang="es-CR"/>
              <a:t>es un </a:t>
            </a:r>
            <a:r>
              <a:rPr lang="es-CR" altLang="es-CR"/>
              <a:t>número</a:t>
            </a:r>
            <a:r>
              <a:rPr lang="en-US" altLang="es-CR"/>
              <a:t> entero compuesto, entonces </a:t>
            </a:r>
            <a:r>
              <a:rPr lang="en-US" altLang="es-CR" i="1"/>
              <a:t>n </a:t>
            </a:r>
            <a:r>
              <a:rPr lang="en-US" altLang="es-CR"/>
              <a:t>tiene un divisor primo menor o igual a </a:t>
            </a:r>
            <a:r>
              <a:rPr lang="es-CR" altLang="es-CR"/>
              <a:t>√</a:t>
            </a:r>
            <a:r>
              <a:rPr lang="es-CR" altLang="es-CR" i="1"/>
              <a:t>n</a:t>
            </a:r>
            <a:r>
              <a:rPr lang="es-CR" altLang="es-CR"/>
              <a:t>.</a:t>
            </a:r>
            <a:endParaRPr lang="es-ES" altLang="es-CR"/>
          </a:p>
        </p:txBody>
      </p:sp>
      <p:sp>
        <p:nvSpPr>
          <p:cNvPr id="29700" name="3 Marcador de número de diapositiva">
            <a:extLst>
              <a:ext uri="{FF2B5EF4-FFF2-40B4-BE49-F238E27FC236}">
                <a16:creationId xmlns:a16="http://schemas.microsoft.com/office/drawing/2014/main" id="{11CF027E-0A88-4A24-8DC0-2FC72119F8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588981A-88F9-40BB-9F4C-ADB3C713AC53}" type="slidenum">
              <a:rPr lang="es-ES" altLang="es-CR" sz="2000" smtClean="0">
                <a:solidFill>
                  <a:schemeClr val="tx2"/>
                </a:solidFill>
              </a:rPr>
              <a:pPr>
                <a:spcBef>
                  <a:spcPct val="0"/>
                </a:spcBef>
                <a:buClrTx/>
                <a:buSzTx/>
                <a:buFontTx/>
                <a:buNone/>
              </a:pPr>
              <a:t>15</a:t>
            </a:fld>
            <a:endParaRPr lang="es-ES" altLang="es-CR" sz="2000">
              <a:solidFill>
                <a:schemeClr val="tx2"/>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1 Título">
            <a:extLst>
              <a:ext uri="{FF2B5EF4-FFF2-40B4-BE49-F238E27FC236}">
                <a16:creationId xmlns:a16="http://schemas.microsoft.com/office/drawing/2014/main" id="{00918E81-EA6C-467F-B57A-FEF4D7F2E48D}"/>
              </a:ext>
            </a:extLst>
          </p:cNvPr>
          <p:cNvSpPr>
            <a:spLocks noGrp="1"/>
          </p:cNvSpPr>
          <p:nvPr>
            <p:ph type="title"/>
          </p:nvPr>
        </p:nvSpPr>
        <p:spPr/>
        <p:txBody>
          <a:bodyPr/>
          <a:lstStyle/>
          <a:p>
            <a:r>
              <a:rPr lang="es-ES_tradnl" altLang="es-CR"/>
              <a:t>Códigos de Detección y Corrección de Errores – Código de Hamming (cont.)</a:t>
            </a:r>
            <a:endParaRPr lang="es-ES" altLang="es-CR"/>
          </a:p>
        </p:txBody>
      </p:sp>
      <p:sp>
        <p:nvSpPr>
          <p:cNvPr id="3" name="2 Marcador de contenido">
            <a:extLst>
              <a:ext uri="{FF2B5EF4-FFF2-40B4-BE49-F238E27FC236}">
                <a16:creationId xmlns:a16="http://schemas.microsoft.com/office/drawing/2014/main" id="{210E7648-0C38-4400-BD52-74141B0A9D3A}"/>
              </a:ext>
            </a:extLst>
          </p:cNvPr>
          <p:cNvSpPr>
            <a:spLocks noGrp="1"/>
          </p:cNvSpPr>
          <p:nvPr>
            <p:ph idx="1"/>
          </p:nvPr>
        </p:nvSpPr>
        <p:spPr>
          <a:xfrm>
            <a:off x="838200" y="2057400"/>
            <a:ext cx="8305800" cy="4443413"/>
          </a:xfrm>
        </p:spPr>
        <p:txBody>
          <a:bodyPr/>
          <a:lstStyle/>
          <a:p>
            <a:pPr>
              <a:defRPr/>
            </a:pPr>
            <a:r>
              <a:rPr lang="es-ES" dirty="0"/>
              <a:t>Las posiciones de los bits comprobados por los de paridad son:</a:t>
            </a:r>
          </a:p>
          <a:p>
            <a:pPr lvl="1">
              <a:defRPr/>
            </a:pPr>
            <a:r>
              <a:rPr lang="es-ES" dirty="0">
                <a:ea typeface="+mn-ea"/>
                <a:cs typeface="+mn-cs"/>
              </a:rPr>
              <a:t>El bit 1 comprueba los bits 1, 3, 5, 7, 9 y 11.</a:t>
            </a:r>
          </a:p>
          <a:p>
            <a:pPr lvl="1">
              <a:defRPr/>
            </a:pPr>
            <a:r>
              <a:rPr lang="es-ES" dirty="0">
                <a:ea typeface="+mn-ea"/>
                <a:cs typeface="+mn-cs"/>
              </a:rPr>
              <a:t>El bit 2 comprueba los bits 2, 3, 6, 7, 10 y 11.</a:t>
            </a:r>
          </a:p>
          <a:p>
            <a:pPr lvl="1">
              <a:defRPr/>
            </a:pPr>
            <a:r>
              <a:rPr lang="es-ES" dirty="0">
                <a:ea typeface="+mn-ea"/>
                <a:cs typeface="+mn-cs"/>
              </a:rPr>
              <a:t>El bit 4 comprueba los bits 4, 5, 6 y 7.</a:t>
            </a:r>
          </a:p>
          <a:p>
            <a:pPr lvl="1">
              <a:defRPr/>
            </a:pPr>
            <a:r>
              <a:rPr lang="es-ES" dirty="0">
                <a:ea typeface="+mn-ea"/>
                <a:cs typeface="+mn-cs"/>
              </a:rPr>
              <a:t>El bit 8 comprueba los bits 8, 9, 10 y 11.</a:t>
            </a:r>
          </a:p>
          <a:p>
            <a:pPr>
              <a:defRPr/>
            </a:pPr>
            <a:r>
              <a:rPr lang="es-ES" dirty="0"/>
              <a:t>En general, el bit </a:t>
            </a:r>
            <a:r>
              <a:rPr lang="es-ES" i="1" dirty="0"/>
              <a:t>n</a:t>
            </a:r>
            <a:r>
              <a:rPr lang="es-ES" dirty="0"/>
              <a:t> es comprobado por los bits </a:t>
            </a:r>
            <a:r>
              <a:rPr lang="es-ES" i="1" dirty="0"/>
              <a:t>b</a:t>
            </a:r>
            <a:r>
              <a:rPr lang="es-ES" baseline="-25000" dirty="0"/>
              <a:t>1</a:t>
            </a:r>
            <a:r>
              <a:rPr lang="es-ES" dirty="0"/>
              <a:t>, </a:t>
            </a:r>
            <a:r>
              <a:rPr lang="es-ES" i="1" dirty="0"/>
              <a:t>b</a:t>
            </a:r>
            <a:r>
              <a:rPr lang="es-ES" baseline="-25000" dirty="0"/>
              <a:t>2</a:t>
            </a:r>
            <a:r>
              <a:rPr lang="es-ES" dirty="0"/>
              <a:t>,....,</a:t>
            </a:r>
            <a:r>
              <a:rPr lang="es-ES" i="1" dirty="0" err="1"/>
              <a:t>b</a:t>
            </a:r>
            <a:r>
              <a:rPr lang="es-ES" i="1" baseline="-25000" dirty="0" err="1"/>
              <a:t>j</a:t>
            </a:r>
            <a:r>
              <a:rPr lang="es-ES" dirty="0"/>
              <a:t>, tales que </a:t>
            </a:r>
            <a:r>
              <a:rPr lang="es-ES" i="1" dirty="0"/>
              <a:t>b</a:t>
            </a:r>
            <a:r>
              <a:rPr lang="es-ES" baseline="-25000" dirty="0"/>
              <a:t>1</a:t>
            </a:r>
            <a:r>
              <a:rPr lang="es-ES" dirty="0"/>
              <a:t> + </a:t>
            </a:r>
            <a:r>
              <a:rPr lang="es-ES" i="1" dirty="0"/>
              <a:t>b</a:t>
            </a:r>
            <a:r>
              <a:rPr lang="es-ES" baseline="-25000" dirty="0"/>
              <a:t>2</a:t>
            </a:r>
            <a:r>
              <a:rPr lang="es-ES" dirty="0"/>
              <a:t> + .... + </a:t>
            </a:r>
            <a:r>
              <a:rPr lang="es-ES" i="1" dirty="0" err="1"/>
              <a:t>b</a:t>
            </a:r>
            <a:r>
              <a:rPr lang="es-ES" i="1" baseline="-25000" dirty="0" err="1"/>
              <a:t>j</a:t>
            </a:r>
            <a:r>
              <a:rPr lang="es-ES" dirty="0"/>
              <a:t> = </a:t>
            </a:r>
            <a:r>
              <a:rPr lang="es-ES" i="1" dirty="0"/>
              <a:t>n</a:t>
            </a:r>
            <a:r>
              <a:rPr lang="es-ES" dirty="0"/>
              <a:t>.</a:t>
            </a:r>
          </a:p>
          <a:p>
            <a:pPr lvl="1">
              <a:defRPr/>
            </a:pPr>
            <a:r>
              <a:rPr lang="es-ES" dirty="0">
                <a:ea typeface="+mn-ea"/>
                <a:cs typeface="+mn-cs"/>
              </a:rPr>
              <a:t>Por ejemplo:</a:t>
            </a:r>
          </a:p>
          <a:p>
            <a:pPr lvl="2">
              <a:defRPr/>
            </a:pPr>
            <a:r>
              <a:rPr lang="es-ES" dirty="0">
                <a:ea typeface="+mn-ea"/>
                <a:cs typeface="+mn-cs"/>
              </a:rPr>
              <a:t>El bit 5 es comprobado por los bits 1 y 4 porque 1 + 4 = 5.</a:t>
            </a:r>
          </a:p>
          <a:p>
            <a:pPr lvl="2">
              <a:defRPr/>
            </a:pPr>
            <a:r>
              <a:rPr lang="es-ES" dirty="0">
                <a:ea typeface="+mn-ea"/>
                <a:cs typeface="+mn-cs"/>
              </a:rPr>
              <a:t>El bit 6 es comprobado por los bits 2 y 4 porque 2 + 4 = 6.</a:t>
            </a:r>
            <a:endParaRPr lang="es-ES" dirty="0"/>
          </a:p>
        </p:txBody>
      </p:sp>
      <p:sp>
        <p:nvSpPr>
          <p:cNvPr id="203780" name="3 Marcador de número de diapositiva">
            <a:extLst>
              <a:ext uri="{FF2B5EF4-FFF2-40B4-BE49-F238E27FC236}">
                <a16:creationId xmlns:a16="http://schemas.microsoft.com/office/drawing/2014/main" id="{8ED36281-CEB2-48BA-BCE0-11C648B2843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F48F12B-73D7-4692-B10C-01A4B93ECD60}" type="slidenum">
              <a:rPr lang="es-ES" altLang="es-CR" sz="2000">
                <a:solidFill>
                  <a:schemeClr val="tx2"/>
                </a:solidFill>
              </a:rPr>
              <a:pPr>
                <a:spcBef>
                  <a:spcPct val="0"/>
                </a:spcBef>
                <a:buClrTx/>
                <a:buSzTx/>
                <a:buFontTx/>
                <a:buNone/>
              </a:pPr>
              <a:t>150</a:t>
            </a:fld>
            <a:endParaRPr lang="es-ES" altLang="es-CR" sz="2000">
              <a:solidFill>
                <a:schemeClr val="tx2"/>
              </a:solidFill>
            </a:endParaRPr>
          </a:p>
        </p:txBody>
      </p:sp>
    </p:spTree>
    <p:extLst>
      <p:ext uri="{BB962C8B-B14F-4D97-AF65-F5344CB8AC3E}">
        <p14:creationId xmlns:p14="http://schemas.microsoft.com/office/powerpoint/2010/main" val="25213284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1 Título">
            <a:extLst>
              <a:ext uri="{FF2B5EF4-FFF2-40B4-BE49-F238E27FC236}">
                <a16:creationId xmlns:a16="http://schemas.microsoft.com/office/drawing/2014/main" id="{F0D6C4F6-897A-4DE6-A293-F19AF76880C3}"/>
              </a:ext>
            </a:extLst>
          </p:cNvPr>
          <p:cNvSpPr>
            <a:spLocks noGrp="1"/>
          </p:cNvSpPr>
          <p:nvPr>
            <p:ph type="title"/>
          </p:nvPr>
        </p:nvSpPr>
        <p:spPr/>
        <p:txBody>
          <a:bodyPr/>
          <a:lstStyle/>
          <a:p>
            <a:r>
              <a:rPr lang="es-ES_tradnl" altLang="es-CR"/>
              <a:t>Códigos de Detección y Corrección de Errores – Código de Hamming (cont.)</a:t>
            </a:r>
            <a:endParaRPr lang="es-ES" altLang="es-CR"/>
          </a:p>
        </p:txBody>
      </p:sp>
      <p:sp>
        <p:nvSpPr>
          <p:cNvPr id="205827" name="2 Marcador de contenido">
            <a:extLst>
              <a:ext uri="{FF2B5EF4-FFF2-40B4-BE49-F238E27FC236}">
                <a16:creationId xmlns:a16="http://schemas.microsoft.com/office/drawing/2014/main" id="{B7B3179E-364A-4625-878A-58521C168DC1}"/>
              </a:ext>
            </a:extLst>
          </p:cNvPr>
          <p:cNvSpPr>
            <a:spLocks noGrp="1"/>
          </p:cNvSpPr>
          <p:nvPr>
            <p:ph idx="1"/>
          </p:nvPr>
        </p:nvSpPr>
        <p:spPr>
          <a:xfrm>
            <a:off x="838200" y="2057400"/>
            <a:ext cx="8305800" cy="4443413"/>
          </a:xfrm>
        </p:spPr>
        <p:txBody>
          <a:bodyPr/>
          <a:lstStyle/>
          <a:p>
            <a:r>
              <a:rPr lang="es-ES" altLang="es-CR"/>
              <a:t>Ejemplo: Usando paridad par, construir el código de Hamming para el carácter "b“.</a:t>
            </a:r>
          </a:p>
        </p:txBody>
      </p:sp>
      <p:sp>
        <p:nvSpPr>
          <p:cNvPr id="205828" name="3 Marcador de número de diapositiva">
            <a:extLst>
              <a:ext uri="{FF2B5EF4-FFF2-40B4-BE49-F238E27FC236}">
                <a16:creationId xmlns:a16="http://schemas.microsoft.com/office/drawing/2014/main" id="{1EAC4E54-FA4F-462B-82BB-2A32733004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22513DD-9F70-474B-A2DD-EBA68B802C1B}" type="slidenum">
              <a:rPr lang="es-ES" altLang="es-CR" sz="2000">
                <a:solidFill>
                  <a:schemeClr val="tx2"/>
                </a:solidFill>
              </a:rPr>
              <a:pPr>
                <a:spcBef>
                  <a:spcPct val="0"/>
                </a:spcBef>
                <a:buClrTx/>
                <a:buSzTx/>
                <a:buFontTx/>
                <a:buNone/>
              </a:pPr>
              <a:t>151</a:t>
            </a:fld>
            <a:endParaRPr lang="es-ES" altLang="es-CR" sz="2000">
              <a:solidFill>
                <a:schemeClr val="tx2"/>
              </a:solidFill>
            </a:endParaRPr>
          </a:p>
        </p:txBody>
      </p:sp>
      <p:pic>
        <p:nvPicPr>
          <p:cNvPr id="205829" name="Picture 2">
            <a:extLst>
              <a:ext uri="{FF2B5EF4-FFF2-40B4-BE49-F238E27FC236}">
                <a16:creationId xmlns:a16="http://schemas.microsoft.com/office/drawing/2014/main" id="{F64B1779-F040-4A24-BD28-E19A8170E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2843213"/>
            <a:ext cx="595788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93791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1 Título">
            <a:extLst>
              <a:ext uri="{FF2B5EF4-FFF2-40B4-BE49-F238E27FC236}">
                <a16:creationId xmlns:a16="http://schemas.microsoft.com/office/drawing/2014/main" id="{952916B0-8770-45ED-8B9F-F4E3276754EC}"/>
              </a:ext>
            </a:extLst>
          </p:cNvPr>
          <p:cNvSpPr>
            <a:spLocks noGrp="1"/>
          </p:cNvSpPr>
          <p:nvPr>
            <p:ph type="title"/>
          </p:nvPr>
        </p:nvSpPr>
        <p:spPr/>
        <p:txBody>
          <a:bodyPr/>
          <a:lstStyle/>
          <a:p>
            <a:r>
              <a:rPr lang="es-ES_tradnl" altLang="es-CR"/>
              <a:t>Códigos de Detección y Corrección de Errores – Código de Hamming (cont.)</a:t>
            </a:r>
            <a:endParaRPr lang="es-ES" altLang="es-CR"/>
          </a:p>
        </p:txBody>
      </p:sp>
      <p:sp>
        <p:nvSpPr>
          <p:cNvPr id="3" name="2 Marcador de contenido">
            <a:extLst>
              <a:ext uri="{FF2B5EF4-FFF2-40B4-BE49-F238E27FC236}">
                <a16:creationId xmlns:a16="http://schemas.microsoft.com/office/drawing/2014/main" id="{B26E7B77-51B3-429A-9FBD-799BDB8F07A5}"/>
              </a:ext>
            </a:extLst>
          </p:cNvPr>
          <p:cNvSpPr>
            <a:spLocks noGrp="1"/>
          </p:cNvSpPr>
          <p:nvPr>
            <p:ph idx="1"/>
          </p:nvPr>
        </p:nvSpPr>
        <p:spPr>
          <a:xfrm>
            <a:off x="838200" y="2057400"/>
            <a:ext cx="8305800" cy="4800600"/>
          </a:xfrm>
        </p:spPr>
        <p:txBody>
          <a:bodyPr/>
          <a:lstStyle/>
          <a:p>
            <a:pPr>
              <a:defRPr/>
            </a:pPr>
            <a:r>
              <a:rPr lang="es-ES" dirty="0"/>
              <a:t>Considérese que pasaría si el bit 1 se modificara durante la transmisión.</a:t>
            </a:r>
          </a:p>
          <a:p>
            <a:pPr lvl="1">
              <a:defRPr/>
            </a:pPr>
            <a:r>
              <a:rPr lang="es-ES" dirty="0">
                <a:ea typeface="+mn-ea"/>
                <a:cs typeface="+mn-cs"/>
              </a:rPr>
              <a:t>El carácter recibido sería 10111001010 en lugar de 00111001010.</a:t>
            </a:r>
          </a:p>
          <a:p>
            <a:pPr lvl="1">
              <a:defRPr/>
            </a:pPr>
            <a:r>
              <a:rPr lang="es-ES" dirty="0">
                <a:ea typeface="+mn-ea"/>
                <a:cs typeface="+mn-cs"/>
              </a:rPr>
              <a:t>El receptor comprobaría los 4 bits de paridad con los resultados siguientes:</a:t>
            </a:r>
          </a:p>
          <a:p>
            <a:pPr lvl="2">
              <a:defRPr/>
            </a:pPr>
            <a:r>
              <a:rPr lang="es-ES" dirty="0">
                <a:ea typeface="+mn-ea"/>
                <a:cs typeface="+mn-cs"/>
              </a:rPr>
              <a:t>Bit de paridad 1 incorrecto: bits 1, 3, 5, 7, 9 y 11 contienen tres unos.</a:t>
            </a:r>
          </a:p>
          <a:p>
            <a:pPr lvl="2">
              <a:defRPr/>
            </a:pPr>
            <a:r>
              <a:rPr lang="es-ES" dirty="0">
                <a:ea typeface="+mn-ea"/>
                <a:cs typeface="+mn-cs"/>
              </a:rPr>
              <a:t>Bit de paridad 2 correcto: los bits 2, 3, 6, 7, 10 y 11 contienen dos unos.</a:t>
            </a:r>
          </a:p>
          <a:p>
            <a:pPr lvl="2">
              <a:defRPr/>
            </a:pPr>
            <a:r>
              <a:rPr lang="es-ES" dirty="0">
                <a:ea typeface="+mn-ea"/>
                <a:cs typeface="+mn-cs"/>
              </a:rPr>
              <a:t>Bit de paridad 4 correcto: los bits 4, 5, 6 y 7 contienen dos unos.</a:t>
            </a:r>
          </a:p>
          <a:p>
            <a:pPr lvl="2">
              <a:defRPr/>
            </a:pPr>
            <a:r>
              <a:rPr lang="es-ES" dirty="0">
                <a:ea typeface="+mn-ea"/>
                <a:cs typeface="+mn-cs"/>
              </a:rPr>
              <a:t>Bit de paridad 8 correcto: los bits 8, 9, 10 y 11 contienen dos unos.</a:t>
            </a:r>
          </a:p>
        </p:txBody>
      </p:sp>
      <p:sp>
        <p:nvSpPr>
          <p:cNvPr id="207876" name="3 Marcador de número de diapositiva">
            <a:extLst>
              <a:ext uri="{FF2B5EF4-FFF2-40B4-BE49-F238E27FC236}">
                <a16:creationId xmlns:a16="http://schemas.microsoft.com/office/drawing/2014/main" id="{13E1837D-3BA7-4F73-866D-494D7743805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4CD465A-D454-47B9-B963-A193251D91C4}" type="slidenum">
              <a:rPr lang="es-ES" altLang="es-CR" sz="2000">
                <a:solidFill>
                  <a:schemeClr val="tx2"/>
                </a:solidFill>
              </a:rPr>
              <a:pPr>
                <a:spcBef>
                  <a:spcPct val="0"/>
                </a:spcBef>
                <a:buClrTx/>
                <a:buSzTx/>
                <a:buFontTx/>
                <a:buNone/>
              </a:pPr>
              <a:t>152</a:t>
            </a:fld>
            <a:endParaRPr lang="es-ES" altLang="es-CR" sz="2000">
              <a:solidFill>
                <a:schemeClr val="tx2"/>
              </a:solidFill>
            </a:endParaRPr>
          </a:p>
        </p:txBody>
      </p:sp>
    </p:spTree>
    <p:extLst>
      <p:ext uri="{BB962C8B-B14F-4D97-AF65-F5344CB8AC3E}">
        <p14:creationId xmlns:p14="http://schemas.microsoft.com/office/powerpoint/2010/main" val="55961525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1 Título">
            <a:extLst>
              <a:ext uri="{FF2B5EF4-FFF2-40B4-BE49-F238E27FC236}">
                <a16:creationId xmlns:a16="http://schemas.microsoft.com/office/drawing/2014/main" id="{3166D24B-7B6B-48D7-9DD9-90C71ED5AB12}"/>
              </a:ext>
            </a:extLst>
          </p:cNvPr>
          <p:cNvSpPr>
            <a:spLocks noGrp="1"/>
          </p:cNvSpPr>
          <p:nvPr>
            <p:ph type="title"/>
          </p:nvPr>
        </p:nvSpPr>
        <p:spPr/>
        <p:txBody>
          <a:bodyPr/>
          <a:lstStyle/>
          <a:p>
            <a:r>
              <a:rPr lang="es-ES_tradnl" altLang="es-CR"/>
              <a:t>Códigos de Detección y Corrección de Errores – Código de Hamming (cont.)</a:t>
            </a:r>
            <a:endParaRPr lang="es-ES" altLang="es-CR"/>
          </a:p>
        </p:txBody>
      </p:sp>
      <p:sp>
        <p:nvSpPr>
          <p:cNvPr id="209923" name="3 Marcador de número de diapositiva">
            <a:extLst>
              <a:ext uri="{FF2B5EF4-FFF2-40B4-BE49-F238E27FC236}">
                <a16:creationId xmlns:a16="http://schemas.microsoft.com/office/drawing/2014/main" id="{F51CFBD2-F9E8-48A6-9738-C213C547500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16424C1-6DDA-4980-85FC-8A4A160D2E02}" type="slidenum">
              <a:rPr lang="es-ES" altLang="es-CR" sz="2000">
                <a:solidFill>
                  <a:schemeClr val="tx2"/>
                </a:solidFill>
              </a:rPr>
              <a:pPr>
                <a:spcBef>
                  <a:spcPct val="0"/>
                </a:spcBef>
                <a:buClrTx/>
                <a:buSzTx/>
                <a:buFontTx/>
                <a:buNone/>
              </a:pPr>
              <a:t>153</a:t>
            </a:fld>
            <a:endParaRPr lang="es-ES" altLang="es-CR" sz="2000">
              <a:solidFill>
                <a:schemeClr val="tx2"/>
              </a:solidFill>
            </a:endParaRPr>
          </a:p>
        </p:txBody>
      </p:sp>
      <p:pic>
        <p:nvPicPr>
          <p:cNvPr id="209924" name="Picture 2">
            <a:extLst>
              <a:ext uri="{FF2B5EF4-FFF2-40B4-BE49-F238E27FC236}">
                <a16:creationId xmlns:a16="http://schemas.microsoft.com/office/drawing/2014/main" id="{F1E27303-E631-469B-9472-5F3D4E8EB2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57275" y="2357438"/>
            <a:ext cx="7943850" cy="3219450"/>
          </a:xfrm>
          <a:noFill/>
        </p:spPr>
      </p:pic>
    </p:spTree>
    <p:extLst>
      <p:ext uri="{BB962C8B-B14F-4D97-AF65-F5344CB8AC3E}">
        <p14:creationId xmlns:p14="http://schemas.microsoft.com/office/powerpoint/2010/main" val="12577623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1 Título">
            <a:extLst>
              <a:ext uri="{FF2B5EF4-FFF2-40B4-BE49-F238E27FC236}">
                <a16:creationId xmlns:a16="http://schemas.microsoft.com/office/drawing/2014/main" id="{0EE2246C-DF87-4B32-A72B-121F3D8D0CAA}"/>
              </a:ext>
            </a:extLst>
          </p:cNvPr>
          <p:cNvSpPr>
            <a:spLocks noGrp="1"/>
          </p:cNvSpPr>
          <p:nvPr>
            <p:ph type="title"/>
          </p:nvPr>
        </p:nvSpPr>
        <p:spPr/>
        <p:txBody>
          <a:bodyPr/>
          <a:lstStyle/>
          <a:p>
            <a:r>
              <a:rPr lang="es-ES_tradnl" altLang="es-CR"/>
              <a:t>Códigos de Detección y Corrección de Errores – Código de Hamming (cont.)</a:t>
            </a:r>
            <a:endParaRPr lang="es-ES" altLang="es-CR"/>
          </a:p>
        </p:txBody>
      </p:sp>
      <p:sp>
        <p:nvSpPr>
          <p:cNvPr id="3" name="2 Marcador de contenido">
            <a:extLst>
              <a:ext uri="{FF2B5EF4-FFF2-40B4-BE49-F238E27FC236}">
                <a16:creationId xmlns:a16="http://schemas.microsoft.com/office/drawing/2014/main" id="{74601DA3-2DDD-4D8A-A28B-31F4B7A47839}"/>
              </a:ext>
            </a:extLst>
          </p:cNvPr>
          <p:cNvSpPr>
            <a:spLocks noGrp="1"/>
          </p:cNvSpPr>
          <p:nvPr>
            <p:ph idx="1"/>
          </p:nvPr>
        </p:nvSpPr>
        <p:spPr>
          <a:xfrm>
            <a:off x="838200" y="2057400"/>
            <a:ext cx="8305800" cy="4800600"/>
          </a:xfrm>
        </p:spPr>
        <p:txBody>
          <a:bodyPr/>
          <a:lstStyle/>
          <a:p>
            <a:pPr>
              <a:defRPr/>
            </a:pPr>
            <a:r>
              <a:rPr lang="es-ES" sz="2000" dirty="0"/>
              <a:t>El número total de unos en los bits 1, 3, 5, 7, 9 y 11 debería de ser par, ya que se está usando paridad par.</a:t>
            </a:r>
          </a:p>
          <a:p>
            <a:pPr>
              <a:defRPr/>
            </a:pPr>
            <a:r>
              <a:rPr lang="es-ES" sz="2000" dirty="0"/>
              <a:t>El bit incorrecto debe ser uno de los bits comprobados por el bit de paridad 1, es decir, uno de los bits 1, 3, 5, 7, 9 u 11.</a:t>
            </a:r>
          </a:p>
          <a:p>
            <a:pPr lvl="1">
              <a:defRPr/>
            </a:pPr>
            <a:r>
              <a:rPr lang="es-ES" sz="2000" dirty="0">
                <a:ea typeface="+mn-ea"/>
                <a:cs typeface="+mn-cs"/>
              </a:rPr>
              <a:t>El bit de paridad 2 es correcto, sabemos que los bits 2, 3, 6, 7, 10 y 11 son correctos, de forma que el error no estaba en los bits 3, 7 u 11. Esto deja los bits 1, 5 y 9.</a:t>
            </a:r>
          </a:p>
          <a:p>
            <a:pPr lvl="1">
              <a:defRPr/>
            </a:pPr>
            <a:r>
              <a:rPr lang="es-ES" sz="2000" dirty="0">
                <a:ea typeface="+mn-ea"/>
                <a:cs typeface="+mn-cs"/>
              </a:rPr>
              <a:t>El bit de paridad 4 es correcto, lo cual significa que los bits 4, 5, 6 y 7 no contienen errores. Esto reduce la elección al 1 ó 9.</a:t>
            </a:r>
          </a:p>
          <a:p>
            <a:pPr lvl="1">
              <a:defRPr/>
            </a:pPr>
            <a:r>
              <a:rPr lang="es-ES" sz="2000" dirty="0">
                <a:ea typeface="+mn-ea"/>
                <a:cs typeface="+mn-cs"/>
              </a:rPr>
              <a:t>El bit de paridad 8 también es correcto y, por lo tanto, el bit 9 es correcto. Por consiguiente, el bit incorrecto debe ser el 1.</a:t>
            </a:r>
          </a:p>
          <a:p>
            <a:pPr lvl="1">
              <a:defRPr/>
            </a:pPr>
            <a:r>
              <a:rPr lang="es-ES" sz="2000" dirty="0">
                <a:ea typeface="+mn-ea"/>
                <a:cs typeface="+mn-cs"/>
              </a:rPr>
              <a:t>Dado que se recibió como un 1, debería haberse transmitido como un 0. En esta forma se pueden corregir los errores</a:t>
            </a:r>
          </a:p>
        </p:txBody>
      </p:sp>
      <p:sp>
        <p:nvSpPr>
          <p:cNvPr id="211972" name="3 Marcador de número de diapositiva">
            <a:extLst>
              <a:ext uri="{FF2B5EF4-FFF2-40B4-BE49-F238E27FC236}">
                <a16:creationId xmlns:a16="http://schemas.microsoft.com/office/drawing/2014/main" id="{8D42BE03-0724-4A0F-8DC4-036CDBE52EC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9D9BE6F-D9B3-4511-8F3D-9446F967950E}" type="slidenum">
              <a:rPr lang="es-ES" altLang="es-CR" sz="2000">
                <a:solidFill>
                  <a:schemeClr val="tx2"/>
                </a:solidFill>
              </a:rPr>
              <a:pPr>
                <a:spcBef>
                  <a:spcPct val="0"/>
                </a:spcBef>
                <a:buClrTx/>
                <a:buSzTx/>
                <a:buFontTx/>
                <a:buNone/>
              </a:pPr>
              <a:t>154</a:t>
            </a:fld>
            <a:endParaRPr lang="es-ES" altLang="es-CR" sz="2000">
              <a:solidFill>
                <a:schemeClr val="tx2"/>
              </a:solidFill>
            </a:endParaRPr>
          </a:p>
        </p:txBody>
      </p:sp>
    </p:spTree>
    <p:extLst>
      <p:ext uri="{BB962C8B-B14F-4D97-AF65-F5344CB8AC3E}">
        <p14:creationId xmlns:p14="http://schemas.microsoft.com/office/powerpoint/2010/main" val="3191681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4">
            <a:extLst>
              <a:ext uri="{FF2B5EF4-FFF2-40B4-BE49-F238E27FC236}">
                <a16:creationId xmlns:a16="http://schemas.microsoft.com/office/drawing/2014/main" id="{99CEF995-7A81-456A-AF20-BE5BEBA93661}"/>
              </a:ext>
            </a:extLst>
          </p:cNvPr>
          <p:cNvSpPr>
            <a:spLocks noGrp="1" noChangeArrowheads="1"/>
          </p:cNvSpPr>
          <p:nvPr>
            <p:ph type="title"/>
          </p:nvPr>
        </p:nvSpPr>
        <p:spPr/>
        <p:txBody>
          <a:bodyPr/>
          <a:lstStyle/>
          <a:p>
            <a:pPr eaLnBrk="1" hangingPunct="1"/>
            <a:r>
              <a:rPr lang="es-ES" altLang="es-CR"/>
              <a:t>Código de Huffman</a:t>
            </a:r>
          </a:p>
        </p:txBody>
      </p:sp>
      <p:sp>
        <p:nvSpPr>
          <p:cNvPr id="214019" name="Rectangle 5">
            <a:extLst>
              <a:ext uri="{FF2B5EF4-FFF2-40B4-BE49-F238E27FC236}">
                <a16:creationId xmlns:a16="http://schemas.microsoft.com/office/drawing/2014/main" id="{7D808DEE-A5AD-4C89-B514-406F7C7069F2}"/>
              </a:ext>
            </a:extLst>
          </p:cNvPr>
          <p:cNvSpPr>
            <a:spLocks noGrp="1" noChangeArrowheads="1"/>
          </p:cNvSpPr>
          <p:nvPr>
            <p:ph type="body" idx="1"/>
          </p:nvPr>
        </p:nvSpPr>
        <p:spPr/>
        <p:txBody>
          <a:bodyPr/>
          <a:lstStyle/>
          <a:p>
            <a:pPr eaLnBrk="1" hangingPunct="1"/>
            <a:r>
              <a:rPr lang="es-ES" altLang="es-CR"/>
              <a:t>Código óptimo dentro de los códigos de codificación estadística, es el código de menor longitud media.</a:t>
            </a:r>
          </a:p>
          <a:p>
            <a:pPr eaLnBrk="1" hangingPunct="1"/>
            <a:r>
              <a:rPr lang="es-ES" altLang="es-CR"/>
              <a:t>A los símbolos con mayor frecuencia de aparición se les asignarán las palabras de código binario de menor longitud.</a:t>
            </a:r>
          </a:p>
          <a:p>
            <a:pPr lvl="1" eaLnBrk="1" hangingPunct="1"/>
            <a:r>
              <a:rPr lang="es-ES" altLang="es-CR"/>
              <a:t>Se ordena el conjunto de símbolos del alfabeto fuente en orden creciente de probabilidades de aparición.</a:t>
            </a:r>
          </a:p>
          <a:p>
            <a:pPr lvl="1" eaLnBrk="1" hangingPunct="1"/>
            <a:r>
              <a:rPr lang="es-ES" altLang="es-CR"/>
              <a:t>Se juntan los dos símbolos con menor probabilidad de aparición en un único símbolo, cuya probabilidad será la suma de las probabilidades de los símbolos que lo originaron.</a:t>
            </a:r>
          </a:p>
          <a:p>
            <a:pPr lvl="1" eaLnBrk="1" hangingPunct="1"/>
            <a:r>
              <a:rPr lang="es-ES" altLang="es-CR"/>
              <a:t>Se repite este proceso hasta que sólo tengamos dos símbolos.</a:t>
            </a:r>
          </a:p>
        </p:txBody>
      </p:sp>
      <p:sp>
        <p:nvSpPr>
          <p:cNvPr id="214020" name="3 Marcador de número de diapositiva">
            <a:extLst>
              <a:ext uri="{FF2B5EF4-FFF2-40B4-BE49-F238E27FC236}">
                <a16:creationId xmlns:a16="http://schemas.microsoft.com/office/drawing/2014/main" id="{F7B57BBE-9B5D-41A6-9490-C18CF1171A9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34F5068-8F23-4630-BE80-4F675CD64A63}" type="slidenum">
              <a:rPr lang="es-ES" altLang="es-CR" sz="2000">
                <a:solidFill>
                  <a:schemeClr val="tx2"/>
                </a:solidFill>
              </a:rPr>
              <a:pPr>
                <a:spcBef>
                  <a:spcPct val="0"/>
                </a:spcBef>
                <a:buClrTx/>
                <a:buSzTx/>
                <a:buFontTx/>
                <a:buNone/>
              </a:pPr>
              <a:t>155</a:t>
            </a:fld>
            <a:endParaRPr lang="es-ES" altLang="es-CR" sz="2000">
              <a:solidFill>
                <a:schemeClr val="tx2"/>
              </a:solidFill>
            </a:endParaRPr>
          </a:p>
        </p:txBody>
      </p:sp>
    </p:spTree>
    <p:extLst>
      <p:ext uri="{BB962C8B-B14F-4D97-AF65-F5344CB8AC3E}">
        <p14:creationId xmlns:p14="http://schemas.microsoft.com/office/powerpoint/2010/main" val="2665802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9B6681E7-D33E-4BB0-974D-AF5E30580CB8}"/>
              </a:ext>
            </a:extLst>
          </p:cNvPr>
          <p:cNvSpPr>
            <a:spLocks noGrp="1" noChangeArrowheads="1"/>
          </p:cNvSpPr>
          <p:nvPr>
            <p:ph type="title"/>
          </p:nvPr>
        </p:nvSpPr>
        <p:spPr/>
        <p:txBody>
          <a:bodyPr/>
          <a:lstStyle/>
          <a:p>
            <a:pPr eaLnBrk="1" hangingPunct="1"/>
            <a:r>
              <a:rPr lang="es-ES" altLang="es-CR"/>
              <a:t>Código de Huffman (cont.)</a:t>
            </a:r>
          </a:p>
        </p:txBody>
      </p:sp>
      <p:sp>
        <p:nvSpPr>
          <p:cNvPr id="216067" name="Rectangle 3">
            <a:extLst>
              <a:ext uri="{FF2B5EF4-FFF2-40B4-BE49-F238E27FC236}">
                <a16:creationId xmlns:a16="http://schemas.microsoft.com/office/drawing/2014/main" id="{CB3673A5-1896-448B-A809-96AC5F911741}"/>
              </a:ext>
            </a:extLst>
          </p:cNvPr>
          <p:cNvSpPr>
            <a:spLocks noGrp="1" noChangeArrowheads="1"/>
          </p:cNvSpPr>
          <p:nvPr>
            <p:ph type="body" idx="1"/>
          </p:nvPr>
        </p:nvSpPr>
        <p:spPr>
          <a:xfrm>
            <a:off x="838200" y="2057400"/>
            <a:ext cx="8305800" cy="4371975"/>
          </a:xfrm>
        </p:spPr>
        <p:txBody>
          <a:bodyPr/>
          <a:lstStyle/>
          <a:p>
            <a:pPr marL="912813" lvl="1" indent="-342900" eaLnBrk="1" hangingPunct="1"/>
            <a:r>
              <a:rPr lang="es-ES" altLang="es-CR"/>
              <a:t>Se asigna un 1 a uno de los dos símbolos que tenemos y un 0 al otro.</a:t>
            </a:r>
          </a:p>
          <a:p>
            <a:pPr marL="912813" lvl="1" indent="-342900" eaLnBrk="1" hangingPunct="1"/>
            <a:r>
              <a:rPr lang="es-ES" altLang="es-CR"/>
              <a:t>Recorreremos la estructura que hemos construido hacia atrás, cuando dos símbolos hayan dado origen a un nuevo símbolo, estos "heredarán" la codificación asignada a este nuevo símbolo.</a:t>
            </a:r>
          </a:p>
          <a:p>
            <a:pPr marL="912813" lvl="1" indent="-342900" eaLnBrk="1" hangingPunct="1"/>
            <a:r>
              <a:rPr lang="es-ES" altLang="es-CR"/>
              <a:t>Se le añadirá un 1 a la codificación de uno de los símbolos y un 0 a la del otro símbolo.</a:t>
            </a:r>
          </a:p>
          <a:p>
            <a:pPr marL="912813" lvl="1" indent="-342900" eaLnBrk="1" hangingPunct="1"/>
            <a:r>
              <a:rPr lang="es-ES" altLang="es-CR"/>
              <a:t>Sustituimos cada palabra del texto por el código respectivo y, una vez hecho esto, agrupamos los bits en grupos de ocho, es decir en bytes.</a:t>
            </a:r>
          </a:p>
        </p:txBody>
      </p:sp>
      <p:sp>
        <p:nvSpPr>
          <p:cNvPr id="216068" name="3 Marcador de número de diapositiva">
            <a:extLst>
              <a:ext uri="{FF2B5EF4-FFF2-40B4-BE49-F238E27FC236}">
                <a16:creationId xmlns:a16="http://schemas.microsoft.com/office/drawing/2014/main" id="{EE033E22-E01D-4BEA-A9CF-F313D7714A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8A585EE-51CB-44EC-9A2C-840FCEFA07DD}" type="slidenum">
              <a:rPr lang="es-ES" altLang="es-CR" sz="2000">
                <a:solidFill>
                  <a:schemeClr val="tx2"/>
                </a:solidFill>
              </a:rPr>
              <a:pPr>
                <a:spcBef>
                  <a:spcPct val="0"/>
                </a:spcBef>
                <a:buClrTx/>
                <a:buSzTx/>
                <a:buFontTx/>
                <a:buNone/>
              </a:pPr>
              <a:t>156</a:t>
            </a:fld>
            <a:endParaRPr lang="es-ES" altLang="es-CR" sz="2000">
              <a:solidFill>
                <a:schemeClr val="tx2"/>
              </a:solidFill>
            </a:endParaRPr>
          </a:p>
        </p:txBody>
      </p:sp>
    </p:spTree>
    <p:extLst>
      <p:ext uri="{BB962C8B-B14F-4D97-AF65-F5344CB8AC3E}">
        <p14:creationId xmlns:p14="http://schemas.microsoft.com/office/powerpoint/2010/main" val="295476633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6">
            <a:extLst>
              <a:ext uri="{FF2B5EF4-FFF2-40B4-BE49-F238E27FC236}">
                <a16:creationId xmlns:a16="http://schemas.microsoft.com/office/drawing/2014/main" id="{02541C4A-1868-4192-AC93-1B7EE44F5842}"/>
              </a:ext>
            </a:extLst>
          </p:cNvPr>
          <p:cNvSpPr>
            <a:spLocks noGrp="1" noChangeArrowheads="1"/>
          </p:cNvSpPr>
          <p:nvPr>
            <p:ph type="title"/>
          </p:nvPr>
        </p:nvSpPr>
        <p:spPr/>
        <p:txBody>
          <a:bodyPr/>
          <a:lstStyle/>
          <a:p>
            <a:pPr eaLnBrk="1" hangingPunct="1"/>
            <a:r>
              <a:rPr lang="es-ES" altLang="es-CR"/>
              <a:t>Ejemplo del Código de Huffman</a:t>
            </a:r>
          </a:p>
        </p:txBody>
      </p:sp>
      <p:sp>
        <p:nvSpPr>
          <p:cNvPr id="218115" name="Rectangle 52">
            <a:extLst>
              <a:ext uri="{FF2B5EF4-FFF2-40B4-BE49-F238E27FC236}">
                <a16:creationId xmlns:a16="http://schemas.microsoft.com/office/drawing/2014/main" id="{F72AA5B1-1D61-418D-A7B0-82BBDFAAD32D}"/>
              </a:ext>
            </a:extLst>
          </p:cNvPr>
          <p:cNvSpPr>
            <a:spLocks noGrp="1" noChangeArrowheads="1"/>
          </p:cNvSpPr>
          <p:nvPr>
            <p:ph type="body" idx="1"/>
          </p:nvPr>
        </p:nvSpPr>
        <p:spPr>
          <a:xfrm>
            <a:off x="838200" y="2057400"/>
            <a:ext cx="8305800" cy="4371975"/>
          </a:xfrm>
        </p:spPr>
        <p:txBody>
          <a:bodyPr/>
          <a:lstStyle/>
          <a:p>
            <a:pPr eaLnBrk="1" hangingPunct="1"/>
            <a:r>
              <a:rPr lang="es-ES" altLang="es-CR"/>
              <a:t>Se obtienen las frecuencias de cada palabra dentro del documento:</a:t>
            </a:r>
          </a:p>
          <a:p>
            <a:pPr eaLnBrk="1" hangingPunct="1"/>
            <a:endParaRPr lang="es-ES" altLang="es-CR"/>
          </a:p>
          <a:p>
            <a:pPr eaLnBrk="1" hangingPunct="1"/>
            <a:endParaRPr lang="es-ES" altLang="es-CR"/>
          </a:p>
          <a:p>
            <a:pPr eaLnBrk="1" hangingPunct="1"/>
            <a:endParaRPr lang="es-ES" altLang="es-CR"/>
          </a:p>
          <a:p>
            <a:pPr eaLnBrk="1" hangingPunct="1"/>
            <a:endParaRPr lang="es-ES" altLang="es-CR"/>
          </a:p>
          <a:p>
            <a:pPr eaLnBrk="1" hangingPunct="1"/>
            <a:endParaRPr lang="es-ES" altLang="es-CR"/>
          </a:p>
          <a:p>
            <a:pPr eaLnBrk="1" hangingPunct="1"/>
            <a:r>
              <a:rPr lang="es-ES" altLang="es-CR"/>
              <a:t>Se ordenan las frecuencias en orden ascendente:</a:t>
            </a:r>
          </a:p>
          <a:p>
            <a:pPr algn="ctr" eaLnBrk="1" hangingPunct="1">
              <a:buFont typeface="Wingdings" panose="05000000000000000000" pitchFamily="2" charset="2"/>
              <a:buNone/>
            </a:pPr>
            <a:r>
              <a:rPr lang="es-ES" altLang="es-CR"/>
              <a:t>(sucio, plato, nuevo, tarde, pesa, casa)</a:t>
            </a:r>
          </a:p>
          <a:p>
            <a:pPr algn="ctr" eaLnBrk="1" hangingPunct="1">
              <a:buFont typeface="Wingdings" panose="05000000000000000000" pitchFamily="2" charset="2"/>
              <a:buNone/>
            </a:pPr>
            <a:r>
              <a:rPr lang="es-ES" altLang="es-CR"/>
              <a:t>(4, 5, 7, 8, 12, 29)</a:t>
            </a:r>
          </a:p>
        </p:txBody>
      </p:sp>
      <p:graphicFrame>
        <p:nvGraphicFramePr>
          <p:cNvPr id="430131" name="Group 51">
            <a:extLst>
              <a:ext uri="{FF2B5EF4-FFF2-40B4-BE49-F238E27FC236}">
                <a16:creationId xmlns:a16="http://schemas.microsoft.com/office/drawing/2014/main" id="{9FEDF277-D999-4BCB-AF0C-28677177DEF5}"/>
              </a:ext>
            </a:extLst>
          </p:cNvPr>
          <p:cNvGraphicFramePr>
            <a:graphicFrameLocks noGrp="1"/>
          </p:cNvGraphicFramePr>
          <p:nvPr>
            <p:ph type="tbl" idx="1"/>
          </p:nvPr>
        </p:nvGraphicFramePr>
        <p:xfrm>
          <a:off x="3352800" y="2571750"/>
          <a:ext cx="2438400" cy="2378076"/>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casa</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29</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nuevo</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7</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pesa</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12</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plato</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5</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sucio</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4</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tarde</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dirty="0">
                          <a:ln>
                            <a:noFill/>
                          </a:ln>
                          <a:solidFill>
                            <a:schemeClr val="tx1"/>
                          </a:solidFill>
                          <a:effectLst/>
                          <a:latin typeface="Times New Roman" pitchFamily="18" charset="0"/>
                        </a:rPr>
                        <a:t>8</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18139" name="4 Marcador de número de diapositiva">
            <a:extLst>
              <a:ext uri="{FF2B5EF4-FFF2-40B4-BE49-F238E27FC236}">
                <a16:creationId xmlns:a16="http://schemas.microsoft.com/office/drawing/2014/main" id="{4BC3650B-EA3A-4D43-B5EB-FC71AD4316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34EEB50-2590-408F-ACE5-F24F72D36FF1}" type="slidenum">
              <a:rPr lang="es-ES" altLang="es-CR" sz="2000">
                <a:solidFill>
                  <a:schemeClr val="tx2"/>
                </a:solidFill>
              </a:rPr>
              <a:pPr>
                <a:spcBef>
                  <a:spcPct val="0"/>
                </a:spcBef>
                <a:buClrTx/>
                <a:buSzTx/>
                <a:buFontTx/>
                <a:buNone/>
              </a:pPr>
              <a:t>157</a:t>
            </a:fld>
            <a:endParaRPr lang="es-ES" altLang="es-CR" sz="2000">
              <a:solidFill>
                <a:schemeClr val="tx2"/>
              </a:solidFill>
            </a:endParaRPr>
          </a:p>
        </p:txBody>
      </p:sp>
    </p:spTree>
    <p:extLst>
      <p:ext uri="{BB962C8B-B14F-4D97-AF65-F5344CB8AC3E}">
        <p14:creationId xmlns:p14="http://schemas.microsoft.com/office/powerpoint/2010/main" val="1729370369"/>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0">
            <a:extLst>
              <a:ext uri="{FF2B5EF4-FFF2-40B4-BE49-F238E27FC236}">
                <a16:creationId xmlns:a16="http://schemas.microsoft.com/office/drawing/2014/main" id="{DA03367D-6752-42D6-A3E7-C6F520919CD4}"/>
              </a:ext>
            </a:extLst>
          </p:cNvPr>
          <p:cNvSpPr>
            <a:spLocks noGrp="1" noChangeArrowheads="1"/>
          </p:cNvSpPr>
          <p:nvPr>
            <p:ph type="title"/>
          </p:nvPr>
        </p:nvSpPr>
        <p:spPr/>
        <p:txBody>
          <a:bodyPr/>
          <a:lstStyle/>
          <a:p>
            <a:pPr eaLnBrk="1" hangingPunct="1"/>
            <a:r>
              <a:rPr lang="es-ES" altLang="es-CR"/>
              <a:t>Ejemplo del Código de Huffman (cont.)</a:t>
            </a:r>
          </a:p>
        </p:txBody>
      </p:sp>
      <p:sp>
        <p:nvSpPr>
          <p:cNvPr id="220163" name="Rectangle 31">
            <a:extLst>
              <a:ext uri="{FF2B5EF4-FFF2-40B4-BE49-F238E27FC236}">
                <a16:creationId xmlns:a16="http://schemas.microsoft.com/office/drawing/2014/main" id="{7C658799-CAAF-4928-9058-1485721BDAD5}"/>
              </a:ext>
            </a:extLst>
          </p:cNvPr>
          <p:cNvSpPr>
            <a:spLocks noGrp="1" noChangeArrowheads="1"/>
          </p:cNvSpPr>
          <p:nvPr>
            <p:ph type="body" idx="1"/>
          </p:nvPr>
        </p:nvSpPr>
        <p:spPr/>
        <p:txBody>
          <a:bodyPr/>
          <a:lstStyle/>
          <a:p>
            <a:pPr eaLnBrk="1" hangingPunct="1"/>
            <a:r>
              <a:rPr lang="es-ES" altLang="es-CR"/>
              <a:t>Luego se eligen los dos valores más pequeños y se construye un árbol binario con hojas etiquetadas:</a:t>
            </a:r>
          </a:p>
          <a:p>
            <a:pPr eaLnBrk="1" hangingPunct="1"/>
            <a:endParaRPr lang="es-ES" altLang="es-CR"/>
          </a:p>
          <a:p>
            <a:pPr eaLnBrk="1" hangingPunct="1"/>
            <a:endParaRPr lang="es-ES" altLang="es-CR"/>
          </a:p>
          <a:p>
            <a:pPr eaLnBrk="1" hangingPunct="1"/>
            <a:endParaRPr lang="es-ES" altLang="es-CR"/>
          </a:p>
          <a:p>
            <a:pPr eaLnBrk="1" hangingPunct="1"/>
            <a:r>
              <a:rPr lang="es-ES" altLang="es-CR"/>
              <a:t>Se reemplazan los dos valores por su suma, obteniéndose una nueva secuencia (7, 8, 9, 12, 29). De nuevo, se toman los dos valores más pequeños y se construye el árbol binario:</a:t>
            </a:r>
          </a:p>
        </p:txBody>
      </p:sp>
      <p:graphicFrame>
        <p:nvGraphicFramePr>
          <p:cNvPr id="220164" name="Object 35">
            <a:extLst>
              <a:ext uri="{FF2B5EF4-FFF2-40B4-BE49-F238E27FC236}">
                <a16:creationId xmlns:a16="http://schemas.microsoft.com/office/drawing/2014/main" id="{BAF87860-2F5F-4404-9DBF-BBFEA6C19E13}"/>
              </a:ext>
            </a:extLst>
          </p:cNvPr>
          <p:cNvGraphicFramePr>
            <a:graphicFrameLocks noChangeAspect="1"/>
          </p:cNvGraphicFramePr>
          <p:nvPr/>
        </p:nvGraphicFramePr>
        <p:xfrm>
          <a:off x="6215063" y="2500313"/>
          <a:ext cx="1874837" cy="1711325"/>
        </p:xfrm>
        <a:graphic>
          <a:graphicData uri="http://schemas.openxmlformats.org/presentationml/2006/ole">
            <mc:AlternateContent xmlns:mc="http://schemas.openxmlformats.org/markup-compatibility/2006">
              <mc:Choice xmlns:v="urn:schemas-microsoft-com:vml" Requires="v">
                <p:oleObj spid="_x0000_s200764" name="Visio" r:id="rId4" imgW="2498400" imgH="2280960" progId="Visio.Drawing.11">
                  <p:embed/>
                </p:oleObj>
              </mc:Choice>
              <mc:Fallback>
                <p:oleObj name="Visio" r:id="rId4" imgW="2498400" imgH="2280960" progId="Visio.Drawing.11">
                  <p:embed/>
                  <p:pic>
                    <p:nvPicPr>
                      <p:cNvPr id="220164" name="Object 35">
                        <a:extLst>
                          <a:ext uri="{FF2B5EF4-FFF2-40B4-BE49-F238E27FC236}">
                            <a16:creationId xmlns:a16="http://schemas.microsoft.com/office/drawing/2014/main" id="{BAF87860-2F5F-4404-9DBF-BBFEA6C19E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2500313"/>
                        <a:ext cx="1874837"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0165" name="Object 36">
            <a:extLst>
              <a:ext uri="{FF2B5EF4-FFF2-40B4-BE49-F238E27FC236}">
                <a16:creationId xmlns:a16="http://schemas.microsoft.com/office/drawing/2014/main" id="{53FDA710-F36C-4460-ADF1-B62479D0BF25}"/>
              </a:ext>
            </a:extLst>
          </p:cNvPr>
          <p:cNvGraphicFramePr>
            <a:graphicFrameLocks noChangeAspect="1"/>
          </p:cNvGraphicFramePr>
          <p:nvPr/>
        </p:nvGraphicFramePr>
        <p:xfrm>
          <a:off x="7215188" y="5072063"/>
          <a:ext cx="1874837" cy="1711325"/>
        </p:xfrm>
        <a:graphic>
          <a:graphicData uri="http://schemas.openxmlformats.org/presentationml/2006/ole">
            <mc:AlternateContent xmlns:mc="http://schemas.openxmlformats.org/markup-compatibility/2006">
              <mc:Choice xmlns:v="urn:schemas-microsoft-com:vml" Requires="v">
                <p:oleObj spid="_x0000_s200765" name="Visio" r:id="rId6" imgW="2498400" imgH="2280960" progId="Visio.Drawing.11">
                  <p:embed/>
                </p:oleObj>
              </mc:Choice>
              <mc:Fallback>
                <p:oleObj name="Visio" r:id="rId6" imgW="2498400" imgH="2280960" progId="Visio.Drawing.11">
                  <p:embed/>
                  <p:pic>
                    <p:nvPicPr>
                      <p:cNvPr id="220165" name="Object 36">
                        <a:extLst>
                          <a:ext uri="{FF2B5EF4-FFF2-40B4-BE49-F238E27FC236}">
                            <a16:creationId xmlns:a16="http://schemas.microsoft.com/office/drawing/2014/main" id="{53FDA710-F36C-4460-ADF1-B62479D0BF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5188" y="5072063"/>
                        <a:ext cx="1874837"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0166" name="5 Marcador de número de diapositiva">
            <a:extLst>
              <a:ext uri="{FF2B5EF4-FFF2-40B4-BE49-F238E27FC236}">
                <a16:creationId xmlns:a16="http://schemas.microsoft.com/office/drawing/2014/main" id="{C22BE72D-7A7D-4758-81C8-FB21B915672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BF2C999-B9E9-45B8-A459-CFEFD9F7200B}" type="slidenum">
              <a:rPr lang="es-ES" altLang="es-CR" sz="2000">
                <a:solidFill>
                  <a:schemeClr val="tx2"/>
                </a:solidFill>
              </a:rPr>
              <a:pPr>
                <a:spcBef>
                  <a:spcPct val="0"/>
                </a:spcBef>
                <a:buClrTx/>
                <a:buSzTx/>
                <a:buFontTx/>
                <a:buNone/>
              </a:pPr>
              <a:t>158</a:t>
            </a:fld>
            <a:endParaRPr lang="es-ES" altLang="es-CR" sz="2000">
              <a:solidFill>
                <a:schemeClr val="tx2"/>
              </a:solidFill>
            </a:endParaRPr>
          </a:p>
        </p:txBody>
      </p:sp>
    </p:spTree>
    <p:extLst>
      <p:ext uri="{BB962C8B-B14F-4D97-AF65-F5344CB8AC3E}">
        <p14:creationId xmlns:p14="http://schemas.microsoft.com/office/powerpoint/2010/main" val="250880694"/>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5">
            <a:extLst>
              <a:ext uri="{FF2B5EF4-FFF2-40B4-BE49-F238E27FC236}">
                <a16:creationId xmlns:a16="http://schemas.microsoft.com/office/drawing/2014/main" id="{5B73A9D2-1803-4613-8495-5DC4AD38E6A5}"/>
              </a:ext>
            </a:extLst>
          </p:cNvPr>
          <p:cNvSpPr>
            <a:spLocks noGrp="1" noChangeArrowheads="1"/>
          </p:cNvSpPr>
          <p:nvPr>
            <p:ph type="title"/>
          </p:nvPr>
        </p:nvSpPr>
        <p:spPr/>
        <p:txBody>
          <a:bodyPr/>
          <a:lstStyle/>
          <a:p>
            <a:pPr eaLnBrk="1" hangingPunct="1"/>
            <a:r>
              <a:rPr lang="es-ES" altLang="es-CR"/>
              <a:t>Ejemplo del Código de Huffman (cont.)</a:t>
            </a:r>
          </a:p>
        </p:txBody>
      </p:sp>
      <p:sp>
        <p:nvSpPr>
          <p:cNvPr id="222211" name="Rectangle 6">
            <a:extLst>
              <a:ext uri="{FF2B5EF4-FFF2-40B4-BE49-F238E27FC236}">
                <a16:creationId xmlns:a16="http://schemas.microsoft.com/office/drawing/2014/main" id="{C519BBE5-004B-4237-AFE8-918A1B9F5BD7}"/>
              </a:ext>
            </a:extLst>
          </p:cNvPr>
          <p:cNvSpPr>
            <a:spLocks noGrp="1" noChangeArrowheads="1"/>
          </p:cNvSpPr>
          <p:nvPr>
            <p:ph type="body" idx="1"/>
          </p:nvPr>
        </p:nvSpPr>
        <p:spPr/>
        <p:txBody>
          <a:bodyPr/>
          <a:lstStyle/>
          <a:p>
            <a:pPr eaLnBrk="1" hangingPunct="1"/>
            <a:r>
              <a:rPr lang="es-ES" altLang="es-CR"/>
              <a:t>Ahora se tienen las frecuencias (9, 12, 15, 29) y una vez más se seleccionan las menores:</a:t>
            </a:r>
          </a:p>
        </p:txBody>
      </p:sp>
      <p:graphicFrame>
        <p:nvGraphicFramePr>
          <p:cNvPr id="222212" name="Object 7">
            <a:extLst>
              <a:ext uri="{FF2B5EF4-FFF2-40B4-BE49-F238E27FC236}">
                <a16:creationId xmlns:a16="http://schemas.microsoft.com/office/drawing/2014/main" id="{8210020C-E072-409F-861C-8425D491BB4C}"/>
              </a:ext>
            </a:extLst>
          </p:cNvPr>
          <p:cNvGraphicFramePr>
            <a:graphicFrameLocks noChangeAspect="1"/>
          </p:cNvGraphicFramePr>
          <p:nvPr/>
        </p:nvGraphicFramePr>
        <p:xfrm>
          <a:off x="3409950" y="3022600"/>
          <a:ext cx="2447925" cy="2692400"/>
        </p:xfrm>
        <a:graphic>
          <a:graphicData uri="http://schemas.openxmlformats.org/presentationml/2006/ole">
            <mc:AlternateContent xmlns:mc="http://schemas.openxmlformats.org/markup-compatibility/2006">
              <mc:Choice xmlns:v="urn:schemas-microsoft-com:vml" Requires="v">
                <p:oleObj spid="_x0000_s201759" name="Visio" r:id="rId4" imgW="3260160" imgH="3587040" progId="Visio.Drawing.11">
                  <p:embed/>
                </p:oleObj>
              </mc:Choice>
              <mc:Fallback>
                <p:oleObj name="Visio" r:id="rId4" imgW="3260160" imgH="3587040" progId="Visio.Drawing.11">
                  <p:embed/>
                  <p:pic>
                    <p:nvPicPr>
                      <p:cNvPr id="222212" name="Object 7">
                        <a:extLst>
                          <a:ext uri="{FF2B5EF4-FFF2-40B4-BE49-F238E27FC236}">
                            <a16:creationId xmlns:a16="http://schemas.microsoft.com/office/drawing/2014/main" id="{8210020C-E072-409F-861C-8425D491B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950" y="3022600"/>
                        <a:ext cx="2447925"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2213" name="4 Marcador de número de diapositiva">
            <a:extLst>
              <a:ext uri="{FF2B5EF4-FFF2-40B4-BE49-F238E27FC236}">
                <a16:creationId xmlns:a16="http://schemas.microsoft.com/office/drawing/2014/main" id="{01AB2AA4-3E8B-48EA-AE49-EFEEC85F18E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D6C1352-7CDC-4EFE-BDB7-A9A48D0EA321}" type="slidenum">
              <a:rPr lang="es-ES" altLang="es-CR" sz="2000">
                <a:solidFill>
                  <a:schemeClr val="tx2"/>
                </a:solidFill>
              </a:rPr>
              <a:pPr>
                <a:spcBef>
                  <a:spcPct val="0"/>
                </a:spcBef>
                <a:buClrTx/>
                <a:buSzTx/>
                <a:buFontTx/>
                <a:buNone/>
              </a:pPr>
              <a:t>159</a:t>
            </a:fld>
            <a:endParaRPr lang="es-ES" altLang="es-CR" sz="2000">
              <a:solidFill>
                <a:schemeClr val="tx2"/>
              </a:solidFill>
            </a:endParaRPr>
          </a:p>
        </p:txBody>
      </p:sp>
    </p:spTree>
    <p:extLst>
      <p:ext uri="{BB962C8B-B14F-4D97-AF65-F5344CB8AC3E}">
        <p14:creationId xmlns:p14="http://schemas.microsoft.com/office/powerpoint/2010/main" val="27552991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a:extLst>
              <a:ext uri="{FF2B5EF4-FFF2-40B4-BE49-F238E27FC236}">
                <a16:creationId xmlns:a16="http://schemas.microsoft.com/office/drawing/2014/main" id="{F04AA3E8-300D-4B85-A37B-B4927EE72F84}"/>
              </a:ext>
            </a:extLst>
          </p:cNvPr>
          <p:cNvSpPr>
            <a:spLocks noGrp="1"/>
          </p:cNvSpPr>
          <p:nvPr>
            <p:ph type="title"/>
          </p:nvPr>
        </p:nvSpPr>
        <p:spPr/>
        <p:txBody>
          <a:bodyPr/>
          <a:lstStyle/>
          <a:p>
            <a:r>
              <a:rPr lang="es-ES" altLang="es-CR"/>
              <a:t>Números Primos y Compuestos (cont.)</a:t>
            </a:r>
          </a:p>
        </p:txBody>
      </p:sp>
      <p:sp>
        <p:nvSpPr>
          <p:cNvPr id="31747" name="2 Marcador de contenido">
            <a:extLst>
              <a:ext uri="{FF2B5EF4-FFF2-40B4-BE49-F238E27FC236}">
                <a16:creationId xmlns:a16="http://schemas.microsoft.com/office/drawing/2014/main" id="{F067BE5C-B161-4CAF-8AB7-32571DFBF90C}"/>
              </a:ext>
            </a:extLst>
          </p:cNvPr>
          <p:cNvSpPr>
            <a:spLocks noGrp="1"/>
          </p:cNvSpPr>
          <p:nvPr>
            <p:ph idx="1"/>
          </p:nvPr>
        </p:nvSpPr>
        <p:spPr>
          <a:xfrm>
            <a:off x="838200" y="2057400"/>
            <a:ext cx="8305800" cy="4300538"/>
          </a:xfrm>
        </p:spPr>
        <p:txBody>
          <a:bodyPr/>
          <a:lstStyle/>
          <a:p>
            <a:r>
              <a:rPr lang="es-ES" altLang="es-CR">
                <a:cs typeface="Times New Roman" panose="02020603050405020304" pitchFamily="18" charset="0"/>
              </a:rPr>
              <a:t>El número 1 (elemento neutro de la operación producto) se considera que no es ni primo ni compuesto.</a:t>
            </a:r>
          </a:p>
          <a:p>
            <a:r>
              <a:rPr lang="es-ES" altLang="es-CR">
                <a:cs typeface="Times New Roman" panose="02020603050405020304" pitchFamily="18" charset="0"/>
              </a:rPr>
              <a:t>Los números negativos se dividen en tres clases: -1, los opuestos a los números primos y los opuestos a los números compuestos.</a:t>
            </a:r>
          </a:p>
          <a:p>
            <a:r>
              <a:rPr lang="es-ES" altLang="es-CR"/>
              <a:t>La propiedad de ser primo se denomina </a:t>
            </a:r>
            <a:r>
              <a:rPr lang="es-ES" altLang="es-CR" b="1"/>
              <a:t>primalidad</a:t>
            </a:r>
            <a:r>
              <a:rPr lang="es-ES" altLang="es-CR"/>
              <a:t>, y el término primo se puede emplear como adjetivo.</a:t>
            </a:r>
          </a:p>
          <a:p>
            <a:pPr lvl="1"/>
            <a:r>
              <a:rPr lang="es-ES" altLang="es-CR"/>
              <a:t>A veces se habla de </a:t>
            </a:r>
            <a:r>
              <a:rPr lang="es-ES" altLang="es-CR" b="1"/>
              <a:t>número primo impar</a:t>
            </a:r>
            <a:r>
              <a:rPr lang="es-ES" altLang="es-CR"/>
              <a:t> para referirse a cualquier número primo mayor que 2, ya que éste es el único número primo par.</a:t>
            </a:r>
          </a:p>
          <a:p>
            <a:pPr lvl="1"/>
            <a:r>
              <a:rPr lang="es-ES" altLang="es-CR"/>
              <a:t>Se denota el conjunto de todos los números primos por </a:t>
            </a:r>
            <a:r>
              <a:rPr lang="es-ES" altLang="es-CR" i="1"/>
              <a:t>P</a:t>
            </a:r>
            <a:r>
              <a:rPr lang="es-ES" altLang="es-CR"/>
              <a:t>.</a:t>
            </a:r>
          </a:p>
        </p:txBody>
      </p:sp>
      <p:sp>
        <p:nvSpPr>
          <p:cNvPr id="31748" name="3 Marcador de número de diapositiva">
            <a:extLst>
              <a:ext uri="{FF2B5EF4-FFF2-40B4-BE49-F238E27FC236}">
                <a16:creationId xmlns:a16="http://schemas.microsoft.com/office/drawing/2014/main" id="{BAA140FA-CA17-4CA1-BB62-B88986E8D7B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31D2CAD-C880-4311-BAC5-2EDAF1716DFA}" type="slidenum">
              <a:rPr lang="es-ES" altLang="es-CR" sz="2000" smtClean="0">
                <a:solidFill>
                  <a:schemeClr val="tx2"/>
                </a:solidFill>
              </a:rPr>
              <a:pPr>
                <a:spcBef>
                  <a:spcPct val="0"/>
                </a:spcBef>
                <a:buClrTx/>
                <a:buSzTx/>
                <a:buFontTx/>
                <a:buNone/>
              </a:pPr>
              <a:t>16</a:t>
            </a:fld>
            <a:endParaRPr lang="es-ES" altLang="es-CR" sz="2000">
              <a:solidFill>
                <a:schemeClr val="tx2"/>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5">
            <a:extLst>
              <a:ext uri="{FF2B5EF4-FFF2-40B4-BE49-F238E27FC236}">
                <a16:creationId xmlns:a16="http://schemas.microsoft.com/office/drawing/2014/main" id="{87CBBF3B-57BA-4095-84EF-CF2B9097C24B}"/>
              </a:ext>
            </a:extLst>
          </p:cNvPr>
          <p:cNvSpPr>
            <a:spLocks noGrp="1" noChangeArrowheads="1"/>
          </p:cNvSpPr>
          <p:nvPr>
            <p:ph type="title"/>
          </p:nvPr>
        </p:nvSpPr>
        <p:spPr/>
        <p:txBody>
          <a:bodyPr/>
          <a:lstStyle/>
          <a:p>
            <a:pPr eaLnBrk="1" hangingPunct="1"/>
            <a:r>
              <a:rPr lang="es-ES" altLang="es-CR"/>
              <a:t>Ejemplo del Código de Huffman (cont.)</a:t>
            </a:r>
          </a:p>
        </p:txBody>
      </p:sp>
      <p:sp>
        <p:nvSpPr>
          <p:cNvPr id="224259" name="Rectangle 6">
            <a:extLst>
              <a:ext uri="{FF2B5EF4-FFF2-40B4-BE49-F238E27FC236}">
                <a16:creationId xmlns:a16="http://schemas.microsoft.com/office/drawing/2014/main" id="{55BF2FC9-58D3-42A8-A952-E239A1A6D820}"/>
              </a:ext>
            </a:extLst>
          </p:cNvPr>
          <p:cNvSpPr>
            <a:spLocks noGrp="1" noChangeArrowheads="1"/>
          </p:cNvSpPr>
          <p:nvPr>
            <p:ph type="body" idx="1"/>
          </p:nvPr>
        </p:nvSpPr>
        <p:spPr/>
        <p:txBody>
          <a:bodyPr/>
          <a:lstStyle/>
          <a:p>
            <a:pPr eaLnBrk="1" hangingPunct="1"/>
            <a:r>
              <a:rPr lang="es-ES" altLang="es-CR"/>
              <a:t>Ahora se tienen las frecuencias (15, 21, 29) y una vez más se seleccionan las menores:</a:t>
            </a:r>
          </a:p>
        </p:txBody>
      </p:sp>
      <p:graphicFrame>
        <p:nvGraphicFramePr>
          <p:cNvPr id="224260" name="Object 7">
            <a:extLst>
              <a:ext uri="{FF2B5EF4-FFF2-40B4-BE49-F238E27FC236}">
                <a16:creationId xmlns:a16="http://schemas.microsoft.com/office/drawing/2014/main" id="{6453D289-0B92-417A-ADB8-DF489C2CD25D}"/>
              </a:ext>
            </a:extLst>
          </p:cNvPr>
          <p:cNvGraphicFramePr>
            <a:graphicFrameLocks noChangeAspect="1"/>
          </p:cNvGraphicFramePr>
          <p:nvPr/>
        </p:nvGraphicFramePr>
        <p:xfrm>
          <a:off x="2540000" y="2724150"/>
          <a:ext cx="4318000" cy="3705225"/>
        </p:xfrm>
        <a:graphic>
          <a:graphicData uri="http://schemas.openxmlformats.org/presentationml/2006/ole">
            <mc:AlternateContent xmlns:mc="http://schemas.openxmlformats.org/markup-compatibility/2006">
              <mc:Choice xmlns:v="urn:schemas-microsoft-com:vml" Requires="v">
                <p:oleObj spid="_x0000_s202783" name="Visio" r:id="rId4" imgW="5764320" imgH="4947840" progId="Visio.Drawing.11">
                  <p:embed/>
                </p:oleObj>
              </mc:Choice>
              <mc:Fallback>
                <p:oleObj name="Visio" r:id="rId4" imgW="5764320" imgH="4947840" progId="Visio.Drawing.11">
                  <p:embed/>
                  <p:pic>
                    <p:nvPicPr>
                      <p:cNvPr id="224260" name="Object 7">
                        <a:extLst>
                          <a:ext uri="{FF2B5EF4-FFF2-40B4-BE49-F238E27FC236}">
                            <a16:creationId xmlns:a16="http://schemas.microsoft.com/office/drawing/2014/main" id="{6453D289-0B92-417A-ADB8-DF489C2CD2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0" y="2724150"/>
                        <a:ext cx="43180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4261" name="4 Marcador de número de diapositiva">
            <a:extLst>
              <a:ext uri="{FF2B5EF4-FFF2-40B4-BE49-F238E27FC236}">
                <a16:creationId xmlns:a16="http://schemas.microsoft.com/office/drawing/2014/main" id="{8119B9DC-DCF0-4B27-875D-897D75792E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9F61406-0972-4107-9C1E-0F92FD481F3F}" type="slidenum">
              <a:rPr lang="es-ES" altLang="es-CR" sz="2000">
                <a:solidFill>
                  <a:schemeClr val="tx2"/>
                </a:solidFill>
              </a:rPr>
              <a:pPr>
                <a:spcBef>
                  <a:spcPct val="0"/>
                </a:spcBef>
                <a:buClrTx/>
                <a:buSzTx/>
                <a:buFontTx/>
                <a:buNone/>
              </a:pPr>
              <a:t>160</a:t>
            </a:fld>
            <a:endParaRPr lang="es-ES" altLang="es-CR" sz="2000">
              <a:solidFill>
                <a:schemeClr val="tx2"/>
              </a:solidFill>
            </a:endParaRPr>
          </a:p>
        </p:txBody>
      </p:sp>
    </p:spTree>
    <p:extLst>
      <p:ext uri="{BB962C8B-B14F-4D97-AF65-F5344CB8AC3E}">
        <p14:creationId xmlns:p14="http://schemas.microsoft.com/office/powerpoint/2010/main" val="574982102"/>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5">
            <a:extLst>
              <a:ext uri="{FF2B5EF4-FFF2-40B4-BE49-F238E27FC236}">
                <a16:creationId xmlns:a16="http://schemas.microsoft.com/office/drawing/2014/main" id="{1766CC4F-6127-4AEB-9666-92597EC44AD4}"/>
              </a:ext>
            </a:extLst>
          </p:cNvPr>
          <p:cNvSpPr>
            <a:spLocks noGrp="1" noChangeArrowheads="1"/>
          </p:cNvSpPr>
          <p:nvPr>
            <p:ph type="title"/>
          </p:nvPr>
        </p:nvSpPr>
        <p:spPr/>
        <p:txBody>
          <a:bodyPr/>
          <a:lstStyle/>
          <a:p>
            <a:pPr eaLnBrk="1" hangingPunct="1"/>
            <a:r>
              <a:rPr lang="es-ES" altLang="es-CR"/>
              <a:t>Ejemplo del Código de Huffman (cont.)</a:t>
            </a:r>
          </a:p>
        </p:txBody>
      </p:sp>
      <p:sp>
        <p:nvSpPr>
          <p:cNvPr id="226307" name="Rectangle 6">
            <a:extLst>
              <a:ext uri="{FF2B5EF4-FFF2-40B4-BE49-F238E27FC236}">
                <a16:creationId xmlns:a16="http://schemas.microsoft.com/office/drawing/2014/main" id="{340700A3-2639-4EB9-9087-453F31CB01C7}"/>
              </a:ext>
            </a:extLst>
          </p:cNvPr>
          <p:cNvSpPr>
            <a:spLocks noGrp="1" noChangeArrowheads="1"/>
          </p:cNvSpPr>
          <p:nvPr>
            <p:ph type="body" idx="1"/>
          </p:nvPr>
        </p:nvSpPr>
        <p:spPr/>
        <p:txBody>
          <a:bodyPr/>
          <a:lstStyle/>
          <a:p>
            <a:pPr eaLnBrk="1" hangingPunct="1"/>
            <a:r>
              <a:rPr lang="es-ES" altLang="es-CR"/>
              <a:t>Las dos frecuencias restantes, 29 y 36, se combinan en el árbol final:</a:t>
            </a:r>
          </a:p>
        </p:txBody>
      </p:sp>
      <p:graphicFrame>
        <p:nvGraphicFramePr>
          <p:cNvPr id="226308" name="Object 7">
            <a:extLst>
              <a:ext uri="{FF2B5EF4-FFF2-40B4-BE49-F238E27FC236}">
                <a16:creationId xmlns:a16="http://schemas.microsoft.com/office/drawing/2014/main" id="{5200DDB3-4A78-453B-8E07-BC30EF0779D2}"/>
              </a:ext>
            </a:extLst>
          </p:cNvPr>
          <p:cNvGraphicFramePr>
            <a:graphicFrameLocks noChangeAspect="1"/>
          </p:cNvGraphicFramePr>
          <p:nvPr/>
        </p:nvGraphicFramePr>
        <p:xfrm>
          <a:off x="2430463" y="2428875"/>
          <a:ext cx="4641850" cy="4413250"/>
        </p:xfrm>
        <a:graphic>
          <a:graphicData uri="http://schemas.openxmlformats.org/presentationml/2006/ole">
            <mc:AlternateContent xmlns:mc="http://schemas.openxmlformats.org/markup-compatibility/2006">
              <mc:Choice xmlns:v="urn:schemas-microsoft-com:vml" Requires="v">
                <p:oleObj spid="_x0000_s203807" name="Visio" r:id="rId4" imgW="6634080" imgH="6308640" progId="Visio.Drawing.11">
                  <p:embed/>
                </p:oleObj>
              </mc:Choice>
              <mc:Fallback>
                <p:oleObj name="Visio" r:id="rId4" imgW="6634080" imgH="6308640" progId="Visio.Drawing.11">
                  <p:embed/>
                  <p:pic>
                    <p:nvPicPr>
                      <p:cNvPr id="226308" name="Object 7">
                        <a:extLst>
                          <a:ext uri="{FF2B5EF4-FFF2-40B4-BE49-F238E27FC236}">
                            <a16:creationId xmlns:a16="http://schemas.microsoft.com/office/drawing/2014/main" id="{5200DDB3-4A78-453B-8E07-BC30EF077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463" y="2428875"/>
                        <a:ext cx="464185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309" name="4 Marcador de número de diapositiva">
            <a:extLst>
              <a:ext uri="{FF2B5EF4-FFF2-40B4-BE49-F238E27FC236}">
                <a16:creationId xmlns:a16="http://schemas.microsoft.com/office/drawing/2014/main" id="{0FCD6CC1-E4FF-4D35-A3C1-A6350ED393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02644B2-33ED-4B45-9329-B3E43547AB31}" type="slidenum">
              <a:rPr lang="es-ES" altLang="es-CR" sz="2000">
                <a:solidFill>
                  <a:schemeClr val="tx2"/>
                </a:solidFill>
              </a:rPr>
              <a:pPr>
                <a:spcBef>
                  <a:spcPct val="0"/>
                </a:spcBef>
                <a:buClrTx/>
                <a:buSzTx/>
                <a:buFontTx/>
                <a:buNone/>
              </a:pPr>
              <a:t>161</a:t>
            </a:fld>
            <a:endParaRPr lang="es-ES" altLang="es-CR" sz="2000">
              <a:solidFill>
                <a:schemeClr val="tx2"/>
              </a:solidFill>
            </a:endParaRPr>
          </a:p>
        </p:txBody>
      </p:sp>
    </p:spTree>
    <p:extLst>
      <p:ext uri="{BB962C8B-B14F-4D97-AF65-F5344CB8AC3E}">
        <p14:creationId xmlns:p14="http://schemas.microsoft.com/office/powerpoint/2010/main" val="3608095144"/>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7">
            <a:extLst>
              <a:ext uri="{FF2B5EF4-FFF2-40B4-BE49-F238E27FC236}">
                <a16:creationId xmlns:a16="http://schemas.microsoft.com/office/drawing/2014/main" id="{FCF6B940-FB33-43E1-96A6-3F4849556C4B}"/>
              </a:ext>
            </a:extLst>
          </p:cNvPr>
          <p:cNvSpPr>
            <a:spLocks noGrp="1" noChangeArrowheads="1"/>
          </p:cNvSpPr>
          <p:nvPr>
            <p:ph type="title"/>
          </p:nvPr>
        </p:nvSpPr>
        <p:spPr/>
        <p:txBody>
          <a:bodyPr/>
          <a:lstStyle/>
          <a:p>
            <a:pPr eaLnBrk="1" hangingPunct="1"/>
            <a:r>
              <a:rPr lang="es-ES" altLang="es-CR"/>
              <a:t>Ejemplo del Código de Huffman (cont.)</a:t>
            </a:r>
          </a:p>
        </p:txBody>
      </p:sp>
      <p:sp>
        <p:nvSpPr>
          <p:cNvPr id="228355" name="Rectangle 28">
            <a:extLst>
              <a:ext uri="{FF2B5EF4-FFF2-40B4-BE49-F238E27FC236}">
                <a16:creationId xmlns:a16="http://schemas.microsoft.com/office/drawing/2014/main" id="{BF4DF168-0FF2-43BF-B1ED-E5C2A9981A85}"/>
              </a:ext>
            </a:extLst>
          </p:cNvPr>
          <p:cNvSpPr>
            <a:spLocks noGrp="1" noChangeArrowheads="1"/>
          </p:cNvSpPr>
          <p:nvPr>
            <p:ph type="body" idx="1"/>
          </p:nvPr>
        </p:nvSpPr>
        <p:spPr>
          <a:xfrm>
            <a:off x="838200" y="2057400"/>
            <a:ext cx="8305800" cy="4300538"/>
          </a:xfrm>
        </p:spPr>
        <p:txBody>
          <a:bodyPr/>
          <a:lstStyle/>
          <a:p>
            <a:pPr eaLnBrk="1" hangingPunct="1"/>
            <a:r>
              <a:rPr lang="es-ES" altLang="es-CR"/>
              <a:t>Del árbol anterior obtenemos el código para este alfabeto:</a:t>
            </a:r>
          </a:p>
          <a:p>
            <a:pPr eaLnBrk="1" hangingPunct="1"/>
            <a:endParaRPr lang="es-ES" altLang="es-CR"/>
          </a:p>
          <a:p>
            <a:pPr eaLnBrk="1" hangingPunct="1"/>
            <a:endParaRPr lang="es-ES" altLang="es-CR"/>
          </a:p>
          <a:p>
            <a:pPr eaLnBrk="1" hangingPunct="1"/>
            <a:endParaRPr lang="es-ES" altLang="es-CR"/>
          </a:p>
          <a:p>
            <a:pPr eaLnBrk="1" hangingPunct="1"/>
            <a:endParaRPr lang="es-ES" altLang="es-CR"/>
          </a:p>
          <a:p>
            <a:pPr eaLnBrk="1" hangingPunct="1"/>
            <a:endParaRPr lang="es-ES" altLang="es-CR"/>
          </a:p>
          <a:p>
            <a:pPr eaLnBrk="1" hangingPunct="1"/>
            <a:endParaRPr lang="es-ES" altLang="es-CR"/>
          </a:p>
          <a:p>
            <a:pPr eaLnBrk="1" hangingPunct="1"/>
            <a:r>
              <a:rPr lang="es-ES" altLang="es-CR"/>
              <a:t>Sustituimos cada palabra del texto por el código respectivo y, una vez hecho esto, agrupamos los bits en grupos de ocho, es decir en bytes.</a:t>
            </a:r>
          </a:p>
        </p:txBody>
      </p:sp>
      <p:graphicFrame>
        <p:nvGraphicFramePr>
          <p:cNvPr id="461828" name="Group 4">
            <a:extLst>
              <a:ext uri="{FF2B5EF4-FFF2-40B4-BE49-F238E27FC236}">
                <a16:creationId xmlns:a16="http://schemas.microsoft.com/office/drawing/2014/main" id="{899B2DF0-2A9A-4374-A300-174108105189}"/>
              </a:ext>
            </a:extLst>
          </p:cNvPr>
          <p:cNvGraphicFramePr>
            <a:graphicFrameLocks noGrp="1"/>
          </p:cNvGraphicFramePr>
          <p:nvPr>
            <p:ph type="tbl" idx="1"/>
          </p:nvPr>
        </p:nvGraphicFramePr>
        <p:xfrm>
          <a:off x="3352800" y="2622550"/>
          <a:ext cx="2438400" cy="2378076"/>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casa</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0</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nuevo</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100</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pesa</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111</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plato</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1101</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sucio</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1100</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34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a:ln>
                            <a:noFill/>
                          </a:ln>
                          <a:solidFill>
                            <a:schemeClr val="tx1"/>
                          </a:solidFill>
                          <a:effectLst/>
                          <a:latin typeface="Times New Roman" pitchFamily="18" charset="0"/>
                        </a:rPr>
                        <a:t>tarde</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000" b="0" i="0" u="none" strike="noStrike" cap="none" normalizeH="0" baseline="0" dirty="0">
                          <a:ln>
                            <a:noFill/>
                          </a:ln>
                          <a:solidFill>
                            <a:schemeClr val="tx1"/>
                          </a:solidFill>
                          <a:effectLst/>
                          <a:latin typeface="Times New Roman" pitchFamily="18" charset="0"/>
                        </a:rPr>
                        <a:t>101</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28379" name="4 Marcador de número de diapositiva">
            <a:extLst>
              <a:ext uri="{FF2B5EF4-FFF2-40B4-BE49-F238E27FC236}">
                <a16:creationId xmlns:a16="http://schemas.microsoft.com/office/drawing/2014/main" id="{D197C8C7-54B7-41DA-B992-C2E88CFF6A4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952B50F-EA22-4203-8296-8BA9AD437B41}" type="slidenum">
              <a:rPr lang="es-ES" altLang="es-CR" sz="2000">
                <a:solidFill>
                  <a:schemeClr val="tx2"/>
                </a:solidFill>
              </a:rPr>
              <a:pPr>
                <a:spcBef>
                  <a:spcPct val="0"/>
                </a:spcBef>
                <a:buClrTx/>
                <a:buSzTx/>
                <a:buFontTx/>
                <a:buNone/>
              </a:pPr>
              <a:t>162</a:t>
            </a:fld>
            <a:endParaRPr lang="es-ES" altLang="es-CR" sz="2000">
              <a:solidFill>
                <a:schemeClr val="tx2"/>
              </a:solidFill>
            </a:endParaRPr>
          </a:p>
        </p:txBody>
      </p:sp>
    </p:spTree>
    <p:extLst>
      <p:ext uri="{BB962C8B-B14F-4D97-AF65-F5344CB8AC3E}">
        <p14:creationId xmlns:p14="http://schemas.microsoft.com/office/powerpoint/2010/main" val="4101674495"/>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3 Marcador de número de diapositiva">
            <a:extLst>
              <a:ext uri="{FF2B5EF4-FFF2-40B4-BE49-F238E27FC236}">
                <a16:creationId xmlns:a16="http://schemas.microsoft.com/office/drawing/2014/main" id="{C4F2E008-8B96-427C-8F37-576761B107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F2643B1-3736-4B9C-B715-1DDC957504BB}" type="slidenum">
              <a:rPr lang="es-ES" altLang="es-CR" sz="2000" smtClean="0">
                <a:solidFill>
                  <a:schemeClr val="tx2"/>
                </a:solidFill>
              </a:rPr>
              <a:pPr>
                <a:spcBef>
                  <a:spcPct val="0"/>
                </a:spcBef>
                <a:buClrTx/>
                <a:buSzTx/>
                <a:buFontTx/>
                <a:buNone/>
              </a:pPr>
              <a:t>163</a:t>
            </a:fld>
            <a:endParaRPr lang="es-ES" altLang="es-CR" sz="2000">
              <a:solidFill>
                <a:schemeClr val="tx2"/>
              </a:solidFill>
            </a:endParaRPr>
          </a:p>
        </p:txBody>
      </p:sp>
      <p:sp>
        <p:nvSpPr>
          <p:cNvPr id="182275" name="Rectangle 2">
            <a:extLst>
              <a:ext uri="{FF2B5EF4-FFF2-40B4-BE49-F238E27FC236}">
                <a16:creationId xmlns:a16="http://schemas.microsoft.com/office/drawing/2014/main" id="{1DC62BB8-5356-4B6C-AC38-91BAA82687F0}"/>
              </a:ext>
            </a:extLst>
          </p:cNvPr>
          <p:cNvSpPr>
            <a:spLocks noGrp="1" noChangeArrowheads="1"/>
          </p:cNvSpPr>
          <p:nvPr>
            <p:ph type="title"/>
          </p:nvPr>
        </p:nvSpPr>
        <p:spPr/>
        <p:txBody>
          <a:bodyPr/>
          <a:lstStyle/>
          <a:p>
            <a:pPr eaLnBrk="1" hangingPunct="1"/>
            <a:r>
              <a:rPr lang="es-ES" altLang="es-CR"/>
              <a:t>Referencias Bibliográficas</a:t>
            </a:r>
          </a:p>
        </p:txBody>
      </p:sp>
      <p:sp>
        <p:nvSpPr>
          <p:cNvPr id="182276" name="Rectangle 3">
            <a:extLst>
              <a:ext uri="{FF2B5EF4-FFF2-40B4-BE49-F238E27FC236}">
                <a16:creationId xmlns:a16="http://schemas.microsoft.com/office/drawing/2014/main" id="{DA40901B-ADAC-4052-B3F0-179BA1F83C4F}"/>
              </a:ext>
            </a:extLst>
          </p:cNvPr>
          <p:cNvSpPr>
            <a:spLocks noGrp="1" noChangeArrowheads="1"/>
          </p:cNvSpPr>
          <p:nvPr>
            <p:ph type="body" idx="1"/>
          </p:nvPr>
        </p:nvSpPr>
        <p:spPr>
          <a:xfrm>
            <a:off x="838200" y="2057400"/>
            <a:ext cx="8305800" cy="4300538"/>
          </a:xfrm>
        </p:spPr>
        <p:txBody>
          <a:bodyPr/>
          <a:lstStyle/>
          <a:p>
            <a:pPr eaLnBrk="1" hangingPunct="1"/>
            <a:r>
              <a:rPr lang="es-ES" altLang="es-CR"/>
              <a:t>Caballero Roldán, Rafael; Hortalá González, Teresa; Martí Oliet, Narciso; Nieva Soto, Susana; Pareja Lora, Antonio &amp; Rodríguez Artalejo, Mario. “Matemática Discreta para Informáticos”. Pearson Prentice Hall, Madrid. Primera Edición, 2007. </a:t>
            </a:r>
          </a:p>
          <a:p>
            <a:pPr eaLnBrk="1" hangingPunct="1"/>
            <a:r>
              <a:rPr lang="es-ES" altLang="es-CR"/>
              <a:t>Wikipedia. “Teoría de Números”. URL: </a:t>
            </a:r>
            <a:r>
              <a:rPr lang="es-ES" altLang="es-CR">
                <a:hlinkClick r:id="rId3"/>
              </a:rPr>
              <a:t>http://es.wikipedia.org/wiki/Teor%C3%ADa_de_n%C3%BAmeros</a:t>
            </a:r>
            <a:r>
              <a:rPr lang="es-ES" altLang="es-CR"/>
              <a:t>. Modificado el 12 de julio del 2009.</a:t>
            </a:r>
          </a:p>
          <a:p>
            <a:pPr eaLnBrk="1" hangingPunct="1"/>
            <a:r>
              <a:rPr lang="es-ES" altLang="es-CR"/>
              <a:t>Wikipedia. “Divisibilidad”. URL: </a:t>
            </a:r>
            <a:r>
              <a:rPr lang="es-ES" altLang="es-CR">
                <a:hlinkClick r:id="rId4"/>
              </a:rPr>
              <a:t>http://es.wikipedia.org/wiki/Divisibilidad</a:t>
            </a:r>
            <a:r>
              <a:rPr lang="es-ES" altLang="es-CR"/>
              <a:t>. Modificado el 16 de julio del 2009.</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3 Marcador de número de diapositiva">
            <a:extLst>
              <a:ext uri="{FF2B5EF4-FFF2-40B4-BE49-F238E27FC236}">
                <a16:creationId xmlns:a16="http://schemas.microsoft.com/office/drawing/2014/main" id="{40A86C84-DCFA-4BF9-99E8-D9A31A8845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2EF09B1-8F8D-48F6-82DC-8A44134ED4EB}" type="slidenum">
              <a:rPr lang="es-ES" altLang="es-CR" sz="2000" smtClean="0">
                <a:solidFill>
                  <a:schemeClr val="tx2"/>
                </a:solidFill>
              </a:rPr>
              <a:pPr>
                <a:spcBef>
                  <a:spcPct val="0"/>
                </a:spcBef>
                <a:buClrTx/>
                <a:buSzTx/>
                <a:buFontTx/>
                <a:buNone/>
              </a:pPr>
              <a:t>164</a:t>
            </a:fld>
            <a:endParaRPr lang="es-ES" altLang="es-CR" sz="2000">
              <a:solidFill>
                <a:schemeClr val="tx2"/>
              </a:solidFill>
            </a:endParaRPr>
          </a:p>
        </p:txBody>
      </p:sp>
      <p:sp>
        <p:nvSpPr>
          <p:cNvPr id="184323" name="Rectangle 2">
            <a:extLst>
              <a:ext uri="{FF2B5EF4-FFF2-40B4-BE49-F238E27FC236}">
                <a16:creationId xmlns:a16="http://schemas.microsoft.com/office/drawing/2014/main" id="{C5902FE9-D2FB-49F5-AAF3-9AC66BDA8E01}"/>
              </a:ext>
            </a:extLst>
          </p:cNvPr>
          <p:cNvSpPr>
            <a:spLocks noGrp="1" noChangeArrowheads="1"/>
          </p:cNvSpPr>
          <p:nvPr>
            <p:ph type="title"/>
          </p:nvPr>
        </p:nvSpPr>
        <p:spPr/>
        <p:txBody>
          <a:bodyPr/>
          <a:lstStyle/>
          <a:p>
            <a:pPr eaLnBrk="1" hangingPunct="1"/>
            <a:r>
              <a:rPr lang="es-ES" altLang="es-CR"/>
              <a:t>Referencias Bibliográficas (cont.)</a:t>
            </a:r>
          </a:p>
        </p:txBody>
      </p:sp>
      <p:sp>
        <p:nvSpPr>
          <p:cNvPr id="184324" name="Rectangle 3">
            <a:extLst>
              <a:ext uri="{FF2B5EF4-FFF2-40B4-BE49-F238E27FC236}">
                <a16:creationId xmlns:a16="http://schemas.microsoft.com/office/drawing/2014/main" id="{3496EC7D-6BB1-4334-BE05-09E32F6F01A1}"/>
              </a:ext>
            </a:extLst>
          </p:cNvPr>
          <p:cNvSpPr>
            <a:spLocks noGrp="1" noChangeArrowheads="1"/>
          </p:cNvSpPr>
          <p:nvPr>
            <p:ph type="body" idx="1"/>
          </p:nvPr>
        </p:nvSpPr>
        <p:spPr>
          <a:xfrm>
            <a:off x="838200" y="2057400"/>
            <a:ext cx="8305800" cy="4300538"/>
          </a:xfrm>
        </p:spPr>
        <p:txBody>
          <a:bodyPr/>
          <a:lstStyle/>
          <a:p>
            <a:pPr eaLnBrk="1" hangingPunct="1"/>
            <a:r>
              <a:rPr lang="es-ES" altLang="es-CR" dirty="0"/>
              <a:t>Wikipedia. “Tabla de Divisores”. URL: </a:t>
            </a:r>
            <a:r>
              <a:rPr lang="es-ES" altLang="es-CR" dirty="0">
                <a:hlinkClick r:id="rId3"/>
              </a:rPr>
              <a:t>http://es.wikipedia.org/wiki/Anexo:Tabla_de_divisores</a:t>
            </a:r>
            <a:r>
              <a:rPr lang="es-ES" altLang="es-CR" dirty="0"/>
              <a:t>. Modificado el 29 de abril del 2009.</a:t>
            </a:r>
          </a:p>
          <a:p>
            <a:pPr eaLnBrk="1" hangingPunct="1"/>
            <a:r>
              <a:rPr lang="es-ES" altLang="es-CR" dirty="0"/>
              <a:t>Wikipedia. “Tabla de Factores Primos”. URL: </a:t>
            </a:r>
            <a:r>
              <a:rPr lang="es-ES" altLang="es-CR" dirty="0">
                <a:hlinkClick r:id="rId4"/>
              </a:rPr>
              <a:t>http://es.wikipedia.org/wiki/Anexo:Tabla_de_factores_primos</a:t>
            </a:r>
            <a:r>
              <a:rPr lang="es-ES" altLang="es-CR" dirty="0"/>
              <a:t>. Modificado el 1de mayo del 2009.</a:t>
            </a:r>
          </a:p>
          <a:p>
            <a:pPr eaLnBrk="1" hangingPunct="1"/>
            <a:r>
              <a:rPr lang="es-ES" altLang="es-CR" dirty="0"/>
              <a:t>Código Binario Decimal. URL: </a:t>
            </a:r>
            <a:r>
              <a:rPr lang="es-ES" altLang="es-CR" dirty="0">
                <a:hlinkClick r:id="rId5"/>
              </a:rPr>
              <a:t>http://es.wikipedia.org/wiki/C%C3%B3digo_binario_decimal</a:t>
            </a:r>
            <a:r>
              <a:rPr lang="es-ES" altLang="es-CR" dirty="0"/>
              <a:t>.</a:t>
            </a:r>
          </a:p>
          <a:p>
            <a:pPr eaLnBrk="1" hangingPunct="1"/>
            <a:r>
              <a:rPr lang="es-ES" altLang="es-CR" dirty="0"/>
              <a:t>Tablas de Códigos. URL: </a:t>
            </a:r>
            <a:r>
              <a:rPr lang="es-ES" altLang="es-CR" dirty="0">
                <a:hlinkClick r:id="rId6"/>
              </a:rPr>
              <a:t>http://www.isa.cie.uva.es/proyectos/codec/teoria2.html</a:t>
            </a:r>
            <a:r>
              <a:rPr lang="es-ES" altLang="es-CR" dirty="0"/>
              <a:t>.</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3 Marcador de número de diapositiva">
            <a:extLst>
              <a:ext uri="{FF2B5EF4-FFF2-40B4-BE49-F238E27FC236}">
                <a16:creationId xmlns:a16="http://schemas.microsoft.com/office/drawing/2014/main" id="{CA73CCF0-8627-4E4A-AE0D-7D0C96FFC3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53AA71C-9CBA-4E62-BDBE-E9682B98D9EA}" type="slidenum">
              <a:rPr lang="es-ES" altLang="es-CR" sz="2000">
                <a:solidFill>
                  <a:schemeClr val="tx2"/>
                </a:solidFill>
              </a:rPr>
              <a:pPr>
                <a:spcBef>
                  <a:spcPct val="0"/>
                </a:spcBef>
                <a:buClrTx/>
                <a:buSzTx/>
                <a:buFontTx/>
                <a:buNone/>
              </a:pPr>
              <a:t>165</a:t>
            </a:fld>
            <a:endParaRPr lang="es-ES" altLang="es-CR" sz="2000">
              <a:solidFill>
                <a:schemeClr val="tx2"/>
              </a:solidFill>
            </a:endParaRPr>
          </a:p>
        </p:txBody>
      </p:sp>
      <p:sp>
        <p:nvSpPr>
          <p:cNvPr id="230403" name="Rectangle 2">
            <a:extLst>
              <a:ext uri="{FF2B5EF4-FFF2-40B4-BE49-F238E27FC236}">
                <a16:creationId xmlns:a16="http://schemas.microsoft.com/office/drawing/2014/main" id="{FAD4407F-C1AC-405B-8419-484B1DFB8FA3}"/>
              </a:ext>
            </a:extLst>
          </p:cNvPr>
          <p:cNvSpPr>
            <a:spLocks noGrp="1" noChangeArrowheads="1"/>
          </p:cNvSpPr>
          <p:nvPr>
            <p:ph type="title"/>
          </p:nvPr>
        </p:nvSpPr>
        <p:spPr/>
        <p:txBody>
          <a:bodyPr/>
          <a:lstStyle/>
          <a:p>
            <a:pPr eaLnBrk="1" hangingPunct="1"/>
            <a:r>
              <a:rPr lang="es-ES" altLang="es-CR"/>
              <a:t>Referencias Bibliográficas</a:t>
            </a:r>
          </a:p>
        </p:txBody>
      </p:sp>
      <p:sp>
        <p:nvSpPr>
          <p:cNvPr id="230404" name="Rectangle 3">
            <a:extLst>
              <a:ext uri="{FF2B5EF4-FFF2-40B4-BE49-F238E27FC236}">
                <a16:creationId xmlns:a16="http://schemas.microsoft.com/office/drawing/2014/main" id="{C888AD28-F603-407D-95F4-92795FBA95E2}"/>
              </a:ext>
            </a:extLst>
          </p:cNvPr>
          <p:cNvSpPr>
            <a:spLocks noGrp="1" noChangeArrowheads="1"/>
          </p:cNvSpPr>
          <p:nvPr>
            <p:ph type="body" idx="1"/>
          </p:nvPr>
        </p:nvSpPr>
        <p:spPr/>
        <p:txBody>
          <a:bodyPr/>
          <a:lstStyle/>
          <a:p>
            <a:pPr eaLnBrk="1" hangingPunct="1"/>
            <a:r>
              <a:rPr lang="es-ES" altLang="es-CR" dirty="0" err="1"/>
              <a:t>Jonnsonbaugh</a:t>
            </a:r>
            <a:r>
              <a:rPr lang="es-ES" altLang="es-CR" dirty="0"/>
              <a:t>, Richard. “Matemáticas Discretas”. Prentice Hall, México. Sexta Edición, 2005. </a:t>
            </a:r>
          </a:p>
          <a:p>
            <a:pPr eaLnBrk="1" hangingPunct="1"/>
            <a:r>
              <a:rPr lang="es-ES" altLang="es-CR" dirty="0" err="1"/>
              <a:t>Elizande</a:t>
            </a:r>
            <a:r>
              <a:rPr lang="es-ES" altLang="es-CR" dirty="0"/>
              <a:t>, María Guadalupe. “Introducción a los Sistemas Computacionales”. URL: </a:t>
            </a:r>
            <a:r>
              <a:rPr lang="es-ES" altLang="es-CR" dirty="0">
                <a:hlinkClick r:id="rId3"/>
              </a:rPr>
              <a:t>http://www.fismat.umich.mx/~elizalde/curso/curso.html</a:t>
            </a:r>
            <a:r>
              <a:rPr lang="es-ES" altLang="es-CR" dirty="0"/>
              <a:t>.</a:t>
            </a:r>
          </a:p>
        </p:txBody>
      </p:sp>
    </p:spTree>
    <p:extLst>
      <p:ext uri="{BB962C8B-B14F-4D97-AF65-F5344CB8AC3E}">
        <p14:creationId xmlns:p14="http://schemas.microsoft.com/office/powerpoint/2010/main" val="4288973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a:extLst>
              <a:ext uri="{FF2B5EF4-FFF2-40B4-BE49-F238E27FC236}">
                <a16:creationId xmlns:a16="http://schemas.microsoft.com/office/drawing/2014/main" id="{32817F76-5AE3-4884-B268-075D4880CC58}"/>
              </a:ext>
            </a:extLst>
          </p:cNvPr>
          <p:cNvSpPr>
            <a:spLocks noGrp="1"/>
          </p:cNvSpPr>
          <p:nvPr>
            <p:ph type="title"/>
          </p:nvPr>
        </p:nvSpPr>
        <p:spPr/>
        <p:txBody>
          <a:bodyPr/>
          <a:lstStyle/>
          <a:p>
            <a:r>
              <a:rPr lang="es-ES" altLang="es-CR"/>
              <a:t>Números Primos y Compuestos (cont.)</a:t>
            </a:r>
          </a:p>
        </p:txBody>
      </p:sp>
      <p:sp>
        <p:nvSpPr>
          <p:cNvPr id="33795" name="2 Marcador de contenido">
            <a:extLst>
              <a:ext uri="{FF2B5EF4-FFF2-40B4-BE49-F238E27FC236}">
                <a16:creationId xmlns:a16="http://schemas.microsoft.com/office/drawing/2014/main" id="{9020FC6F-6FC6-41DF-B472-54F5FDC806BA}"/>
              </a:ext>
            </a:extLst>
          </p:cNvPr>
          <p:cNvSpPr>
            <a:spLocks noGrp="1"/>
          </p:cNvSpPr>
          <p:nvPr>
            <p:ph idx="1"/>
          </p:nvPr>
        </p:nvSpPr>
        <p:spPr>
          <a:xfrm>
            <a:off x="838200" y="2057400"/>
            <a:ext cx="8305800" cy="4300538"/>
          </a:xfrm>
        </p:spPr>
        <p:txBody>
          <a:bodyPr/>
          <a:lstStyle/>
          <a:p>
            <a:r>
              <a:rPr lang="es-ES" altLang="es-CR"/>
              <a:t>Propiedades más importantes y útiles de los números primos:</a:t>
            </a:r>
          </a:p>
          <a:p>
            <a:pPr lvl="1"/>
            <a:r>
              <a:rPr lang="es-ES" altLang="es-CR"/>
              <a:t>Siempre que un número primo </a:t>
            </a:r>
            <a:r>
              <a:rPr lang="es-ES" altLang="es-CR" i="1"/>
              <a:t>p</a:t>
            </a:r>
            <a:r>
              <a:rPr lang="es-ES" altLang="es-CR"/>
              <a:t> cumpla que </a:t>
            </a:r>
            <a:r>
              <a:rPr lang="es-ES" altLang="es-CR" i="1"/>
              <a:t>p</a:t>
            </a:r>
            <a:r>
              <a:rPr lang="es-ES" altLang="es-CR"/>
              <a:t> </a:t>
            </a:r>
            <a:r>
              <a:rPr lang="es-ES" altLang="es-CR">
                <a:sym typeface="Symbol" panose="05050102010706020507" pitchFamily="18" charset="2"/>
              </a:rPr>
              <a:t> </a:t>
            </a:r>
            <a:r>
              <a:rPr lang="es-ES" altLang="es-CR" i="1">
                <a:sym typeface="Symbol" panose="05050102010706020507" pitchFamily="18" charset="2"/>
              </a:rPr>
              <a:t>x</a:t>
            </a:r>
            <a:r>
              <a:rPr lang="es-ES" altLang="es-CR" baseline="-25000">
                <a:sym typeface="Symbol" panose="05050102010706020507" pitchFamily="18" charset="2"/>
              </a:rPr>
              <a:t>1</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 </a:t>
            </a:r>
            <a:r>
              <a:rPr lang="es-ES" altLang="es-CR" i="1">
                <a:sym typeface="Symbol" panose="05050102010706020507" pitchFamily="18" charset="2"/>
              </a:rPr>
              <a:t>x</a:t>
            </a:r>
            <a:r>
              <a:rPr lang="es-ES" altLang="es-CR" baseline="-25000">
                <a:sym typeface="Symbol" panose="05050102010706020507" pitchFamily="18" charset="2"/>
              </a:rPr>
              <a:t>2</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a:t>
            </a:r>
            <a:r>
              <a:rPr lang="es-ES" altLang="es-CR" i="1">
                <a:sym typeface="Symbol" panose="05050102010706020507" pitchFamily="18" charset="2"/>
              </a:rPr>
              <a:t> … </a:t>
            </a:r>
            <a:r>
              <a:rPr lang="es-ES" altLang="es-CR">
                <a:cs typeface="Times New Roman" panose="02020603050405020304" pitchFamily="18" charset="0"/>
                <a:sym typeface="Symbol" panose="05050102010706020507" pitchFamily="18" charset="2"/>
              </a:rPr>
              <a:t>• </a:t>
            </a:r>
            <a:r>
              <a:rPr lang="es-ES" altLang="es-CR" i="1">
                <a:sym typeface="Symbol" panose="05050102010706020507" pitchFamily="18" charset="2"/>
              </a:rPr>
              <a:t>x</a:t>
            </a:r>
            <a:r>
              <a:rPr lang="es-ES" altLang="es-CR" i="1" baseline="-25000">
                <a:sym typeface="Symbol" panose="05050102010706020507" pitchFamily="18" charset="2"/>
              </a:rPr>
              <a:t>n</a:t>
            </a:r>
            <a:r>
              <a:rPr lang="es-ES" altLang="es-CR"/>
              <a:t>, se puede concluir que </a:t>
            </a:r>
            <a:r>
              <a:rPr lang="es-ES" altLang="es-CR" i="1"/>
              <a:t>p</a:t>
            </a:r>
            <a:r>
              <a:rPr lang="es-ES" altLang="es-CR"/>
              <a:t> </a:t>
            </a:r>
            <a:r>
              <a:rPr lang="es-ES" altLang="es-CR">
                <a:sym typeface="Symbol" panose="05050102010706020507" pitchFamily="18" charset="2"/>
              </a:rPr>
              <a:t> </a:t>
            </a:r>
            <a:r>
              <a:rPr lang="es-ES" altLang="es-CR" i="1">
                <a:sym typeface="Symbol" panose="05050102010706020507" pitchFamily="18" charset="2"/>
              </a:rPr>
              <a:t>x</a:t>
            </a:r>
            <a:r>
              <a:rPr lang="es-ES" altLang="es-CR" i="1" baseline="-25000">
                <a:sym typeface="Symbol" panose="05050102010706020507" pitchFamily="18" charset="2"/>
              </a:rPr>
              <a:t>i</a:t>
            </a:r>
            <a:r>
              <a:rPr lang="es-ES" altLang="es-CR"/>
              <a:t> para algún </a:t>
            </a:r>
            <a:r>
              <a:rPr lang="es-ES" altLang="es-CR" i="1"/>
              <a:t>i</a:t>
            </a:r>
            <a:r>
              <a:rPr lang="es-ES" altLang="es-CR"/>
              <a:t> con 1 </a:t>
            </a:r>
            <a:r>
              <a:rPr lang="es-ES" altLang="es-CR">
                <a:sym typeface="Symbol" panose="05050102010706020507" pitchFamily="18" charset="2"/>
              </a:rPr>
              <a:t></a:t>
            </a:r>
            <a:r>
              <a:rPr lang="es-ES" altLang="es-CR"/>
              <a:t> </a:t>
            </a:r>
            <a:r>
              <a:rPr lang="es-ES" altLang="es-CR" i="1"/>
              <a:t>i</a:t>
            </a:r>
            <a:r>
              <a:rPr lang="es-ES" altLang="es-CR"/>
              <a:t> </a:t>
            </a:r>
            <a:r>
              <a:rPr lang="es-ES" altLang="es-CR">
                <a:sym typeface="Symbol" panose="05050102010706020507" pitchFamily="18" charset="2"/>
              </a:rPr>
              <a:t></a:t>
            </a:r>
            <a:r>
              <a:rPr lang="es-ES" altLang="es-CR"/>
              <a:t> </a:t>
            </a:r>
            <a:r>
              <a:rPr lang="es-ES" altLang="es-CR" i="1"/>
              <a:t>n</a:t>
            </a:r>
            <a:r>
              <a:rPr lang="es-ES" altLang="es-CR"/>
              <a:t>.</a:t>
            </a:r>
          </a:p>
          <a:p>
            <a:pPr lvl="1"/>
            <a:r>
              <a:rPr lang="es-ES" altLang="es-CR"/>
              <a:t>Cualquier número entero </a:t>
            </a:r>
            <a:r>
              <a:rPr lang="es-ES" altLang="es-CR" i="1"/>
              <a:t>x</a:t>
            </a:r>
            <a:r>
              <a:rPr lang="es-ES" altLang="es-CR"/>
              <a:t> </a:t>
            </a:r>
            <a:r>
              <a:rPr lang="es-ES" altLang="es-CR">
                <a:sym typeface="Symbol" panose="05050102010706020507" pitchFamily="18" charset="2"/>
              </a:rPr>
              <a:t> 1 se puede descomponer como producto de factores primos; esta descomposición es única, salvo el orden de los factores. Esta propiedad se conoce como </a:t>
            </a:r>
            <a:r>
              <a:rPr lang="es-ES" altLang="es-CR" b="1">
                <a:sym typeface="Symbol" panose="05050102010706020507" pitchFamily="18" charset="2"/>
              </a:rPr>
              <a:t>teorema fundamental de la aritmética</a:t>
            </a:r>
            <a:r>
              <a:rPr lang="es-ES" altLang="es-CR">
                <a:sym typeface="Symbol" panose="05050102010706020507" pitchFamily="18" charset="2"/>
              </a:rPr>
              <a:t>. Se utiliza la notación </a:t>
            </a:r>
            <a:r>
              <a:rPr lang="es-ES" altLang="es-CR" i="1">
                <a:sym typeface="Symbol" panose="05050102010706020507" pitchFamily="18" charset="2"/>
              </a:rPr>
              <a:t>x</a:t>
            </a:r>
            <a:r>
              <a:rPr lang="es-ES" altLang="es-CR">
                <a:sym typeface="Symbol" panose="05050102010706020507" pitchFamily="18" charset="2"/>
              </a:rPr>
              <a:t> = </a:t>
            </a:r>
            <a:r>
              <a:rPr lang="es-ES" altLang="es-CR" i="1">
                <a:sym typeface="Symbol" panose="05050102010706020507" pitchFamily="18" charset="2"/>
              </a:rPr>
              <a:t>p</a:t>
            </a:r>
            <a:r>
              <a:rPr lang="es-ES" altLang="es-CR" baseline="-25000">
                <a:sym typeface="Symbol" panose="05050102010706020507" pitchFamily="18" charset="2"/>
              </a:rPr>
              <a:t>1</a:t>
            </a:r>
            <a:r>
              <a:rPr lang="es-ES" altLang="es-CR" i="1" baseline="30000">
                <a:sym typeface="Symbol" panose="05050102010706020507" pitchFamily="18" charset="2"/>
              </a:rPr>
              <a:t>e</a:t>
            </a:r>
            <a:r>
              <a:rPr lang="es-ES" altLang="es-CR" baseline="30000">
                <a:sym typeface="Symbol" panose="05050102010706020507" pitchFamily="18" charset="2"/>
              </a:rPr>
              <a:t>1</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 </a:t>
            </a:r>
            <a:r>
              <a:rPr lang="es-ES" altLang="es-CR" i="1">
                <a:sym typeface="Symbol" panose="05050102010706020507" pitchFamily="18" charset="2"/>
              </a:rPr>
              <a:t>p</a:t>
            </a:r>
            <a:r>
              <a:rPr lang="es-ES" altLang="es-CR" baseline="-25000">
                <a:sym typeface="Symbol" panose="05050102010706020507" pitchFamily="18" charset="2"/>
              </a:rPr>
              <a:t>2</a:t>
            </a:r>
            <a:r>
              <a:rPr lang="es-ES" altLang="es-CR" i="1" baseline="30000">
                <a:sym typeface="Symbol" panose="05050102010706020507" pitchFamily="18" charset="2"/>
              </a:rPr>
              <a:t>e</a:t>
            </a:r>
            <a:r>
              <a:rPr lang="es-ES" altLang="es-CR" baseline="30000">
                <a:sym typeface="Symbol" panose="05050102010706020507" pitchFamily="18" charset="2"/>
              </a:rPr>
              <a:t>2</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a:t>
            </a:r>
            <a:r>
              <a:rPr lang="es-ES" altLang="es-CR" i="1">
                <a:sym typeface="Symbol" panose="05050102010706020507" pitchFamily="18" charset="2"/>
              </a:rPr>
              <a:t> … </a:t>
            </a:r>
            <a:r>
              <a:rPr lang="es-ES" altLang="es-CR">
                <a:cs typeface="Times New Roman" panose="02020603050405020304" pitchFamily="18" charset="0"/>
                <a:sym typeface="Symbol" panose="05050102010706020507" pitchFamily="18" charset="2"/>
              </a:rPr>
              <a:t>• </a:t>
            </a:r>
            <a:r>
              <a:rPr lang="es-ES" altLang="es-CR" i="1">
                <a:sym typeface="Symbol" panose="05050102010706020507" pitchFamily="18" charset="2"/>
              </a:rPr>
              <a:t>p</a:t>
            </a:r>
            <a:r>
              <a:rPr lang="es-ES" altLang="es-CR" i="1" baseline="-25000">
                <a:sym typeface="Symbol" panose="05050102010706020507" pitchFamily="18" charset="2"/>
              </a:rPr>
              <a:t>n</a:t>
            </a:r>
            <a:r>
              <a:rPr lang="es-ES" altLang="es-CR" i="1" baseline="30000">
                <a:sym typeface="Symbol" panose="05050102010706020507" pitchFamily="18" charset="2"/>
              </a:rPr>
              <a:t>en</a:t>
            </a:r>
            <a:r>
              <a:rPr lang="es-ES" altLang="es-CR"/>
              <a:t>, donde los </a:t>
            </a:r>
            <a:r>
              <a:rPr lang="es-ES" altLang="es-CR" i="1">
                <a:sym typeface="Symbol" panose="05050102010706020507" pitchFamily="18" charset="2"/>
              </a:rPr>
              <a:t>p</a:t>
            </a:r>
            <a:r>
              <a:rPr lang="es-ES" altLang="es-CR" i="1" baseline="-25000">
                <a:sym typeface="Symbol" panose="05050102010706020507" pitchFamily="18" charset="2"/>
              </a:rPr>
              <a:t>i</a:t>
            </a:r>
            <a:r>
              <a:rPr lang="es-ES" altLang="es-CR"/>
              <a:t> son números primos y los </a:t>
            </a:r>
            <a:r>
              <a:rPr lang="es-ES" altLang="es-CR" i="1">
                <a:sym typeface="Symbol" panose="05050102010706020507" pitchFamily="18" charset="2"/>
              </a:rPr>
              <a:t>e</a:t>
            </a:r>
            <a:r>
              <a:rPr lang="es-ES" altLang="es-CR" i="1" baseline="-25000">
                <a:sym typeface="Symbol" panose="05050102010706020507" pitchFamily="18" charset="2"/>
              </a:rPr>
              <a:t>i</a:t>
            </a:r>
            <a:r>
              <a:rPr lang="es-ES" altLang="es-CR"/>
              <a:t> son  exponentes naturales. En el caso </a:t>
            </a:r>
            <a:r>
              <a:rPr lang="es-ES" altLang="es-CR" i="1"/>
              <a:t>x</a:t>
            </a:r>
            <a:r>
              <a:rPr lang="es-ES" altLang="es-CR"/>
              <a:t> = 1 la descomposición se obtiene tomando </a:t>
            </a:r>
            <a:r>
              <a:rPr lang="es-ES" altLang="es-CR" i="1"/>
              <a:t>n</a:t>
            </a:r>
            <a:r>
              <a:rPr lang="es-ES" altLang="es-CR"/>
              <a:t> = 0 (producto vacío).</a:t>
            </a:r>
          </a:p>
          <a:p>
            <a:pPr lvl="2"/>
            <a:r>
              <a:rPr lang="es-ES" altLang="es-CR">
                <a:hlinkClick r:id="rId3"/>
              </a:rPr>
              <a:t>http://es.wikipedia.org/wiki/Anexo:Tabla_de_factores_primos</a:t>
            </a:r>
            <a:r>
              <a:rPr lang="es-ES" altLang="es-CR"/>
              <a:t>.</a:t>
            </a:r>
          </a:p>
        </p:txBody>
      </p:sp>
      <p:sp>
        <p:nvSpPr>
          <p:cNvPr id="33796" name="3 Marcador de número de diapositiva">
            <a:extLst>
              <a:ext uri="{FF2B5EF4-FFF2-40B4-BE49-F238E27FC236}">
                <a16:creationId xmlns:a16="http://schemas.microsoft.com/office/drawing/2014/main" id="{9E2767B1-1184-4348-81C4-F0666515827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CBB7AAA-E9B7-48F4-9DB4-ED2DDEE988AD}" type="slidenum">
              <a:rPr lang="es-ES" altLang="es-CR" sz="2000" smtClean="0">
                <a:solidFill>
                  <a:schemeClr val="tx2"/>
                </a:solidFill>
              </a:rPr>
              <a:pPr>
                <a:spcBef>
                  <a:spcPct val="0"/>
                </a:spcBef>
                <a:buClrTx/>
                <a:buSzTx/>
                <a:buFontTx/>
                <a:buNone/>
              </a:pPr>
              <a:t>17</a:t>
            </a:fld>
            <a:endParaRPr lang="es-ES" altLang="es-CR" sz="200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a:extLst>
              <a:ext uri="{FF2B5EF4-FFF2-40B4-BE49-F238E27FC236}">
                <a16:creationId xmlns:a16="http://schemas.microsoft.com/office/drawing/2014/main" id="{36193730-B6FF-4BE7-AB12-761B15A0E8C1}"/>
              </a:ext>
            </a:extLst>
          </p:cNvPr>
          <p:cNvSpPr>
            <a:spLocks noGrp="1"/>
          </p:cNvSpPr>
          <p:nvPr>
            <p:ph type="title"/>
          </p:nvPr>
        </p:nvSpPr>
        <p:spPr/>
        <p:txBody>
          <a:bodyPr/>
          <a:lstStyle/>
          <a:p>
            <a:r>
              <a:rPr lang="es-ES" altLang="es-CR"/>
              <a:t>Números Primos y Compuestos (cont.)</a:t>
            </a:r>
          </a:p>
        </p:txBody>
      </p:sp>
      <p:sp>
        <p:nvSpPr>
          <p:cNvPr id="35843" name="2 Marcador de contenido">
            <a:extLst>
              <a:ext uri="{FF2B5EF4-FFF2-40B4-BE49-F238E27FC236}">
                <a16:creationId xmlns:a16="http://schemas.microsoft.com/office/drawing/2014/main" id="{DF346AB9-0726-4B5F-B007-20628D41F819}"/>
              </a:ext>
            </a:extLst>
          </p:cNvPr>
          <p:cNvSpPr>
            <a:spLocks noGrp="1"/>
          </p:cNvSpPr>
          <p:nvPr>
            <p:ph idx="1"/>
          </p:nvPr>
        </p:nvSpPr>
        <p:spPr/>
        <p:txBody>
          <a:bodyPr/>
          <a:lstStyle/>
          <a:p>
            <a:r>
              <a:rPr lang="es-ES" altLang="es-CR"/>
              <a:t>Propiedades más importantes y útiles de los números primos (cont.):</a:t>
            </a:r>
          </a:p>
          <a:p>
            <a:pPr lvl="1"/>
            <a:r>
              <a:rPr lang="es-ES" altLang="es-CR"/>
              <a:t>Si </a:t>
            </a:r>
            <a:r>
              <a:rPr lang="es-ES" altLang="es-CR" i="1"/>
              <a:t>p</a:t>
            </a:r>
            <a:r>
              <a:rPr lang="es-ES" altLang="es-CR"/>
              <a:t> es cualquier número primo y </a:t>
            </a:r>
            <a:r>
              <a:rPr lang="es-ES" altLang="es-CR" i="1"/>
              <a:t>q</a:t>
            </a:r>
            <a:r>
              <a:rPr lang="es-ES" altLang="es-CR"/>
              <a:t> es cualquier divisor primo de 1 + </a:t>
            </a:r>
            <a:r>
              <a:rPr lang="es-ES" altLang="es-CR" i="1"/>
              <a:t>p</a:t>
            </a:r>
            <a:r>
              <a:rPr lang="es-ES" altLang="es-CR"/>
              <a:t>!, se puede asegurar que </a:t>
            </a:r>
            <a:r>
              <a:rPr lang="es-ES" altLang="es-CR" i="1"/>
              <a:t>q</a:t>
            </a:r>
            <a:r>
              <a:rPr lang="es-ES" altLang="es-CR"/>
              <a:t> &gt; </a:t>
            </a:r>
            <a:r>
              <a:rPr lang="es-ES" altLang="es-CR" i="1"/>
              <a:t>p</a:t>
            </a:r>
            <a:r>
              <a:rPr lang="es-ES" altLang="es-CR"/>
              <a:t>. Como consecuencia de esta propiedad, para cualquier número primo existe otro mayor  y, por lo tanto, el conjunto de los números primos es infinito.</a:t>
            </a:r>
          </a:p>
        </p:txBody>
      </p:sp>
      <p:sp>
        <p:nvSpPr>
          <p:cNvPr id="35844" name="3 Marcador de número de diapositiva">
            <a:extLst>
              <a:ext uri="{FF2B5EF4-FFF2-40B4-BE49-F238E27FC236}">
                <a16:creationId xmlns:a16="http://schemas.microsoft.com/office/drawing/2014/main" id="{2826C8E3-C893-4EB9-8CA5-B442EEADC9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AD1CF5B-0BB3-4A9A-96C8-F239A4C8E4B6}" type="slidenum">
              <a:rPr lang="es-ES" altLang="es-CR" sz="2000" smtClean="0">
                <a:solidFill>
                  <a:schemeClr val="tx2"/>
                </a:solidFill>
              </a:rPr>
              <a:pPr>
                <a:spcBef>
                  <a:spcPct val="0"/>
                </a:spcBef>
                <a:buClrTx/>
                <a:buSzTx/>
                <a:buFontTx/>
                <a:buNone/>
              </a:pPr>
              <a:t>18</a:t>
            </a:fld>
            <a:endParaRPr lang="es-ES" altLang="es-CR" sz="200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a:extLst>
              <a:ext uri="{FF2B5EF4-FFF2-40B4-BE49-F238E27FC236}">
                <a16:creationId xmlns:a16="http://schemas.microsoft.com/office/drawing/2014/main" id="{F08B202B-1ABE-481B-9894-A75F835056FB}"/>
              </a:ext>
            </a:extLst>
          </p:cNvPr>
          <p:cNvSpPr>
            <a:spLocks noGrp="1"/>
          </p:cNvSpPr>
          <p:nvPr>
            <p:ph type="title"/>
          </p:nvPr>
        </p:nvSpPr>
        <p:spPr/>
        <p:txBody>
          <a:bodyPr/>
          <a:lstStyle/>
          <a:p>
            <a:r>
              <a:rPr lang="es-ES" altLang="es-CR"/>
              <a:t>Números Primos y Compuestos (cont.)</a:t>
            </a:r>
          </a:p>
        </p:txBody>
      </p:sp>
      <p:sp>
        <p:nvSpPr>
          <p:cNvPr id="37891" name="2 Marcador de contenido">
            <a:extLst>
              <a:ext uri="{FF2B5EF4-FFF2-40B4-BE49-F238E27FC236}">
                <a16:creationId xmlns:a16="http://schemas.microsoft.com/office/drawing/2014/main" id="{1770B98B-9D68-4BFD-8C16-A21A77BFC713}"/>
              </a:ext>
            </a:extLst>
          </p:cNvPr>
          <p:cNvSpPr>
            <a:spLocks noGrp="1"/>
          </p:cNvSpPr>
          <p:nvPr>
            <p:ph idx="1"/>
          </p:nvPr>
        </p:nvSpPr>
        <p:spPr>
          <a:xfrm>
            <a:off x="838200" y="2057400"/>
            <a:ext cx="8305800" cy="4300538"/>
          </a:xfrm>
        </p:spPr>
        <p:txBody>
          <a:bodyPr/>
          <a:lstStyle/>
          <a:p>
            <a:r>
              <a:rPr lang="es-ES" altLang="es-CR"/>
              <a:t>El cálculo de los números primos menores o iguales que una cota superior </a:t>
            </a:r>
            <a:r>
              <a:rPr lang="es-ES" altLang="es-CR" i="1"/>
              <a:t>n</a:t>
            </a:r>
            <a:r>
              <a:rPr lang="es-ES" altLang="es-CR"/>
              <a:t> dada se puede hacer por un procedimiento conocido como la </a:t>
            </a:r>
            <a:r>
              <a:rPr lang="es-ES" altLang="es-CR" b="1"/>
              <a:t>criba de Eratóstenes</a:t>
            </a:r>
            <a:r>
              <a:rPr lang="es-ES" altLang="es-CR"/>
              <a:t>, la cual se ejecuta del siguiente modo:</a:t>
            </a:r>
          </a:p>
          <a:p>
            <a:pPr lvl="1"/>
            <a:r>
              <a:rPr lang="es-ES" altLang="es-CR"/>
              <a:t>Escribir en una lista el número 2, seguido de todos los números impares menores o iguales que el límite </a:t>
            </a:r>
            <a:r>
              <a:rPr lang="es-ES" altLang="es-CR" i="1"/>
              <a:t>n</a:t>
            </a:r>
            <a:r>
              <a:rPr lang="es-ES" altLang="es-CR"/>
              <a:t> dado (se supone que </a:t>
            </a:r>
            <a:r>
              <a:rPr lang="es-ES" altLang="es-CR" i="1"/>
              <a:t>n</a:t>
            </a:r>
            <a:r>
              <a:rPr lang="es-ES" altLang="es-CR"/>
              <a:t> &gt; 3).</a:t>
            </a:r>
          </a:p>
        </p:txBody>
      </p:sp>
      <p:sp>
        <p:nvSpPr>
          <p:cNvPr id="37892" name="3 Marcador de número de diapositiva">
            <a:extLst>
              <a:ext uri="{FF2B5EF4-FFF2-40B4-BE49-F238E27FC236}">
                <a16:creationId xmlns:a16="http://schemas.microsoft.com/office/drawing/2014/main" id="{C3F1DE08-436F-4EBA-B33D-8F95E5C775A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09C24D1-DE05-41AD-BAD7-0FA64A370AFF}" type="slidenum">
              <a:rPr lang="es-ES" altLang="es-CR" sz="2000" smtClean="0">
                <a:solidFill>
                  <a:schemeClr val="tx2"/>
                </a:solidFill>
              </a:rPr>
              <a:pPr>
                <a:spcBef>
                  <a:spcPct val="0"/>
                </a:spcBef>
                <a:buClrTx/>
                <a:buSzTx/>
                <a:buFontTx/>
                <a:buNone/>
              </a:pPr>
              <a:t>19</a:t>
            </a:fld>
            <a:endParaRPr lang="es-ES" altLang="es-CR" sz="200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a:extLst>
              <a:ext uri="{FF2B5EF4-FFF2-40B4-BE49-F238E27FC236}">
                <a16:creationId xmlns:a16="http://schemas.microsoft.com/office/drawing/2014/main" id="{7CE9F3D8-28EC-45D4-892D-D499BEC54990}"/>
              </a:ext>
            </a:extLst>
          </p:cNvPr>
          <p:cNvSpPr>
            <a:spLocks noGrp="1"/>
          </p:cNvSpPr>
          <p:nvPr>
            <p:ph type="title"/>
          </p:nvPr>
        </p:nvSpPr>
        <p:spPr/>
        <p:txBody>
          <a:bodyPr/>
          <a:lstStyle/>
          <a:p>
            <a:r>
              <a:rPr lang="es-ES" altLang="es-CR"/>
              <a:t>Introducción</a:t>
            </a:r>
          </a:p>
        </p:txBody>
      </p:sp>
      <p:sp>
        <p:nvSpPr>
          <p:cNvPr id="7171" name="2 Marcador de contenido">
            <a:extLst>
              <a:ext uri="{FF2B5EF4-FFF2-40B4-BE49-F238E27FC236}">
                <a16:creationId xmlns:a16="http://schemas.microsoft.com/office/drawing/2014/main" id="{DA7D1397-0135-40CA-B3F9-6B4482C677A0}"/>
              </a:ext>
            </a:extLst>
          </p:cNvPr>
          <p:cNvSpPr>
            <a:spLocks noGrp="1"/>
          </p:cNvSpPr>
          <p:nvPr>
            <p:ph idx="1"/>
          </p:nvPr>
        </p:nvSpPr>
        <p:spPr/>
        <p:txBody>
          <a:bodyPr/>
          <a:lstStyle/>
          <a:p>
            <a:r>
              <a:rPr lang="es-ES" altLang="es-CR"/>
              <a:t>Esta presentación brinda una breve revisión de nociones de la teoría elemental de números, concernientes al conjunto de números enteros </a:t>
            </a:r>
            <a:r>
              <a:rPr lang="es-ES" altLang="es-CR" i="1"/>
              <a:t>Z</a:t>
            </a:r>
            <a:r>
              <a:rPr lang="es-ES" altLang="es-CR"/>
              <a:t> = {…, -2, -1, 0, 1, 2, …} y al conjunto de números naturales </a:t>
            </a:r>
            <a:r>
              <a:rPr lang="es-ES" altLang="es-CR" i="1"/>
              <a:t>N</a:t>
            </a:r>
            <a:r>
              <a:rPr lang="es-ES" altLang="es-CR"/>
              <a:t> = {0, 1, 2, 3, …}.</a:t>
            </a:r>
          </a:p>
          <a:p>
            <a:r>
              <a:rPr lang="es-ES" altLang="es-CR"/>
              <a:t>Además, se da una pequeña introducción a la teoría computacional de números, utilizada en las aplicaciones criptográficas.</a:t>
            </a:r>
          </a:p>
        </p:txBody>
      </p:sp>
      <p:sp>
        <p:nvSpPr>
          <p:cNvPr id="7172" name="3 Marcador de número de diapositiva">
            <a:extLst>
              <a:ext uri="{FF2B5EF4-FFF2-40B4-BE49-F238E27FC236}">
                <a16:creationId xmlns:a16="http://schemas.microsoft.com/office/drawing/2014/main" id="{E52FD9D3-BAF0-4604-B5A3-51FE79F52E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DE3C3B6-DA38-4D49-BD17-E980DD988DF9}" type="slidenum">
              <a:rPr lang="es-ES" altLang="es-CR" sz="2000" smtClean="0">
                <a:solidFill>
                  <a:schemeClr val="tx2"/>
                </a:solidFill>
              </a:rPr>
              <a:pPr>
                <a:spcBef>
                  <a:spcPct val="0"/>
                </a:spcBef>
                <a:buClrTx/>
                <a:buSzTx/>
                <a:buFontTx/>
                <a:buNone/>
              </a:pPr>
              <a:t>2</a:t>
            </a:fld>
            <a:endParaRPr lang="es-ES" altLang="es-CR" sz="200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a:extLst>
              <a:ext uri="{FF2B5EF4-FFF2-40B4-BE49-F238E27FC236}">
                <a16:creationId xmlns:a16="http://schemas.microsoft.com/office/drawing/2014/main" id="{2BC510E6-8C49-4A4F-B120-B45E2B95BAAD}"/>
              </a:ext>
            </a:extLst>
          </p:cNvPr>
          <p:cNvSpPr>
            <a:spLocks noGrp="1"/>
          </p:cNvSpPr>
          <p:nvPr>
            <p:ph type="title"/>
          </p:nvPr>
        </p:nvSpPr>
        <p:spPr/>
        <p:txBody>
          <a:bodyPr/>
          <a:lstStyle/>
          <a:p>
            <a:r>
              <a:rPr lang="es-ES" altLang="es-CR"/>
              <a:t>Números Primos y Compuestos (cont.)</a:t>
            </a:r>
          </a:p>
        </p:txBody>
      </p:sp>
      <p:sp>
        <p:nvSpPr>
          <p:cNvPr id="39939" name="2 Marcador de contenido">
            <a:extLst>
              <a:ext uri="{FF2B5EF4-FFF2-40B4-BE49-F238E27FC236}">
                <a16:creationId xmlns:a16="http://schemas.microsoft.com/office/drawing/2014/main" id="{220BA1DF-B246-4E7C-8994-2D9A1E234196}"/>
              </a:ext>
            </a:extLst>
          </p:cNvPr>
          <p:cNvSpPr>
            <a:spLocks noGrp="1"/>
          </p:cNvSpPr>
          <p:nvPr>
            <p:ph idx="1"/>
          </p:nvPr>
        </p:nvSpPr>
        <p:spPr>
          <a:xfrm>
            <a:off x="838200" y="2057400"/>
            <a:ext cx="8305800" cy="4300538"/>
          </a:xfrm>
        </p:spPr>
        <p:txBody>
          <a:bodyPr/>
          <a:lstStyle/>
          <a:p>
            <a:r>
              <a:rPr lang="es-ES" altLang="es-CR"/>
              <a:t>Cálculo de los números primos menores o iguales que </a:t>
            </a:r>
            <a:r>
              <a:rPr lang="es-ES" altLang="es-CR" i="1"/>
              <a:t>n</a:t>
            </a:r>
            <a:r>
              <a:rPr lang="es-ES" altLang="es-CR"/>
              <a:t> (cont.):</a:t>
            </a:r>
          </a:p>
          <a:p>
            <a:pPr lvl="1"/>
            <a:r>
              <a:rPr lang="es-ES" altLang="es-CR"/>
              <a:t>Repetir el siguiente proceso, para ir tachando algunos números de la lista:</a:t>
            </a:r>
          </a:p>
          <a:p>
            <a:pPr lvl="2"/>
            <a:r>
              <a:rPr lang="es-ES" altLang="es-CR"/>
              <a:t>Considerar el primer número primo </a:t>
            </a:r>
            <a:r>
              <a:rPr lang="es-ES" altLang="es-CR" i="1"/>
              <a:t>p</a:t>
            </a:r>
            <a:r>
              <a:rPr lang="es-ES" altLang="es-CR"/>
              <a:t> de la lista que sea mayor que 2 y no esté tachado (al inicio es el 3), se debe asegurar que </a:t>
            </a:r>
            <a:r>
              <a:rPr lang="es-ES" altLang="es-CR" i="1"/>
              <a:t>p</a:t>
            </a:r>
            <a:r>
              <a:rPr lang="es-ES" altLang="es-CR"/>
              <a:t> sea primo.</a:t>
            </a:r>
          </a:p>
          <a:p>
            <a:pPr lvl="2"/>
            <a:r>
              <a:rPr lang="es-ES" altLang="es-CR"/>
              <a:t>Si se tiene </a:t>
            </a:r>
            <a:r>
              <a:rPr lang="es-ES" altLang="es-CR" i="1"/>
              <a:t>p</a:t>
            </a:r>
            <a:r>
              <a:rPr lang="es-ES" altLang="es-CR" baseline="30000"/>
              <a:t>2</a:t>
            </a:r>
            <a:r>
              <a:rPr lang="es-ES" altLang="es-CR"/>
              <a:t> </a:t>
            </a:r>
            <a:r>
              <a:rPr lang="es-ES" altLang="es-CR">
                <a:sym typeface="Symbol" panose="05050102010706020507" pitchFamily="18" charset="2"/>
              </a:rPr>
              <a:t> </a:t>
            </a:r>
            <a:r>
              <a:rPr lang="es-ES" altLang="es-CR" i="1">
                <a:sym typeface="Symbol" panose="05050102010706020507" pitchFamily="18" charset="2"/>
              </a:rPr>
              <a:t>n</a:t>
            </a:r>
            <a:r>
              <a:rPr lang="es-ES" altLang="es-CR">
                <a:sym typeface="Symbol" panose="05050102010706020507" pitchFamily="18" charset="2"/>
              </a:rPr>
              <a:t>, tachar de la lista todos los múltiplos de </a:t>
            </a:r>
            <a:r>
              <a:rPr lang="es-ES" altLang="es-CR" i="1">
                <a:sym typeface="Symbol" panose="05050102010706020507" pitchFamily="18" charset="2"/>
              </a:rPr>
              <a:t>p</a:t>
            </a:r>
            <a:r>
              <a:rPr lang="es-ES" altLang="es-CR">
                <a:sym typeface="Symbol" panose="05050102010706020507" pitchFamily="18" charset="2"/>
              </a:rPr>
              <a:t> (excepto él mismo), y volver a repetir el proceso. En caso contrario, </a:t>
            </a:r>
            <a:r>
              <a:rPr lang="es-ES" altLang="es-CR" i="1"/>
              <a:t>p</a:t>
            </a:r>
            <a:r>
              <a:rPr lang="es-ES" altLang="es-CR" baseline="30000"/>
              <a:t>2</a:t>
            </a:r>
            <a:r>
              <a:rPr lang="es-ES" altLang="es-CR"/>
              <a:t> </a:t>
            </a:r>
            <a:r>
              <a:rPr lang="es-ES" altLang="es-CR">
                <a:sym typeface="Symbol" panose="05050102010706020507" pitchFamily="18" charset="2"/>
              </a:rPr>
              <a:t>&gt; </a:t>
            </a:r>
            <a:r>
              <a:rPr lang="es-ES" altLang="es-CR" i="1">
                <a:sym typeface="Symbol" panose="05050102010706020507" pitchFamily="18" charset="2"/>
              </a:rPr>
              <a:t>n</a:t>
            </a:r>
            <a:r>
              <a:rPr lang="es-ES" altLang="es-CR">
                <a:sym typeface="Symbol" panose="05050102010706020507" pitchFamily="18" charset="2"/>
              </a:rPr>
              <a:t>, se puede asegurar que todos los números de la lista que no están tachados son primos, y terminar.</a:t>
            </a:r>
          </a:p>
          <a:p>
            <a:pPr lvl="1"/>
            <a:r>
              <a:rPr lang="es-ES" altLang="es-CR">
                <a:sym typeface="Symbol" panose="05050102010706020507" pitchFamily="18" charset="2"/>
              </a:rPr>
              <a:t>Los números sin tachar serán los primos que se buscaban.</a:t>
            </a:r>
            <a:endParaRPr lang="es-ES" altLang="es-CR"/>
          </a:p>
        </p:txBody>
      </p:sp>
      <p:sp>
        <p:nvSpPr>
          <p:cNvPr id="39940" name="3 Marcador de número de diapositiva">
            <a:extLst>
              <a:ext uri="{FF2B5EF4-FFF2-40B4-BE49-F238E27FC236}">
                <a16:creationId xmlns:a16="http://schemas.microsoft.com/office/drawing/2014/main" id="{569402D9-CDE0-4AEB-83AC-5E030AE5ED7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B375B43-C0E6-48CE-B69A-7CDC8C7AD65E}" type="slidenum">
              <a:rPr lang="es-ES" altLang="es-CR" sz="2000" smtClean="0">
                <a:solidFill>
                  <a:schemeClr val="tx2"/>
                </a:solidFill>
              </a:rPr>
              <a:pPr>
                <a:spcBef>
                  <a:spcPct val="0"/>
                </a:spcBef>
                <a:buClrTx/>
                <a:buSzTx/>
                <a:buFontTx/>
                <a:buNone/>
              </a:pPr>
              <a:t>20</a:t>
            </a:fld>
            <a:endParaRPr lang="es-ES" altLang="es-CR" sz="200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a:extLst>
              <a:ext uri="{FF2B5EF4-FFF2-40B4-BE49-F238E27FC236}">
                <a16:creationId xmlns:a16="http://schemas.microsoft.com/office/drawing/2014/main" id="{CFB9390A-4B12-43BC-925D-624AB13E0E80}"/>
              </a:ext>
            </a:extLst>
          </p:cNvPr>
          <p:cNvSpPr>
            <a:spLocks noGrp="1"/>
          </p:cNvSpPr>
          <p:nvPr>
            <p:ph type="title"/>
          </p:nvPr>
        </p:nvSpPr>
        <p:spPr/>
        <p:txBody>
          <a:bodyPr/>
          <a:lstStyle/>
          <a:p>
            <a:r>
              <a:rPr lang="es-ES" altLang="es-CR"/>
              <a:t>Divisores Comunes</a:t>
            </a:r>
          </a:p>
        </p:txBody>
      </p:sp>
      <p:sp>
        <p:nvSpPr>
          <p:cNvPr id="41987" name="2 Marcador de contenido">
            <a:extLst>
              <a:ext uri="{FF2B5EF4-FFF2-40B4-BE49-F238E27FC236}">
                <a16:creationId xmlns:a16="http://schemas.microsoft.com/office/drawing/2014/main" id="{248D7824-0239-4C5B-9784-C30EA1303FB8}"/>
              </a:ext>
            </a:extLst>
          </p:cNvPr>
          <p:cNvSpPr>
            <a:spLocks noGrp="1"/>
          </p:cNvSpPr>
          <p:nvPr>
            <p:ph idx="1"/>
          </p:nvPr>
        </p:nvSpPr>
        <p:spPr>
          <a:xfrm>
            <a:off x="838200" y="2057400"/>
            <a:ext cx="8305800" cy="4300538"/>
          </a:xfrm>
        </p:spPr>
        <p:txBody>
          <a:bodyPr/>
          <a:lstStyle/>
          <a:p>
            <a:r>
              <a:rPr lang="es-ES" altLang="es-CR"/>
              <a:t>Si </a:t>
            </a:r>
            <a:r>
              <a:rPr lang="es-ES" altLang="es-CR" i="1"/>
              <a:t>d</a:t>
            </a:r>
            <a:r>
              <a:rPr lang="es-ES" altLang="es-CR"/>
              <a:t> es un divisor de </a:t>
            </a:r>
            <a:r>
              <a:rPr lang="es-ES" altLang="es-CR" i="1"/>
              <a:t>a</a:t>
            </a:r>
            <a:r>
              <a:rPr lang="es-ES" altLang="es-CR"/>
              <a:t> y </a:t>
            </a:r>
            <a:r>
              <a:rPr lang="es-ES" altLang="es-CR" i="1"/>
              <a:t>b</a:t>
            </a:r>
            <a:r>
              <a:rPr lang="es-ES" altLang="es-CR"/>
              <a:t>, entonces </a:t>
            </a:r>
            <a:r>
              <a:rPr lang="es-ES" altLang="es-CR" i="1"/>
              <a:t>d</a:t>
            </a:r>
            <a:r>
              <a:rPr lang="es-ES" altLang="es-CR"/>
              <a:t> es un </a:t>
            </a:r>
            <a:r>
              <a:rPr lang="es-ES" altLang="es-CR" b="1"/>
              <a:t>divisor común</a:t>
            </a:r>
            <a:r>
              <a:rPr lang="es-ES" altLang="es-CR"/>
              <a:t> de </a:t>
            </a:r>
            <a:r>
              <a:rPr lang="es-ES" altLang="es-CR" i="1"/>
              <a:t>a</a:t>
            </a:r>
            <a:r>
              <a:rPr lang="es-ES" altLang="es-CR"/>
              <a:t> y </a:t>
            </a:r>
            <a:r>
              <a:rPr lang="es-ES" altLang="es-CR" i="1"/>
              <a:t>b</a:t>
            </a:r>
            <a:r>
              <a:rPr lang="es-ES" altLang="es-CR"/>
              <a:t>.</a:t>
            </a:r>
          </a:p>
          <a:p>
            <a:pPr lvl="1"/>
            <a:r>
              <a:rPr lang="es-ES" altLang="es-CR"/>
              <a:t>Divisores de 30 son 1, 2, 3, 5, 6, 10, 15 y 30; y divisores de 24 son 1, 2, 3, 4, 6, 8, 12 y 24. Los divisores comunes de 24 y 30 son 1, 2, 3 y 6.</a:t>
            </a:r>
          </a:p>
          <a:p>
            <a:r>
              <a:rPr lang="es-ES" altLang="es-CR"/>
              <a:t>El número 1 es divisor común de cualquier par de números enteros.</a:t>
            </a:r>
          </a:p>
          <a:p>
            <a:r>
              <a:rPr lang="es-ES" altLang="es-CR"/>
              <a:t>Propiedad importante de los divisores comunes:</a:t>
            </a:r>
          </a:p>
          <a:p>
            <a:pPr lvl="1"/>
            <a:r>
              <a:rPr lang="es-ES" altLang="es-CR" i="1"/>
              <a:t>d</a:t>
            </a:r>
            <a:r>
              <a:rPr lang="es-ES" altLang="es-CR"/>
              <a:t> </a:t>
            </a:r>
            <a:r>
              <a:rPr lang="es-ES" altLang="es-CR">
                <a:sym typeface="Symbol" panose="05050102010706020507" pitchFamily="18" charset="2"/>
              </a:rPr>
              <a:t> </a:t>
            </a:r>
            <a:r>
              <a:rPr lang="es-ES" altLang="es-CR" i="1">
                <a:sym typeface="Symbol" panose="05050102010706020507" pitchFamily="18" charset="2"/>
              </a:rPr>
              <a:t>a</a:t>
            </a:r>
            <a:r>
              <a:rPr lang="es-ES" altLang="es-CR">
                <a:sym typeface="Symbol" panose="05050102010706020507" pitchFamily="18" charset="2"/>
              </a:rPr>
              <a:t> y </a:t>
            </a:r>
            <a:r>
              <a:rPr lang="es-ES" altLang="es-CR" i="1"/>
              <a:t>d</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 </a:t>
            </a:r>
            <a:r>
              <a:rPr lang="es-ES" altLang="es-CR" i="1"/>
              <a:t>d</a:t>
            </a:r>
            <a:r>
              <a:rPr lang="es-ES" altLang="es-CR"/>
              <a:t> </a:t>
            </a:r>
            <a:r>
              <a:rPr lang="es-ES" altLang="es-CR">
                <a:sym typeface="Symbol" panose="05050102010706020507" pitchFamily="18" charset="2"/>
              </a:rPr>
              <a:t>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 y </a:t>
            </a:r>
            <a:r>
              <a:rPr lang="es-ES" altLang="es-CR" i="1"/>
              <a:t>d</a:t>
            </a:r>
            <a:r>
              <a:rPr lang="es-ES" altLang="es-CR"/>
              <a:t> </a:t>
            </a:r>
            <a:r>
              <a:rPr lang="es-ES" altLang="es-CR">
                <a:sym typeface="Symbol" panose="05050102010706020507" pitchFamily="18" charset="2"/>
              </a:rPr>
              <a:t>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  </a:t>
            </a:r>
            <a:r>
              <a:rPr lang="es-ES" altLang="es-CR" i="1"/>
              <a:t>d</a:t>
            </a:r>
            <a:r>
              <a:rPr lang="es-ES" altLang="es-CR"/>
              <a:t> </a:t>
            </a:r>
            <a:r>
              <a:rPr lang="es-ES" altLang="es-CR">
                <a:sym typeface="Symbol" panose="05050102010706020507" pitchFamily="18" charset="2"/>
              </a:rPr>
              <a:t> (</a:t>
            </a:r>
            <a:r>
              <a:rPr lang="es-ES" altLang="es-CR" i="1">
                <a:sym typeface="Symbol" panose="05050102010706020507" pitchFamily="18" charset="2"/>
              </a:rPr>
              <a:t>ax</a:t>
            </a:r>
            <a:r>
              <a:rPr lang="es-ES" altLang="es-CR">
                <a:sym typeface="Symbol" panose="05050102010706020507" pitchFamily="18" charset="2"/>
              </a:rPr>
              <a:t> + </a:t>
            </a:r>
            <a:r>
              <a:rPr lang="es-ES" altLang="es-CR" i="1">
                <a:sym typeface="Symbol" panose="05050102010706020507" pitchFamily="18" charset="2"/>
              </a:rPr>
              <a:t>by</a:t>
            </a:r>
            <a:r>
              <a:rPr lang="es-ES" altLang="es-CR">
                <a:sym typeface="Symbol" panose="05050102010706020507" pitchFamily="18" charset="2"/>
              </a:rPr>
              <a:t>) </a:t>
            </a:r>
            <a:r>
              <a:rPr lang="es-ES" altLang="es-CR" i="1">
                <a:sym typeface="Symbol" panose="05050102010706020507" pitchFamily="18" charset="2"/>
              </a:rPr>
              <a:t>x</a:t>
            </a:r>
            <a:r>
              <a:rPr lang="es-ES" altLang="es-CR">
                <a:sym typeface="Symbol" panose="05050102010706020507" pitchFamily="18" charset="2"/>
              </a:rPr>
              <a:t>,</a:t>
            </a:r>
            <a:r>
              <a:rPr lang="es-ES" altLang="es-CR" i="1">
                <a:sym typeface="Symbol" panose="05050102010706020507" pitchFamily="18" charset="2"/>
              </a:rPr>
              <a:t>y</a:t>
            </a:r>
            <a:r>
              <a:rPr lang="es-ES" altLang="es-CR">
                <a:sym typeface="Symbol" panose="05050102010706020507" pitchFamily="18" charset="2"/>
              </a:rPr>
              <a:t>  </a:t>
            </a:r>
            <a:r>
              <a:rPr lang="es-ES" altLang="es-CR" i="1">
                <a:sym typeface="Symbol" panose="05050102010706020507" pitchFamily="18" charset="2"/>
              </a:rPr>
              <a:t>Z</a:t>
            </a:r>
            <a:r>
              <a:rPr lang="es-ES" altLang="es-CR">
                <a:sym typeface="Symbol" panose="05050102010706020507" pitchFamily="18" charset="2"/>
              </a:rPr>
              <a:t>.</a:t>
            </a:r>
          </a:p>
          <a:p>
            <a:pPr lvl="1"/>
            <a:r>
              <a:rPr lang="es-ES" altLang="es-CR">
                <a:sym typeface="Symbol" panose="05050102010706020507" pitchFamily="18" charset="2"/>
              </a:rPr>
              <a:t>Si </a:t>
            </a:r>
            <a:r>
              <a:rPr lang="es-ES" altLang="es-CR" i="1"/>
              <a:t>a</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  </a:t>
            </a:r>
            <a:r>
              <a:rPr lang="es-ES" altLang="es-CR" i="1">
                <a:sym typeface="Symbol" panose="05050102010706020507" pitchFamily="18" charset="2"/>
              </a:rPr>
              <a:t>a</a:t>
            </a:r>
            <a:r>
              <a:rPr lang="es-ES" altLang="es-CR">
                <a:sym typeface="Symbol" panose="05050102010706020507" pitchFamily="18" charset="2"/>
              </a:rPr>
              <a:t>    </a:t>
            </a:r>
            <a:r>
              <a:rPr lang="es-ES" altLang="es-CR" i="1">
                <a:sym typeface="Symbol" panose="05050102010706020507" pitchFamily="18" charset="2"/>
              </a:rPr>
              <a:t>b</a:t>
            </a:r>
            <a:r>
              <a:rPr lang="es-ES" altLang="es-CR">
                <a:sym typeface="Symbol" panose="05050102010706020507" pitchFamily="18" charset="2"/>
              </a:rPr>
              <a:t>  o </a:t>
            </a:r>
            <a:r>
              <a:rPr lang="es-ES" altLang="es-CR" i="1">
                <a:sym typeface="Symbol" panose="05050102010706020507" pitchFamily="18" charset="2"/>
              </a:rPr>
              <a:t>b</a:t>
            </a:r>
            <a:r>
              <a:rPr lang="es-ES" altLang="es-CR">
                <a:sym typeface="Symbol" panose="05050102010706020507" pitchFamily="18" charset="2"/>
              </a:rPr>
              <a:t> = 0,</a:t>
            </a:r>
            <a:r>
              <a:rPr lang="es-ES" altLang="es-CR" i="1"/>
              <a:t> a</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y </a:t>
            </a:r>
            <a:r>
              <a:rPr lang="es-ES" altLang="es-CR" i="1"/>
              <a:t>b</a:t>
            </a:r>
            <a:r>
              <a:rPr lang="es-ES" altLang="es-CR"/>
              <a:t> </a:t>
            </a:r>
            <a:r>
              <a:rPr lang="es-ES" altLang="es-CR">
                <a:sym typeface="Symbol" panose="05050102010706020507" pitchFamily="18" charset="2"/>
              </a:rPr>
              <a:t> </a:t>
            </a:r>
            <a:r>
              <a:rPr lang="es-ES" altLang="es-CR" i="1">
                <a:sym typeface="Symbol" panose="05050102010706020507" pitchFamily="18" charset="2"/>
              </a:rPr>
              <a:t>a </a:t>
            </a:r>
            <a:r>
              <a:rPr lang="es-ES" altLang="es-CR">
                <a:sym typeface="Symbol" panose="05050102010706020507" pitchFamily="18" charset="2"/>
              </a:rPr>
              <a:t>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a:t>
            </a:r>
            <a:endParaRPr lang="es-ES" altLang="es-CR"/>
          </a:p>
        </p:txBody>
      </p:sp>
      <p:sp>
        <p:nvSpPr>
          <p:cNvPr id="41988" name="3 Marcador de número de diapositiva">
            <a:extLst>
              <a:ext uri="{FF2B5EF4-FFF2-40B4-BE49-F238E27FC236}">
                <a16:creationId xmlns:a16="http://schemas.microsoft.com/office/drawing/2014/main" id="{182E9DF0-E971-4DDE-9AFA-9DE0CBB5115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0C74B17-8333-4679-BF10-973E93C25C0F}" type="slidenum">
              <a:rPr lang="es-ES" altLang="es-CR" sz="2000" smtClean="0">
                <a:solidFill>
                  <a:schemeClr val="tx2"/>
                </a:solidFill>
              </a:rPr>
              <a:pPr>
                <a:spcBef>
                  <a:spcPct val="0"/>
                </a:spcBef>
                <a:buClrTx/>
                <a:buSzTx/>
                <a:buFontTx/>
                <a:buNone/>
              </a:pPr>
              <a:t>21</a:t>
            </a:fld>
            <a:endParaRPr lang="es-ES" altLang="es-CR" sz="200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a:extLst>
              <a:ext uri="{FF2B5EF4-FFF2-40B4-BE49-F238E27FC236}">
                <a16:creationId xmlns:a16="http://schemas.microsoft.com/office/drawing/2014/main" id="{1209F110-4407-48C8-91D8-45A24C6EA82F}"/>
              </a:ext>
            </a:extLst>
          </p:cNvPr>
          <p:cNvSpPr>
            <a:spLocks noGrp="1"/>
          </p:cNvSpPr>
          <p:nvPr>
            <p:ph type="title"/>
          </p:nvPr>
        </p:nvSpPr>
        <p:spPr/>
        <p:txBody>
          <a:bodyPr/>
          <a:lstStyle/>
          <a:p>
            <a:r>
              <a:rPr lang="es-ES" altLang="es-CR"/>
              <a:t>Máximo Común Divisor (MCD)</a:t>
            </a:r>
          </a:p>
        </p:txBody>
      </p:sp>
      <p:sp>
        <p:nvSpPr>
          <p:cNvPr id="44035" name="2 Marcador de contenido">
            <a:extLst>
              <a:ext uri="{FF2B5EF4-FFF2-40B4-BE49-F238E27FC236}">
                <a16:creationId xmlns:a16="http://schemas.microsoft.com/office/drawing/2014/main" id="{4CA9A8AF-5934-4D42-A6D0-0329C29FF9CB}"/>
              </a:ext>
            </a:extLst>
          </p:cNvPr>
          <p:cNvSpPr>
            <a:spLocks noGrp="1"/>
          </p:cNvSpPr>
          <p:nvPr>
            <p:ph idx="1"/>
          </p:nvPr>
        </p:nvSpPr>
        <p:spPr>
          <a:xfrm>
            <a:off x="838200" y="2057400"/>
            <a:ext cx="8305800" cy="4300538"/>
          </a:xfrm>
        </p:spPr>
        <p:txBody>
          <a:bodyPr/>
          <a:lstStyle/>
          <a:p>
            <a:r>
              <a:rPr lang="es-ES" altLang="es-CR"/>
              <a:t>El </a:t>
            </a:r>
            <a:r>
              <a:rPr lang="es-ES" altLang="es-CR" b="1"/>
              <a:t>máximo común divisor</a:t>
            </a:r>
            <a:r>
              <a:rPr lang="es-ES" altLang="es-CR"/>
              <a:t> (MCD) de dos enteros </a:t>
            </a:r>
            <a:r>
              <a:rPr lang="es-ES" altLang="es-CR" i="1"/>
              <a:t>a</a:t>
            </a:r>
            <a:r>
              <a:rPr lang="es-ES" altLang="es-CR"/>
              <a:t> y </a:t>
            </a:r>
            <a:r>
              <a:rPr lang="es-ES" altLang="es-CR" i="1"/>
              <a:t>b</a:t>
            </a:r>
            <a:r>
              <a:rPr lang="es-ES" altLang="es-CR"/>
              <a:t>, ambos no pueden ser 0 (sólo alguno de ellos), es el divisor común más grande de </a:t>
            </a:r>
            <a:r>
              <a:rPr lang="es-ES" altLang="es-CR" i="1"/>
              <a:t>a</a:t>
            </a:r>
            <a:r>
              <a:rPr lang="es-ES" altLang="es-CR"/>
              <a:t> y </a:t>
            </a:r>
            <a:r>
              <a:rPr lang="es-ES" altLang="es-CR" i="1"/>
              <a:t>b</a:t>
            </a:r>
            <a:r>
              <a:rPr lang="es-ES" altLang="es-CR"/>
              <a:t>; el cual se denota como </a:t>
            </a:r>
            <a:r>
              <a:rPr lang="es-ES" altLang="es-CR" i="1"/>
              <a:t>mcd</a:t>
            </a:r>
            <a:r>
              <a:rPr lang="es-ES" altLang="es-CR"/>
              <a:t>(</a:t>
            </a:r>
            <a:r>
              <a:rPr lang="es-ES" altLang="es-CR" i="1"/>
              <a:t>a</a:t>
            </a:r>
            <a:r>
              <a:rPr lang="es-ES" altLang="es-CR"/>
              <a:t>,</a:t>
            </a:r>
            <a:r>
              <a:rPr lang="es-ES" altLang="es-CR" i="1"/>
              <a:t>b</a:t>
            </a:r>
            <a:r>
              <a:rPr lang="es-ES" altLang="es-CR"/>
              <a:t>).</a:t>
            </a:r>
          </a:p>
          <a:p>
            <a:pPr lvl="1"/>
            <a:r>
              <a:rPr lang="es-ES" altLang="es-CR" i="1"/>
              <a:t>mcd</a:t>
            </a:r>
            <a:r>
              <a:rPr lang="es-ES" altLang="es-CR"/>
              <a:t>(24,30) = 6, </a:t>
            </a:r>
            <a:r>
              <a:rPr lang="es-ES" altLang="es-CR" i="1"/>
              <a:t>mcd</a:t>
            </a:r>
            <a:r>
              <a:rPr lang="es-ES" altLang="es-CR"/>
              <a:t>(5,7) = 1, </a:t>
            </a:r>
            <a:r>
              <a:rPr lang="es-ES" altLang="es-CR" i="1"/>
              <a:t>mcd</a:t>
            </a:r>
            <a:r>
              <a:rPr lang="es-ES" altLang="es-CR"/>
              <a:t>(9,0) = 9.</a:t>
            </a:r>
          </a:p>
          <a:p>
            <a:r>
              <a:rPr lang="es-ES" altLang="es-CR"/>
              <a:t>Propiedades elementales de la función MCD:</a:t>
            </a:r>
          </a:p>
          <a:p>
            <a:pPr lvl="1"/>
            <a:r>
              <a:rPr lang="es-ES" altLang="es-CR" i="1"/>
              <a:t>mcd</a:t>
            </a:r>
            <a:r>
              <a:rPr lang="es-ES" altLang="es-CR"/>
              <a:t>(</a:t>
            </a:r>
            <a:r>
              <a:rPr lang="es-ES" altLang="es-CR" i="1"/>
              <a:t>a</a:t>
            </a:r>
            <a:r>
              <a:rPr lang="es-ES" altLang="es-CR"/>
              <a:t>,</a:t>
            </a:r>
            <a:r>
              <a:rPr lang="es-ES" altLang="es-CR" i="1"/>
              <a:t>b</a:t>
            </a:r>
            <a:r>
              <a:rPr lang="es-ES" altLang="es-CR"/>
              <a:t>) = </a:t>
            </a:r>
            <a:r>
              <a:rPr lang="es-ES" altLang="es-CR" i="1"/>
              <a:t>mcd</a:t>
            </a:r>
            <a:r>
              <a:rPr lang="es-ES" altLang="es-CR"/>
              <a:t>(</a:t>
            </a:r>
            <a:r>
              <a:rPr lang="es-ES" altLang="es-CR" i="1"/>
              <a:t>b</a:t>
            </a:r>
            <a:r>
              <a:rPr lang="es-ES" altLang="es-CR"/>
              <a:t>,</a:t>
            </a:r>
            <a:r>
              <a:rPr lang="es-ES" altLang="es-CR" i="1"/>
              <a:t>a</a:t>
            </a:r>
            <a:r>
              <a:rPr lang="es-ES" altLang="es-CR"/>
              <a:t>).</a:t>
            </a:r>
          </a:p>
          <a:p>
            <a:pPr lvl="1"/>
            <a:r>
              <a:rPr lang="es-ES" altLang="es-CR" i="1"/>
              <a:t>mcd</a:t>
            </a:r>
            <a:r>
              <a:rPr lang="es-ES" altLang="es-CR"/>
              <a:t>(</a:t>
            </a:r>
            <a:r>
              <a:rPr lang="es-ES" altLang="es-CR" i="1"/>
              <a:t>a</a:t>
            </a:r>
            <a:r>
              <a:rPr lang="es-ES" altLang="es-CR"/>
              <a:t>,</a:t>
            </a:r>
            <a:r>
              <a:rPr lang="es-ES" altLang="es-CR" i="1"/>
              <a:t>b</a:t>
            </a:r>
            <a:r>
              <a:rPr lang="es-ES" altLang="es-CR"/>
              <a:t>) = </a:t>
            </a:r>
            <a:r>
              <a:rPr lang="es-ES" altLang="es-CR" i="1"/>
              <a:t>mcd</a:t>
            </a:r>
            <a:r>
              <a:rPr lang="es-ES" altLang="es-CR"/>
              <a:t>(-</a:t>
            </a:r>
            <a:r>
              <a:rPr lang="es-ES" altLang="es-CR" i="1"/>
              <a:t>a</a:t>
            </a:r>
            <a:r>
              <a:rPr lang="es-ES" altLang="es-CR"/>
              <a:t>,</a:t>
            </a:r>
            <a:r>
              <a:rPr lang="es-ES" altLang="es-CR" i="1"/>
              <a:t>b</a:t>
            </a:r>
            <a:r>
              <a:rPr lang="es-ES" altLang="es-CR"/>
              <a:t>).</a:t>
            </a:r>
          </a:p>
          <a:p>
            <a:pPr lvl="1"/>
            <a:r>
              <a:rPr lang="es-ES" altLang="es-CR" i="1"/>
              <a:t>mcd</a:t>
            </a:r>
            <a:r>
              <a:rPr lang="es-ES" altLang="es-CR"/>
              <a:t>(</a:t>
            </a:r>
            <a:r>
              <a:rPr lang="es-ES" altLang="es-CR" i="1"/>
              <a:t>a</a:t>
            </a:r>
            <a:r>
              <a:rPr lang="es-ES" altLang="es-CR"/>
              <a:t>,</a:t>
            </a:r>
            <a:r>
              <a:rPr lang="es-ES" altLang="es-CR" i="1"/>
              <a:t>b</a:t>
            </a:r>
            <a:r>
              <a:rPr lang="es-ES" altLang="es-CR"/>
              <a:t>) = </a:t>
            </a:r>
            <a:r>
              <a:rPr lang="es-ES" altLang="es-CR" i="1"/>
              <a:t>mcd</a:t>
            </a:r>
            <a:r>
              <a:rPr lang="es-ES" altLang="es-CR"/>
              <a:t>(</a:t>
            </a:r>
            <a:r>
              <a:rPr lang="es-ES" altLang="es-CR">
                <a:sym typeface="Symbol" panose="05050102010706020507" pitchFamily="18" charset="2"/>
              </a:rPr>
              <a:t> </a:t>
            </a:r>
            <a:r>
              <a:rPr lang="es-ES" altLang="es-CR" i="1"/>
              <a:t>a </a:t>
            </a:r>
            <a:r>
              <a:rPr lang="es-ES" altLang="es-CR">
                <a:sym typeface="Symbol" panose="05050102010706020507" pitchFamily="18" charset="2"/>
              </a:rPr>
              <a:t></a:t>
            </a:r>
            <a:r>
              <a:rPr lang="es-ES" altLang="es-CR"/>
              <a:t>,</a:t>
            </a:r>
            <a:r>
              <a:rPr lang="es-ES" altLang="es-CR">
                <a:sym typeface="Symbol" panose="05050102010706020507" pitchFamily="18" charset="2"/>
              </a:rPr>
              <a:t> </a:t>
            </a:r>
            <a:r>
              <a:rPr lang="es-ES" altLang="es-CR" i="1"/>
              <a:t>b </a:t>
            </a:r>
            <a:r>
              <a:rPr lang="es-ES" altLang="es-CR">
                <a:sym typeface="Symbol" panose="05050102010706020507" pitchFamily="18" charset="2"/>
              </a:rPr>
              <a:t></a:t>
            </a:r>
            <a:r>
              <a:rPr lang="es-ES" altLang="es-CR"/>
              <a:t>).</a:t>
            </a:r>
          </a:p>
          <a:p>
            <a:pPr lvl="1"/>
            <a:r>
              <a:rPr lang="es-ES" altLang="es-CR" i="1"/>
              <a:t>mcd</a:t>
            </a:r>
            <a:r>
              <a:rPr lang="es-ES" altLang="es-CR"/>
              <a:t>(</a:t>
            </a:r>
            <a:r>
              <a:rPr lang="es-ES" altLang="es-CR" i="1"/>
              <a:t>a</a:t>
            </a:r>
            <a:r>
              <a:rPr lang="es-ES" altLang="es-CR"/>
              <a:t>,0) = </a:t>
            </a:r>
            <a:r>
              <a:rPr lang="es-ES" altLang="es-CR" i="1"/>
              <a:t>mcd</a:t>
            </a:r>
            <a:r>
              <a:rPr lang="es-ES" altLang="es-CR"/>
              <a:t>(0,</a:t>
            </a:r>
            <a:r>
              <a:rPr lang="es-ES" altLang="es-CR" i="1"/>
              <a:t>a</a:t>
            </a:r>
            <a:r>
              <a:rPr lang="es-ES" altLang="es-CR"/>
              <a:t>) = </a:t>
            </a:r>
            <a:r>
              <a:rPr lang="es-ES" altLang="es-CR">
                <a:sym typeface="Symbol" panose="05050102010706020507" pitchFamily="18" charset="2"/>
              </a:rPr>
              <a:t> </a:t>
            </a:r>
            <a:r>
              <a:rPr lang="es-ES" altLang="es-CR" i="1"/>
              <a:t>a </a:t>
            </a:r>
            <a:r>
              <a:rPr lang="es-ES" altLang="es-CR">
                <a:sym typeface="Symbol" panose="05050102010706020507" pitchFamily="18" charset="2"/>
              </a:rPr>
              <a:t>, </a:t>
            </a:r>
            <a:r>
              <a:rPr lang="es-ES" altLang="es-CR" i="1">
                <a:sym typeface="Symbol" panose="05050102010706020507" pitchFamily="18" charset="2"/>
              </a:rPr>
              <a:t>a</a:t>
            </a:r>
            <a:r>
              <a:rPr lang="es-ES" altLang="es-CR">
                <a:sym typeface="Symbol" panose="05050102010706020507" pitchFamily="18" charset="2"/>
              </a:rPr>
              <a:t>  0.</a:t>
            </a:r>
          </a:p>
          <a:p>
            <a:pPr lvl="1"/>
            <a:r>
              <a:rPr lang="es-ES" altLang="es-CR" i="1"/>
              <a:t>mcd</a:t>
            </a:r>
            <a:r>
              <a:rPr lang="es-ES" altLang="es-CR"/>
              <a:t>(</a:t>
            </a:r>
            <a:r>
              <a:rPr lang="es-ES" altLang="es-CR" i="1"/>
              <a:t>a</a:t>
            </a:r>
            <a:r>
              <a:rPr lang="es-ES" altLang="es-CR"/>
              <a:t>,</a:t>
            </a:r>
            <a:r>
              <a:rPr lang="es-ES" altLang="es-CR" i="1"/>
              <a:t>ka</a:t>
            </a:r>
            <a:r>
              <a:rPr lang="es-ES" altLang="es-CR"/>
              <a:t>) = </a:t>
            </a:r>
            <a:r>
              <a:rPr lang="es-ES" altLang="es-CR">
                <a:sym typeface="Symbol" panose="05050102010706020507" pitchFamily="18" charset="2"/>
              </a:rPr>
              <a:t> </a:t>
            </a:r>
            <a:r>
              <a:rPr lang="es-ES" altLang="es-CR" i="1"/>
              <a:t>a </a:t>
            </a:r>
            <a:r>
              <a:rPr lang="es-ES" altLang="es-CR">
                <a:sym typeface="Symbol" panose="05050102010706020507" pitchFamily="18" charset="2"/>
              </a:rPr>
              <a:t>, </a:t>
            </a:r>
            <a:r>
              <a:rPr lang="es-ES" altLang="es-CR" i="1">
                <a:sym typeface="Symbol" panose="05050102010706020507" pitchFamily="18" charset="2"/>
              </a:rPr>
              <a:t>k</a:t>
            </a:r>
            <a:r>
              <a:rPr lang="es-ES" altLang="es-CR">
                <a:sym typeface="Symbol" panose="05050102010706020507" pitchFamily="18" charset="2"/>
              </a:rPr>
              <a:t>  </a:t>
            </a:r>
            <a:r>
              <a:rPr lang="es-ES" altLang="es-CR" i="1">
                <a:sym typeface="Symbol" panose="05050102010706020507" pitchFamily="18" charset="2"/>
              </a:rPr>
              <a:t>Z</a:t>
            </a:r>
            <a:r>
              <a:rPr lang="es-ES" altLang="es-CR">
                <a:sym typeface="Symbol" panose="05050102010706020507" pitchFamily="18" charset="2"/>
              </a:rPr>
              <a:t>.</a:t>
            </a:r>
            <a:endParaRPr lang="es-ES" altLang="es-CR"/>
          </a:p>
        </p:txBody>
      </p:sp>
      <p:sp>
        <p:nvSpPr>
          <p:cNvPr id="44036" name="3 Marcador de número de diapositiva">
            <a:extLst>
              <a:ext uri="{FF2B5EF4-FFF2-40B4-BE49-F238E27FC236}">
                <a16:creationId xmlns:a16="http://schemas.microsoft.com/office/drawing/2014/main" id="{BAFCB7C2-E45D-4FE2-8745-6A42D86B946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F81A656-6A27-4FDF-A6D6-C0EEF227E540}" type="slidenum">
              <a:rPr lang="es-ES" altLang="es-CR" sz="2000" smtClean="0">
                <a:solidFill>
                  <a:schemeClr val="tx2"/>
                </a:solidFill>
              </a:rPr>
              <a:pPr>
                <a:spcBef>
                  <a:spcPct val="0"/>
                </a:spcBef>
                <a:buClrTx/>
                <a:buSzTx/>
                <a:buFontTx/>
                <a:buNone/>
              </a:pPr>
              <a:t>22</a:t>
            </a:fld>
            <a:endParaRPr lang="es-ES" altLang="es-CR" sz="200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a:extLst>
              <a:ext uri="{FF2B5EF4-FFF2-40B4-BE49-F238E27FC236}">
                <a16:creationId xmlns:a16="http://schemas.microsoft.com/office/drawing/2014/main" id="{2366E5F1-3E9F-4609-AC59-F06D74EE4471}"/>
              </a:ext>
            </a:extLst>
          </p:cNvPr>
          <p:cNvSpPr>
            <a:spLocks noGrp="1"/>
          </p:cNvSpPr>
          <p:nvPr>
            <p:ph type="title"/>
          </p:nvPr>
        </p:nvSpPr>
        <p:spPr/>
        <p:txBody>
          <a:bodyPr/>
          <a:lstStyle/>
          <a:p>
            <a:r>
              <a:rPr lang="es-ES" altLang="es-CR"/>
              <a:t>Máximo Común Divisor (MCD) (cont.)</a:t>
            </a:r>
          </a:p>
        </p:txBody>
      </p:sp>
      <p:sp>
        <p:nvSpPr>
          <p:cNvPr id="46083" name="2 Marcador de contenido">
            <a:extLst>
              <a:ext uri="{FF2B5EF4-FFF2-40B4-BE49-F238E27FC236}">
                <a16:creationId xmlns:a16="http://schemas.microsoft.com/office/drawing/2014/main" id="{357FF197-5599-44F9-8504-F0253EF1E821}"/>
              </a:ext>
            </a:extLst>
          </p:cNvPr>
          <p:cNvSpPr>
            <a:spLocks noGrp="1"/>
          </p:cNvSpPr>
          <p:nvPr>
            <p:ph idx="1"/>
          </p:nvPr>
        </p:nvSpPr>
        <p:spPr>
          <a:xfrm>
            <a:off x="785813" y="2057400"/>
            <a:ext cx="8358187" cy="4300538"/>
          </a:xfrm>
        </p:spPr>
        <p:txBody>
          <a:bodyPr/>
          <a:lstStyle/>
          <a:p>
            <a:r>
              <a:rPr lang="es-ES" altLang="es-CR" b="1">
                <a:sym typeface="Symbol" panose="05050102010706020507" pitchFamily="18" charset="2"/>
              </a:rPr>
              <a:t>Teorema.</a:t>
            </a:r>
            <a:r>
              <a:rPr lang="es-ES" altLang="es-CR">
                <a:sym typeface="Symbol" panose="05050102010706020507" pitchFamily="18" charset="2"/>
              </a:rPr>
              <a:t> Para cualquier par de números enteros </a:t>
            </a:r>
            <a:r>
              <a:rPr lang="es-ES" altLang="es-CR" i="1">
                <a:sym typeface="Symbol" panose="05050102010706020507" pitchFamily="18" charset="2"/>
              </a:rPr>
              <a:t>a</a:t>
            </a:r>
            <a:r>
              <a:rPr lang="es-ES" altLang="es-CR">
                <a:sym typeface="Symbol" panose="05050102010706020507" pitchFamily="18" charset="2"/>
              </a:rPr>
              <a:t> y </a:t>
            </a:r>
            <a:r>
              <a:rPr lang="es-ES" altLang="es-CR" i="1">
                <a:sym typeface="Symbol" panose="05050102010706020507" pitchFamily="18" charset="2"/>
              </a:rPr>
              <a:t>b</a:t>
            </a:r>
            <a:r>
              <a:rPr lang="es-ES" altLang="es-CR">
                <a:sym typeface="Symbol" panose="05050102010706020507" pitchFamily="18" charset="2"/>
              </a:rPr>
              <a:t>, </a:t>
            </a:r>
            <a:r>
              <a:rPr lang="es-ES" altLang="es-CR"/>
              <a:t>ambos no pueden ser 0 (sólo alguno de ellos), su </a:t>
            </a:r>
            <a:r>
              <a:rPr lang="es-ES" altLang="es-CR" i="1"/>
              <a:t>mcd</a:t>
            </a:r>
            <a:r>
              <a:rPr lang="es-ES" altLang="es-CR"/>
              <a:t>(</a:t>
            </a:r>
            <a:r>
              <a:rPr lang="es-ES" altLang="es-CR" i="1"/>
              <a:t>a</a:t>
            </a:r>
            <a:r>
              <a:rPr lang="es-ES" altLang="es-CR"/>
              <a:t>,</a:t>
            </a:r>
            <a:r>
              <a:rPr lang="es-ES" altLang="es-CR" i="1"/>
              <a:t>b</a:t>
            </a:r>
            <a:r>
              <a:rPr lang="es-ES" altLang="es-CR"/>
              <a:t>) es el elemento positivo más pequeño del conjunto de combinaciones lineales de </a:t>
            </a:r>
            <a:r>
              <a:rPr lang="es-ES" altLang="es-CR" i="1"/>
              <a:t>a</a:t>
            </a:r>
            <a:r>
              <a:rPr lang="es-ES" altLang="es-CR"/>
              <a:t> y </a:t>
            </a:r>
            <a:r>
              <a:rPr lang="es-ES" altLang="es-CR" i="1"/>
              <a:t>b </a:t>
            </a:r>
            <a:r>
              <a:rPr lang="es-ES" altLang="es-CR"/>
              <a:t>{</a:t>
            </a:r>
            <a:r>
              <a:rPr lang="es-ES" altLang="es-CR" i="1"/>
              <a:t>ax</a:t>
            </a:r>
            <a:r>
              <a:rPr lang="es-ES" altLang="es-CR"/>
              <a:t> + </a:t>
            </a:r>
            <a:r>
              <a:rPr lang="es-ES" altLang="es-CR" i="1"/>
              <a:t>by</a:t>
            </a:r>
            <a:r>
              <a:rPr lang="es-ES" altLang="es-CR"/>
              <a:t> : </a:t>
            </a:r>
            <a:r>
              <a:rPr lang="es-ES" altLang="es-CR" i="1"/>
              <a:t>x</a:t>
            </a:r>
            <a:r>
              <a:rPr lang="es-ES" altLang="es-CR"/>
              <a:t>,</a:t>
            </a:r>
            <a:r>
              <a:rPr lang="es-ES" altLang="es-CR" i="1"/>
              <a:t>y</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t>}.</a:t>
            </a:r>
          </a:p>
          <a:p>
            <a:pPr lvl="1"/>
            <a:r>
              <a:rPr lang="es-ES" altLang="es-CR" b="1"/>
              <a:t>Prueba.</a:t>
            </a:r>
            <a:r>
              <a:rPr lang="es-ES" altLang="es-CR"/>
              <a:t> Sea </a:t>
            </a:r>
            <a:r>
              <a:rPr lang="es-ES" altLang="es-CR" i="1"/>
              <a:t>s</a:t>
            </a:r>
            <a:r>
              <a:rPr lang="es-ES" altLang="es-CR"/>
              <a:t> el valor más pequeños positivo de la combinación lineal de </a:t>
            </a:r>
            <a:r>
              <a:rPr lang="es-ES" altLang="es-CR" i="1"/>
              <a:t>a</a:t>
            </a:r>
            <a:r>
              <a:rPr lang="es-ES" altLang="es-CR"/>
              <a:t> y </a:t>
            </a:r>
            <a:r>
              <a:rPr lang="es-ES" altLang="es-CR" i="1"/>
              <a:t>b</a:t>
            </a:r>
            <a:r>
              <a:rPr lang="es-ES" altLang="es-CR"/>
              <a:t>, y sea </a:t>
            </a:r>
            <a:r>
              <a:rPr lang="es-ES" altLang="es-CR" i="1"/>
              <a:t>s</a:t>
            </a:r>
            <a:r>
              <a:rPr lang="es-ES" altLang="es-CR"/>
              <a:t> = </a:t>
            </a:r>
            <a:r>
              <a:rPr lang="es-ES" altLang="es-CR" i="1"/>
              <a:t>ax</a:t>
            </a:r>
            <a:r>
              <a:rPr lang="es-ES" altLang="es-CR"/>
              <a:t> + </a:t>
            </a:r>
            <a:r>
              <a:rPr lang="es-ES" altLang="es-CR" i="1"/>
              <a:t>by</a:t>
            </a:r>
            <a:r>
              <a:rPr lang="es-ES" altLang="es-CR"/>
              <a:t> para algunas </a:t>
            </a:r>
            <a:r>
              <a:rPr lang="es-ES" altLang="es-CR" i="1"/>
              <a:t>x</a:t>
            </a:r>
            <a:r>
              <a:rPr lang="es-ES" altLang="es-CR"/>
              <a:t>,</a:t>
            </a:r>
            <a:r>
              <a:rPr lang="es-ES" altLang="es-CR" i="1"/>
              <a:t>y</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t>. Sea </a:t>
            </a:r>
            <a:r>
              <a:rPr lang="es-ES" altLang="es-CR" i="1"/>
              <a:t>q</a:t>
            </a:r>
            <a:r>
              <a:rPr lang="es-ES" altLang="es-CR"/>
              <a:t> = </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s</a:t>
            </a:r>
            <a:r>
              <a:rPr lang="es-ES" altLang="es-CR">
                <a:sym typeface="Symbol" panose="05050102010706020507" pitchFamily="18" charset="2"/>
              </a:rPr>
              <a:t>. Las propiedades de los divisores comunes implican </a:t>
            </a:r>
            <a:r>
              <a:rPr lang="es-ES" altLang="es-CR" i="1">
                <a:sym typeface="Symbol" panose="05050102010706020507" pitchFamily="18" charset="2"/>
              </a:rPr>
              <a:t>a</a:t>
            </a:r>
            <a:r>
              <a:rPr lang="es-ES" altLang="es-CR">
                <a:sym typeface="Symbol" panose="05050102010706020507" pitchFamily="18" charset="2"/>
              </a:rPr>
              <a:t> </a:t>
            </a:r>
            <a:r>
              <a:rPr lang="es-ES" altLang="es-CR" i="1">
                <a:sym typeface="Symbol" panose="05050102010706020507" pitchFamily="18" charset="2"/>
              </a:rPr>
              <a:t>mod</a:t>
            </a:r>
            <a:r>
              <a:rPr lang="es-ES" altLang="es-CR">
                <a:sym typeface="Symbol" panose="05050102010706020507" pitchFamily="18" charset="2"/>
              </a:rPr>
              <a:t> </a:t>
            </a:r>
            <a:r>
              <a:rPr lang="es-ES" altLang="es-CR" i="1">
                <a:sym typeface="Symbol" panose="05050102010706020507" pitchFamily="18" charset="2"/>
              </a:rPr>
              <a:t>s</a:t>
            </a:r>
            <a:r>
              <a:rPr lang="es-ES" altLang="es-CR">
                <a:sym typeface="Symbol" panose="05050102010706020507" pitchFamily="18" charset="2"/>
              </a:rPr>
              <a:t> =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qs</a:t>
            </a:r>
            <a:r>
              <a:rPr lang="es-ES" altLang="es-CR">
                <a:sym typeface="Symbol" panose="05050102010706020507" pitchFamily="18" charset="2"/>
              </a:rPr>
              <a:t> =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q</a:t>
            </a:r>
            <a:r>
              <a:rPr lang="es-ES" altLang="es-CR">
                <a:sym typeface="Symbol" panose="05050102010706020507" pitchFamily="18" charset="2"/>
              </a:rPr>
              <a:t>(</a:t>
            </a:r>
            <a:r>
              <a:rPr lang="es-ES" altLang="es-CR" i="1"/>
              <a:t>ax</a:t>
            </a:r>
            <a:r>
              <a:rPr lang="es-ES" altLang="es-CR"/>
              <a:t> + </a:t>
            </a:r>
            <a:r>
              <a:rPr lang="es-ES" altLang="es-CR" i="1"/>
              <a:t>by</a:t>
            </a:r>
            <a:r>
              <a:rPr lang="es-ES" altLang="es-CR">
                <a:sym typeface="Symbol" panose="05050102010706020507" pitchFamily="18" charset="2"/>
              </a:rPr>
              <a:t>) = </a:t>
            </a:r>
            <a:r>
              <a:rPr lang="es-ES" altLang="es-CR" i="1">
                <a:sym typeface="Symbol" panose="05050102010706020507" pitchFamily="18" charset="2"/>
              </a:rPr>
              <a:t>a</a:t>
            </a:r>
            <a:r>
              <a:rPr lang="es-ES" altLang="es-CR">
                <a:sym typeface="Symbol" panose="05050102010706020507" pitchFamily="18" charset="2"/>
              </a:rPr>
              <a:t>(1 – </a:t>
            </a:r>
            <a:r>
              <a:rPr lang="es-ES" altLang="es-CR" i="1">
                <a:sym typeface="Symbol" panose="05050102010706020507" pitchFamily="18" charset="2"/>
              </a:rPr>
              <a:t>qx</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a:t>
            </a:r>
            <a:r>
              <a:rPr lang="es-ES" altLang="es-CR" i="1">
                <a:sym typeface="Symbol" panose="05050102010706020507" pitchFamily="18" charset="2"/>
              </a:rPr>
              <a:t>qy</a:t>
            </a:r>
            <a:r>
              <a:rPr lang="es-ES" altLang="es-CR">
                <a:sym typeface="Symbol" panose="05050102010706020507" pitchFamily="18" charset="2"/>
              </a:rPr>
              <a:t>), y </a:t>
            </a:r>
            <a:r>
              <a:rPr lang="es-ES" altLang="es-CR" i="1">
                <a:sym typeface="Symbol" panose="05050102010706020507" pitchFamily="18" charset="2"/>
              </a:rPr>
              <a:t>a</a:t>
            </a:r>
            <a:r>
              <a:rPr lang="es-ES" altLang="es-CR">
                <a:sym typeface="Symbol" panose="05050102010706020507" pitchFamily="18" charset="2"/>
              </a:rPr>
              <a:t> </a:t>
            </a:r>
            <a:r>
              <a:rPr lang="es-ES" altLang="es-CR" i="1">
                <a:sym typeface="Symbol" panose="05050102010706020507" pitchFamily="18" charset="2"/>
              </a:rPr>
              <a:t>mod</a:t>
            </a:r>
            <a:r>
              <a:rPr lang="es-ES" altLang="es-CR">
                <a:sym typeface="Symbol" panose="05050102010706020507" pitchFamily="18" charset="2"/>
              </a:rPr>
              <a:t> </a:t>
            </a:r>
            <a:r>
              <a:rPr lang="es-ES" altLang="es-CR" i="1">
                <a:sym typeface="Symbol" panose="05050102010706020507" pitchFamily="18" charset="2"/>
              </a:rPr>
              <a:t>s</a:t>
            </a:r>
            <a:r>
              <a:rPr lang="es-ES" altLang="es-CR">
                <a:sym typeface="Symbol" panose="05050102010706020507" pitchFamily="18" charset="2"/>
              </a:rPr>
              <a:t> es una combinación lineal de </a:t>
            </a:r>
            <a:r>
              <a:rPr lang="es-ES" altLang="es-CR" i="1"/>
              <a:t>a</a:t>
            </a:r>
            <a:r>
              <a:rPr lang="es-ES" altLang="es-CR"/>
              <a:t> y </a:t>
            </a:r>
            <a:r>
              <a:rPr lang="es-ES" altLang="es-CR" i="1"/>
              <a:t>b</a:t>
            </a:r>
            <a:r>
              <a:rPr lang="es-ES" altLang="es-CR">
                <a:sym typeface="Symbol" panose="05050102010706020507" pitchFamily="18" charset="2"/>
              </a:rPr>
              <a:t>. Pero, si </a:t>
            </a:r>
            <a:r>
              <a:rPr lang="es-ES" altLang="es-CR" i="1">
                <a:sym typeface="Symbol" panose="05050102010706020507" pitchFamily="18" charset="2"/>
              </a:rPr>
              <a:t>a</a:t>
            </a:r>
            <a:r>
              <a:rPr lang="es-ES" altLang="es-CR">
                <a:sym typeface="Symbol" panose="05050102010706020507" pitchFamily="18" charset="2"/>
              </a:rPr>
              <a:t> </a:t>
            </a:r>
            <a:r>
              <a:rPr lang="es-ES" altLang="es-CR" i="1">
                <a:sym typeface="Symbol" panose="05050102010706020507" pitchFamily="18" charset="2"/>
              </a:rPr>
              <a:t>mod</a:t>
            </a:r>
            <a:r>
              <a:rPr lang="es-ES" altLang="es-CR">
                <a:sym typeface="Symbol" panose="05050102010706020507" pitchFamily="18" charset="2"/>
              </a:rPr>
              <a:t> </a:t>
            </a:r>
            <a:r>
              <a:rPr lang="es-ES" altLang="es-CR" i="1">
                <a:sym typeface="Symbol" panose="05050102010706020507" pitchFamily="18" charset="2"/>
              </a:rPr>
              <a:t>s</a:t>
            </a:r>
            <a:r>
              <a:rPr lang="es-ES" altLang="es-CR">
                <a:sym typeface="Symbol" panose="05050102010706020507" pitchFamily="18" charset="2"/>
              </a:rPr>
              <a:t> &lt; </a:t>
            </a:r>
            <a:r>
              <a:rPr lang="es-ES" altLang="es-CR" i="1">
                <a:sym typeface="Symbol" panose="05050102010706020507" pitchFamily="18" charset="2"/>
              </a:rPr>
              <a:t>s</a:t>
            </a:r>
            <a:r>
              <a:rPr lang="es-ES" altLang="es-CR">
                <a:sym typeface="Symbol" panose="05050102010706020507" pitchFamily="18" charset="2"/>
              </a:rPr>
              <a:t> se tiene que </a:t>
            </a:r>
            <a:r>
              <a:rPr lang="es-ES" altLang="es-CR" i="1">
                <a:sym typeface="Symbol" panose="05050102010706020507" pitchFamily="18" charset="2"/>
              </a:rPr>
              <a:t>a</a:t>
            </a:r>
            <a:r>
              <a:rPr lang="es-ES" altLang="es-CR">
                <a:sym typeface="Symbol" panose="05050102010706020507" pitchFamily="18" charset="2"/>
              </a:rPr>
              <a:t> </a:t>
            </a:r>
            <a:r>
              <a:rPr lang="es-ES" altLang="es-CR" i="1">
                <a:sym typeface="Symbol" panose="05050102010706020507" pitchFamily="18" charset="2"/>
              </a:rPr>
              <a:t>mod</a:t>
            </a:r>
            <a:r>
              <a:rPr lang="es-ES" altLang="es-CR">
                <a:sym typeface="Symbol" panose="05050102010706020507" pitchFamily="18" charset="2"/>
              </a:rPr>
              <a:t> </a:t>
            </a:r>
            <a:r>
              <a:rPr lang="es-ES" altLang="es-CR" i="1">
                <a:sym typeface="Symbol" panose="05050102010706020507" pitchFamily="18" charset="2"/>
              </a:rPr>
              <a:t>s</a:t>
            </a:r>
            <a:r>
              <a:rPr lang="es-ES" altLang="es-CR">
                <a:sym typeface="Symbol" panose="05050102010706020507" pitchFamily="18" charset="2"/>
              </a:rPr>
              <a:t> = 0, porque </a:t>
            </a:r>
            <a:r>
              <a:rPr lang="es-ES" altLang="es-CR" i="1">
                <a:sym typeface="Symbol" panose="05050102010706020507" pitchFamily="18" charset="2"/>
              </a:rPr>
              <a:t>s</a:t>
            </a:r>
            <a:r>
              <a:rPr lang="es-ES" altLang="es-CR">
                <a:sym typeface="Symbol" panose="05050102010706020507" pitchFamily="18" charset="2"/>
              </a:rPr>
              <a:t> es el </a:t>
            </a:r>
            <a:r>
              <a:rPr lang="es-ES" altLang="es-CR"/>
              <a:t>elemento positivo más pequeño del conjunto de combinaciones lineales. Por lo tanto, </a:t>
            </a:r>
            <a:r>
              <a:rPr lang="es-ES" altLang="es-CR" i="1"/>
              <a:t>s</a:t>
            </a:r>
            <a:r>
              <a:rPr lang="es-ES" altLang="es-CR"/>
              <a:t> </a:t>
            </a:r>
            <a:r>
              <a:rPr lang="es-ES" altLang="es-CR">
                <a:sym typeface="Symbol" panose="05050102010706020507" pitchFamily="18" charset="2"/>
              </a:rPr>
              <a:t> </a:t>
            </a:r>
            <a:r>
              <a:rPr lang="es-ES" altLang="es-CR" i="1"/>
              <a:t>a</a:t>
            </a:r>
            <a:r>
              <a:rPr lang="es-ES" altLang="es-CR"/>
              <a:t> y </a:t>
            </a:r>
            <a:r>
              <a:rPr lang="es-ES" altLang="es-CR" i="1"/>
              <a:t>s</a:t>
            </a:r>
            <a:r>
              <a:rPr lang="es-ES" altLang="es-CR"/>
              <a:t> </a:t>
            </a:r>
            <a:r>
              <a:rPr lang="es-ES" altLang="es-CR">
                <a:sym typeface="Symbol" panose="05050102010706020507" pitchFamily="18" charset="2"/>
              </a:rPr>
              <a:t> </a:t>
            </a:r>
            <a:r>
              <a:rPr lang="es-ES" altLang="es-CR" i="1"/>
              <a:t>b</a:t>
            </a:r>
            <a:r>
              <a:rPr lang="es-ES" altLang="es-CR"/>
              <a:t>.</a:t>
            </a:r>
          </a:p>
        </p:txBody>
      </p:sp>
      <p:sp>
        <p:nvSpPr>
          <p:cNvPr id="46084" name="3 Marcador de número de diapositiva">
            <a:extLst>
              <a:ext uri="{FF2B5EF4-FFF2-40B4-BE49-F238E27FC236}">
                <a16:creationId xmlns:a16="http://schemas.microsoft.com/office/drawing/2014/main" id="{E98A5CC6-6155-49B3-AB03-701B4EE5BD3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91A0762-CE29-4A46-B3A7-8F0A989F7100}" type="slidenum">
              <a:rPr lang="es-ES" altLang="es-CR" sz="2000" smtClean="0">
                <a:solidFill>
                  <a:schemeClr val="tx2"/>
                </a:solidFill>
              </a:rPr>
              <a:pPr>
                <a:spcBef>
                  <a:spcPct val="0"/>
                </a:spcBef>
                <a:buClrTx/>
                <a:buSzTx/>
                <a:buFontTx/>
                <a:buNone/>
              </a:pPr>
              <a:t>23</a:t>
            </a:fld>
            <a:endParaRPr lang="es-ES" altLang="es-CR" sz="200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a:extLst>
              <a:ext uri="{FF2B5EF4-FFF2-40B4-BE49-F238E27FC236}">
                <a16:creationId xmlns:a16="http://schemas.microsoft.com/office/drawing/2014/main" id="{3FB1D0EC-7051-47EE-A939-2168E707ABA6}"/>
              </a:ext>
            </a:extLst>
          </p:cNvPr>
          <p:cNvSpPr>
            <a:spLocks noGrp="1"/>
          </p:cNvSpPr>
          <p:nvPr>
            <p:ph type="title"/>
          </p:nvPr>
        </p:nvSpPr>
        <p:spPr/>
        <p:txBody>
          <a:bodyPr/>
          <a:lstStyle/>
          <a:p>
            <a:r>
              <a:rPr lang="es-ES" altLang="es-CR"/>
              <a:t>Máximo Común Divisor (MCD) (cont.)</a:t>
            </a:r>
          </a:p>
        </p:txBody>
      </p:sp>
      <p:sp>
        <p:nvSpPr>
          <p:cNvPr id="48131" name="2 Marcador de contenido">
            <a:extLst>
              <a:ext uri="{FF2B5EF4-FFF2-40B4-BE49-F238E27FC236}">
                <a16:creationId xmlns:a16="http://schemas.microsoft.com/office/drawing/2014/main" id="{ACC4812B-4C5B-44CA-9E0B-E24FDC675586}"/>
              </a:ext>
            </a:extLst>
          </p:cNvPr>
          <p:cNvSpPr>
            <a:spLocks noGrp="1"/>
          </p:cNvSpPr>
          <p:nvPr>
            <p:ph idx="1"/>
          </p:nvPr>
        </p:nvSpPr>
        <p:spPr>
          <a:xfrm>
            <a:off x="785813" y="2057400"/>
            <a:ext cx="8358187" cy="4300538"/>
          </a:xfrm>
        </p:spPr>
        <p:txBody>
          <a:bodyPr/>
          <a:lstStyle/>
          <a:p>
            <a:pPr lvl="1"/>
            <a:r>
              <a:rPr lang="es-ES" altLang="es-CR" b="1"/>
              <a:t>Prueba.</a:t>
            </a:r>
            <a:r>
              <a:rPr lang="es-ES" altLang="es-CR"/>
              <a:t> (cont.) Entonces, </a:t>
            </a:r>
            <a:r>
              <a:rPr lang="es-ES" altLang="es-CR" i="1"/>
              <a:t>s</a:t>
            </a:r>
            <a:r>
              <a:rPr lang="es-ES" altLang="es-CR"/>
              <a:t> es un divisor común de </a:t>
            </a:r>
            <a:r>
              <a:rPr lang="es-ES" altLang="es-CR" i="1"/>
              <a:t>a</a:t>
            </a:r>
            <a:r>
              <a:rPr lang="es-ES" altLang="es-CR"/>
              <a:t> y </a:t>
            </a:r>
            <a:r>
              <a:rPr lang="es-ES" altLang="es-CR" i="1"/>
              <a:t>b</a:t>
            </a:r>
            <a:r>
              <a:rPr lang="es-ES" altLang="es-CR"/>
              <a:t>, y el </a:t>
            </a:r>
            <a:r>
              <a:rPr lang="es-ES" altLang="es-CR" i="1"/>
              <a:t>mcd</a:t>
            </a:r>
            <a:r>
              <a:rPr lang="es-ES" altLang="es-CR"/>
              <a:t>(</a:t>
            </a:r>
            <a:r>
              <a:rPr lang="es-ES" altLang="es-CR" i="1"/>
              <a:t>a</a:t>
            </a:r>
            <a:r>
              <a:rPr lang="es-ES" altLang="es-CR"/>
              <a:t>,</a:t>
            </a:r>
            <a:r>
              <a:rPr lang="es-ES" altLang="es-CR" i="1"/>
              <a:t>b</a:t>
            </a:r>
            <a:r>
              <a:rPr lang="es-ES" altLang="es-CR"/>
              <a:t>) </a:t>
            </a:r>
            <a:r>
              <a:rPr lang="es-ES" altLang="es-CR">
                <a:sym typeface="Symbol" panose="05050102010706020507" pitchFamily="18" charset="2"/>
              </a:rPr>
              <a:t></a:t>
            </a:r>
            <a:r>
              <a:rPr lang="es-ES" altLang="es-CR"/>
              <a:t> </a:t>
            </a:r>
            <a:r>
              <a:rPr lang="es-ES" altLang="es-CR" i="1"/>
              <a:t>s</a:t>
            </a:r>
            <a:r>
              <a:rPr lang="es-ES" altLang="es-CR"/>
              <a:t>. </a:t>
            </a:r>
            <a:r>
              <a:rPr lang="es-ES" altLang="es-CR">
                <a:sym typeface="Symbol" panose="05050102010706020507" pitchFamily="18" charset="2"/>
              </a:rPr>
              <a:t>Las propiedades de los divisores comunes implican que </a:t>
            </a:r>
            <a:r>
              <a:rPr lang="es-ES" altLang="es-CR" i="1"/>
              <a:t>mcd</a:t>
            </a:r>
            <a:r>
              <a:rPr lang="es-ES" altLang="es-CR"/>
              <a:t>(</a:t>
            </a:r>
            <a:r>
              <a:rPr lang="es-ES" altLang="es-CR" i="1"/>
              <a:t>a</a:t>
            </a:r>
            <a:r>
              <a:rPr lang="es-ES" altLang="es-CR"/>
              <a:t>,</a:t>
            </a:r>
            <a:r>
              <a:rPr lang="es-ES" altLang="es-CR" i="1"/>
              <a:t>b</a:t>
            </a:r>
            <a:r>
              <a:rPr lang="es-ES" altLang="es-CR"/>
              <a:t>) </a:t>
            </a:r>
            <a:r>
              <a:rPr lang="es-ES" altLang="es-CR">
                <a:sym typeface="Symbol" panose="05050102010706020507" pitchFamily="18" charset="2"/>
              </a:rPr>
              <a:t> </a:t>
            </a:r>
            <a:r>
              <a:rPr lang="es-ES" altLang="es-CR" i="1"/>
              <a:t>s</a:t>
            </a:r>
            <a:r>
              <a:rPr lang="es-ES" altLang="es-CR"/>
              <a:t>, por lo que </a:t>
            </a:r>
            <a:r>
              <a:rPr lang="es-ES" altLang="es-CR" i="1"/>
              <a:t>mcd</a:t>
            </a:r>
            <a:r>
              <a:rPr lang="es-ES" altLang="es-CR"/>
              <a:t>(</a:t>
            </a:r>
            <a:r>
              <a:rPr lang="es-ES" altLang="es-CR" i="1"/>
              <a:t>a</a:t>
            </a:r>
            <a:r>
              <a:rPr lang="es-ES" altLang="es-CR"/>
              <a:t>,</a:t>
            </a:r>
            <a:r>
              <a:rPr lang="es-ES" altLang="es-CR" i="1"/>
              <a:t>b</a:t>
            </a:r>
            <a:r>
              <a:rPr lang="es-ES" altLang="es-CR"/>
              <a:t>) </a:t>
            </a:r>
            <a:r>
              <a:rPr lang="es-ES" altLang="es-CR">
                <a:sym typeface="Symbol" panose="05050102010706020507" pitchFamily="18" charset="2"/>
              </a:rPr>
              <a:t> </a:t>
            </a:r>
            <a:r>
              <a:rPr lang="es-ES" altLang="es-CR" i="1">
                <a:sym typeface="Symbol" panose="05050102010706020507" pitchFamily="18" charset="2"/>
              </a:rPr>
              <a:t>a</a:t>
            </a:r>
            <a:r>
              <a:rPr lang="es-ES" altLang="es-CR">
                <a:sym typeface="Symbol" panose="05050102010706020507" pitchFamily="18" charset="2"/>
              </a:rPr>
              <a:t> y </a:t>
            </a:r>
            <a:r>
              <a:rPr lang="es-ES" altLang="es-CR" i="1"/>
              <a:t>mcd</a:t>
            </a:r>
            <a:r>
              <a:rPr lang="es-ES" altLang="es-CR"/>
              <a:t>(</a:t>
            </a:r>
            <a:r>
              <a:rPr lang="es-ES" altLang="es-CR" i="1"/>
              <a:t>a</a:t>
            </a:r>
            <a:r>
              <a:rPr lang="es-ES" altLang="es-CR"/>
              <a:t>,</a:t>
            </a:r>
            <a:r>
              <a:rPr lang="es-ES" altLang="es-CR" i="1"/>
              <a:t>b</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y </a:t>
            </a:r>
            <a:r>
              <a:rPr lang="es-ES" altLang="es-CR" i="1">
                <a:sym typeface="Symbol" panose="05050102010706020507" pitchFamily="18" charset="2"/>
              </a:rPr>
              <a:t>s</a:t>
            </a:r>
            <a:r>
              <a:rPr lang="es-ES" altLang="es-CR">
                <a:sym typeface="Symbol" panose="05050102010706020507" pitchFamily="18" charset="2"/>
              </a:rPr>
              <a:t> es una combinación lineal de </a:t>
            </a:r>
            <a:r>
              <a:rPr lang="es-ES" altLang="es-CR" i="1"/>
              <a:t>a</a:t>
            </a:r>
            <a:r>
              <a:rPr lang="es-ES" altLang="es-CR"/>
              <a:t> y </a:t>
            </a:r>
            <a:r>
              <a:rPr lang="es-ES" altLang="es-CR" i="1"/>
              <a:t>b</a:t>
            </a:r>
            <a:r>
              <a:rPr lang="es-ES" altLang="es-CR"/>
              <a:t>. Pero que </a:t>
            </a:r>
            <a:r>
              <a:rPr lang="es-ES" altLang="es-CR" i="1"/>
              <a:t>mcd</a:t>
            </a:r>
            <a:r>
              <a:rPr lang="es-ES" altLang="es-CR"/>
              <a:t>(</a:t>
            </a:r>
            <a:r>
              <a:rPr lang="es-ES" altLang="es-CR" i="1"/>
              <a:t>a</a:t>
            </a:r>
            <a:r>
              <a:rPr lang="es-ES" altLang="es-CR"/>
              <a:t>,</a:t>
            </a:r>
            <a:r>
              <a:rPr lang="es-ES" altLang="es-CR" i="1"/>
              <a:t>b</a:t>
            </a:r>
            <a:r>
              <a:rPr lang="es-ES" altLang="es-CR"/>
              <a:t>) </a:t>
            </a:r>
            <a:r>
              <a:rPr lang="es-ES" altLang="es-CR">
                <a:sym typeface="Symbol" panose="05050102010706020507" pitchFamily="18" charset="2"/>
              </a:rPr>
              <a:t> </a:t>
            </a:r>
            <a:r>
              <a:rPr lang="es-ES" altLang="es-CR" i="1"/>
              <a:t>s </a:t>
            </a:r>
            <a:r>
              <a:rPr lang="es-ES" altLang="es-CR"/>
              <a:t>y </a:t>
            </a:r>
            <a:r>
              <a:rPr lang="es-ES" altLang="es-CR" i="1"/>
              <a:t>s</a:t>
            </a:r>
            <a:r>
              <a:rPr lang="es-ES" altLang="es-CR"/>
              <a:t> &gt; 0 implica que </a:t>
            </a:r>
            <a:r>
              <a:rPr lang="es-ES" altLang="es-CR" i="1"/>
              <a:t>mcd</a:t>
            </a:r>
            <a:r>
              <a:rPr lang="es-ES" altLang="es-CR"/>
              <a:t>(</a:t>
            </a:r>
            <a:r>
              <a:rPr lang="es-ES" altLang="es-CR" i="1"/>
              <a:t>a</a:t>
            </a:r>
            <a:r>
              <a:rPr lang="es-ES" altLang="es-CR"/>
              <a:t>,</a:t>
            </a:r>
            <a:r>
              <a:rPr lang="es-ES" altLang="es-CR" i="1"/>
              <a:t>b</a:t>
            </a:r>
            <a:r>
              <a:rPr lang="es-ES" altLang="es-CR"/>
              <a:t>) </a:t>
            </a:r>
            <a:r>
              <a:rPr lang="es-ES" altLang="es-CR">
                <a:sym typeface="Symbol" panose="05050102010706020507" pitchFamily="18" charset="2"/>
              </a:rPr>
              <a:t> </a:t>
            </a:r>
            <a:r>
              <a:rPr lang="es-ES" altLang="es-CR" i="1"/>
              <a:t>s</a:t>
            </a:r>
            <a:r>
              <a:rPr lang="es-ES" altLang="es-CR"/>
              <a:t>. Combinando </a:t>
            </a:r>
            <a:r>
              <a:rPr lang="es-ES" altLang="es-CR" i="1"/>
              <a:t>mcd</a:t>
            </a:r>
            <a:r>
              <a:rPr lang="es-ES" altLang="es-CR"/>
              <a:t>(</a:t>
            </a:r>
            <a:r>
              <a:rPr lang="es-ES" altLang="es-CR" i="1"/>
              <a:t>a</a:t>
            </a:r>
            <a:r>
              <a:rPr lang="es-ES" altLang="es-CR"/>
              <a:t>,</a:t>
            </a:r>
            <a:r>
              <a:rPr lang="es-ES" altLang="es-CR" i="1"/>
              <a:t>b</a:t>
            </a:r>
            <a:r>
              <a:rPr lang="es-ES" altLang="es-CR"/>
              <a:t>) </a:t>
            </a:r>
            <a:r>
              <a:rPr lang="es-ES" altLang="es-CR">
                <a:sym typeface="Symbol" panose="05050102010706020507" pitchFamily="18" charset="2"/>
              </a:rPr>
              <a:t> </a:t>
            </a:r>
            <a:r>
              <a:rPr lang="es-ES" altLang="es-CR" i="1"/>
              <a:t>s </a:t>
            </a:r>
            <a:r>
              <a:rPr lang="es-ES" altLang="es-CR"/>
              <a:t>y </a:t>
            </a:r>
            <a:r>
              <a:rPr lang="es-ES" altLang="es-CR" i="1"/>
              <a:t>mcd</a:t>
            </a:r>
            <a:r>
              <a:rPr lang="es-ES" altLang="es-CR"/>
              <a:t>(</a:t>
            </a:r>
            <a:r>
              <a:rPr lang="es-ES" altLang="es-CR" i="1"/>
              <a:t>a</a:t>
            </a:r>
            <a:r>
              <a:rPr lang="es-ES" altLang="es-CR"/>
              <a:t>,</a:t>
            </a:r>
            <a:r>
              <a:rPr lang="es-ES" altLang="es-CR" i="1"/>
              <a:t>b</a:t>
            </a:r>
            <a:r>
              <a:rPr lang="es-ES" altLang="es-CR"/>
              <a:t>) </a:t>
            </a:r>
            <a:r>
              <a:rPr lang="es-ES" altLang="es-CR">
                <a:sym typeface="Symbol" panose="05050102010706020507" pitchFamily="18" charset="2"/>
              </a:rPr>
              <a:t> </a:t>
            </a:r>
            <a:r>
              <a:rPr lang="es-ES" altLang="es-CR" i="1"/>
              <a:t>s </a:t>
            </a:r>
            <a:r>
              <a:rPr lang="es-ES" altLang="es-CR"/>
              <a:t>nos queda que </a:t>
            </a:r>
            <a:r>
              <a:rPr lang="es-ES" altLang="es-CR" i="1"/>
              <a:t>mcd</a:t>
            </a:r>
            <a:r>
              <a:rPr lang="es-ES" altLang="es-CR"/>
              <a:t>(</a:t>
            </a:r>
            <a:r>
              <a:rPr lang="es-ES" altLang="es-CR" i="1"/>
              <a:t>a</a:t>
            </a:r>
            <a:r>
              <a:rPr lang="es-ES" altLang="es-CR"/>
              <a:t>,</a:t>
            </a:r>
            <a:r>
              <a:rPr lang="es-ES" altLang="es-CR" i="1"/>
              <a:t>b</a:t>
            </a:r>
            <a:r>
              <a:rPr lang="es-ES" altLang="es-CR"/>
              <a:t>) </a:t>
            </a:r>
            <a:r>
              <a:rPr lang="es-ES" altLang="es-CR">
                <a:sym typeface="Symbol" panose="05050102010706020507" pitchFamily="18" charset="2"/>
              </a:rPr>
              <a:t>= </a:t>
            </a:r>
            <a:r>
              <a:rPr lang="es-ES" altLang="es-CR" i="1"/>
              <a:t>s</a:t>
            </a:r>
            <a:r>
              <a:rPr lang="es-ES" altLang="es-CR"/>
              <a:t>; por lo que se concluye que </a:t>
            </a:r>
            <a:r>
              <a:rPr lang="es-ES" altLang="es-CR" i="1">
                <a:sym typeface="Symbol" panose="05050102010706020507" pitchFamily="18" charset="2"/>
              </a:rPr>
              <a:t>s</a:t>
            </a:r>
            <a:r>
              <a:rPr lang="es-ES" altLang="es-CR"/>
              <a:t> es el máximo común divisor de </a:t>
            </a:r>
            <a:r>
              <a:rPr lang="es-ES" altLang="es-CR" i="1"/>
              <a:t>a</a:t>
            </a:r>
            <a:r>
              <a:rPr lang="es-ES" altLang="es-CR"/>
              <a:t> y </a:t>
            </a:r>
            <a:r>
              <a:rPr lang="es-ES" altLang="es-CR" i="1"/>
              <a:t>b</a:t>
            </a:r>
            <a:r>
              <a:rPr lang="es-ES" altLang="es-CR"/>
              <a:t>.</a:t>
            </a:r>
          </a:p>
        </p:txBody>
      </p:sp>
      <p:sp>
        <p:nvSpPr>
          <p:cNvPr id="48132" name="3 Marcador de número de diapositiva">
            <a:extLst>
              <a:ext uri="{FF2B5EF4-FFF2-40B4-BE49-F238E27FC236}">
                <a16:creationId xmlns:a16="http://schemas.microsoft.com/office/drawing/2014/main" id="{F6BEFB71-857F-4E6C-880C-9506191549B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4907AF4-05CF-4D62-89E8-C8A8084DF871}" type="slidenum">
              <a:rPr lang="es-ES" altLang="es-CR" sz="2000" smtClean="0">
                <a:solidFill>
                  <a:schemeClr val="tx2"/>
                </a:solidFill>
              </a:rPr>
              <a:pPr>
                <a:spcBef>
                  <a:spcPct val="0"/>
                </a:spcBef>
                <a:buClrTx/>
                <a:buSzTx/>
                <a:buFontTx/>
                <a:buNone/>
              </a:pPr>
              <a:t>24</a:t>
            </a:fld>
            <a:endParaRPr lang="es-ES" altLang="es-CR" sz="200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a:extLst>
              <a:ext uri="{FF2B5EF4-FFF2-40B4-BE49-F238E27FC236}">
                <a16:creationId xmlns:a16="http://schemas.microsoft.com/office/drawing/2014/main" id="{1EF12615-454F-404B-829E-0BBBAD669346}"/>
              </a:ext>
            </a:extLst>
          </p:cNvPr>
          <p:cNvSpPr>
            <a:spLocks noGrp="1"/>
          </p:cNvSpPr>
          <p:nvPr>
            <p:ph type="title"/>
          </p:nvPr>
        </p:nvSpPr>
        <p:spPr/>
        <p:txBody>
          <a:bodyPr/>
          <a:lstStyle/>
          <a:p>
            <a:r>
              <a:rPr lang="es-ES" altLang="es-CR"/>
              <a:t>Máximo Común Divisor (MCD) (cont.)</a:t>
            </a:r>
          </a:p>
        </p:txBody>
      </p:sp>
      <p:sp>
        <p:nvSpPr>
          <p:cNvPr id="50179" name="2 Marcador de contenido">
            <a:extLst>
              <a:ext uri="{FF2B5EF4-FFF2-40B4-BE49-F238E27FC236}">
                <a16:creationId xmlns:a16="http://schemas.microsoft.com/office/drawing/2014/main" id="{B5BAD0DF-2971-4B35-B553-A2A67CE75587}"/>
              </a:ext>
            </a:extLst>
          </p:cNvPr>
          <p:cNvSpPr>
            <a:spLocks noGrp="1"/>
          </p:cNvSpPr>
          <p:nvPr>
            <p:ph idx="1"/>
          </p:nvPr>
        </p:nvSpPr>
        <p:spPr>
          <a:xfrm>
            <a:off x="838200" y="2057400"/>
            <a:ext cx="8305800" cy="4300538"/>
          </a:xfrm>
        </p:spPr>
        <p:txBody>
          <a:bodyPr/>
          <a:lstStyle/>
          <a:p>
            <a:r>
              <a:rPr lang="es-ES" altLang="es-CR" b="1"/>
              <a:t>Corolario 1.</a:t>
            </a:r>
            <a:r>
              <a:rPr lang="es-ES" altLang="es-CR"/>
              <a:t> </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 </a:t>
            </a:r>
            <a:r>
              <a:rPr lang="es-ES" altLang="es-CR" i="1">
                <a:sym typeface="Symbol" panose="05050102010706020507" pitchFamily="18" charset="2"/>
              </a:rPr>
              <a:t>Z</a:t>
            </a:r>
            <a:r>
              <a:rPr lang="es-ES" altLang="es-CR">
                <a:sym typeface="Symbol" panose="05050102010706020507" pitchFamily="18" charset="2"/>
              </a:rPr>
              <a:t>, si </a:t>
            </a:r>
            <a:r>
              <a:rPr lang="es-ES" altLang="es-CR" i="1">
                <a:sym typeface="Symbol" panose="05050102010706020507" pitchFamily="18" charset="2"/>
              </a:rPr>
              <a:t>d</a:t>
            </a:r>
            <a:r>
              <a:rPr lang="es-ES" altLang="es-CR">
                <a:sym typeface="Symbol" panose="05050102010706020507" pitchFamily="18" charset="2"/>
              </a:rPr>
              <a:t>  </a:t>
            </a:r>
            <a:r>
              <a:rPr lang="es-ES" altLang="es-CR" i="1">
                <a:sym typeface="Symbol" panose="05050102010706020507" pitchFamily="18" charset="2"/>
              </a:rPr>
              <a:t>a</a:t>
            </a:r>
            <a:r>
              <a:rPr lang="es-ES" altLang="es-CR">
                <a:sym typeface="Symbol" panose="05050102010706020507" pitchFamily="18" charset="2"/>
              </a:rPr>
              <a:t> y </a:t>
            </a:r>
            <a:r>
              <a:rPr lang="es-ES" altLang="es-CR" i="1">
                <a:sym typeface="Symbol" panose="05050102010706020507" pitchFamily="18" charset="2"/>
              </a:rPr>
              <a:t>d</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  </a:t>
            </a:r>
            <a:r>
              <a:rPr lang="es-ES" altLang="es-CR" i="1">
                <a:sym typeface="Symbol" panose="05050102010706020507" pitchFamily="18" charset="2"/>
              </a:rPr>
              <a:t>d</a:t>
            </a:r>
            <a:r>
              <a:rPr lang="es-ES" altLang="es-CR">
                <a:sym typeface="Symbol" panose="05050102010706020507" pitchFamily="18" charset="2"/>
              </a:rPr>
              <a:t> 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a:t>
            </a:r>
          </a:p>
          <a:p>
            <a:pPr lvl="1"/>
            <a:r>
              <a:rPr lang="es-ES" altLang="es-CR">
                <a:sym typeface="Symbol" panose="05050102010706020507" pitchFamily="18" charset="2"/>
              </a:rPr>
              <a:t>Ya que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es una combinación lineal de </a:t>
            </a:r>
            <a:r>
              <a:rPr lang="es-ES" altLang="es-CR" i="1">
                <a:sym typeface="Symbol" panose="05050102010706020507" pitchFamily="18" charset="2"/>
              </a:rPr>
              <a:t>a</a:t>
            </a:r>
            <a:r>
              <a:rPr lang="es-ES" altLang="es-CR">
                <a:sym typeface="Symbol" panose="05050102010706020507" pitchFamily="18" charset="2"/>
              </a:rPr>
              <a:t> y </a:t>
            </a:r>
            <a:r>
              <a:rPr lang="es-ES" altLang="es-CR" i="1">
                <a:sym typeface="Symbol" panose="05050102010706020507" pitchFamily="18" charset="2"/>
              </a:rPr>
              <a:t>b</a:t>
            </a:r>
            <a:r>
              <a:rPr lang="es-ES" altLang="es-CR">
                <a:sym typeface="Symbol" panose="05050102010706020507" pitchFamily="18" charset="2"/>
              </a:rPr>
              <a:t>.</a:t>
            </a:r>
          </a:p>
          <a:p>
            <a:r>
              <a:rPr lang="es-ES" altLang="es-CR" b="1"/>
              <a:t>Corolario 2.</a:t>
            </a:r>
            <a:r>
              <a:rPr lang="es-ES" altLang="es-CR"/>
              <a:t> </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 </a:t>
            </a:r>
            <a:r>
              <a:rPr lang="es-ES" altLang="es-CR" i="1">
                <a:sym typeface="Symbol" panose="05050102010706020507" pitchFamily="18" charset="2"/>
              </a:rPr>
              <a:t>Z</a:t>
            </a:r>
            <a:r>
              <a:rPr lang="es-ES" altLang="es-CR">
                <a:sym typeface="Symbol" panose="05050102010706020507" pitchFamily="18" charset="2"/>
              </a:rPr>
              <a:t> y </a:t>
            </a:r>
            <a:r>
              <a:rPr lang="es-ES" altLang="es-CR" i="1">
                <a:sym typeface="Symbol" panose="05050102010706020507" pitchFamily="18" charset="2"/>
              </a:rPr>
              <a:t>n</a:t>
            </a:r>
            <a:r>
              <a:rPr lang="es-ES" altLang="es-CR">
                <a:sym typeface="Symbol" panose="05050102010706020507" pitchFamily="18" charset="2"/>
              </a:rPr>
              <a:t>  </a:t>
            </a:r>
            <a:r>
              <a:rPr lang="es-ES" altLang="es-CR" i="1">
                <a:sym typeface="Symbol" panose="05050102010706020507" pitchFamily="18" charset="2"/>
              </a:rPr>
              <a:t>Z</a:t>
            </a:r>
            <a:r>
              <a:rPr lang="es-ES" altLang="es-CR">
                <a:sym typeface="Symbol" panose="05050102010706020507" pitchFamily="18" charset="2"/>
              </a:rPr>
              <a:t>+,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an</a:t>
            </a:r>
            <a:r>
              <a:rPr lang="es-ES" altLang="es-CR">
                <a:sym typeface="Symbol" panose="05050102010706020507" pitchFamily="18" charset="2"/>
              </a:rPr>
              <a:t>,</a:t>
            </a:r>
            <a:r>
              <a:rPr lang="es-ES" altLang="es-CR" i="1">
                <a:sym typeface="Symbol" panose="05050102010706020507" pitchFamily="18" charset="2"/>
              </a:rPr>
              <a:t>bn</a:t>
            </a:r>
            <a:r>
              <a:rPr lang="es-ES" altLang="es-CR">
                <a:sym typeface="Symbol" panose="05050102010706020507" pitchFamily="18" charset="2"/>
              </a:rPr>
              <a:t>) = </a:t>
            </a:r>
            <a:r>
              <a:rPr lang="es-ES" altLang="es-CR" i="1">
                <a:sym typeface="Symbol" panose="05050102010706020507" pitchFamily="18" charset="2"/>
              </a:rPr>
              <a:t>n</a:t>
            </a:r>
            <a:r>
              <a:rPr lang="es-ES" altLang="es-CR">
                <a:sym typeface="Symbol" panose="05050102010706020507" pitchFamily="18" charset="2"/>
              </a:rPr>
              <a:t>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a:t>
            </a:r>
          </a:p>
          <a:p>
            <a:pPr lvl="1"/>
            <a:r>
              <a:rPr lang="es-ES" altLang="es-CR">
                <a:sym typeface="Symbol" panose="05050102010706020507" pitchFamily="18" charset="2"/>
              </a:rPr>
              <a:t>Si </a:t>
            </a:r>
            <a:r>
              <a:rPr lang="es-ES" altLang="es-CR" i="1">
                <a:sym typeface="Symbol" panose="05050102010706020507" pitchFamily="18" charset="2"/>
              </a:rPr>
              <a:t>n</a:t>
            </a:r>
            <a:r>
              <a:rPr lang="es-ES" altLang="es-CR">
                <a:sym typeface="Symbol" panose="05050102010706020507" pitchFamily="18" charset="2"/>
              </a:rPr>
              <a:t> = 0, el corolario es trivial. Si </a:t>
            </a:r>
            <a:r>
              <a:rPr lang="es-ES" altLang="es-CR" i="1">
                <a:sym typeface="Symbol" panose="05050102010706020507" pitchFamily="18" charset="2"/>
              </a:rPr>
              <a:t>n</a:t>
            </a:r>
            <a:r>
              <a:rPr lang="es-ES" altLang="es-CR">
                <a:sym typeface="Symbol" panose="05050102010706020507" pitchFamily="18" charset="2"/>
              </a:rPr>
              <a:t> &gt; 0 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an</a:t>
            </a:r>
            <a:r>
              <a:rPr lang="es-ES" altLang="es-CR">
                <a:sym typeface="Symbol" panose="05050102010706020507" pitchFamily="18" charset="2"/>
              </a:rPr>
              <a:t>,</a:t>
            </a:r>
            <a:r>
              <a:rPr lang="es-ES" altLang="es-CR" i="1">
                <a:sym typeface="Symbol" panose="05050102010706020507" pitchFamily="18" charset="2"/>
              </a:rPr>
              <a:t>bn</a:t>
            </a:r>
            <a:r>
              <a:rPr lang="es-ES" altLang="es-CR">
                <a:sym typeface="Symbol" panose="05050102010706020507" pitchFamily="18" charset="2"/>
              </a:rPr>
              <a:t>) es el elemento más pequeño positivo del conjunto </a:t>
            </a:r>
            <a:r>
              <a:rPr lang="es-ES" altLang="es-CR"/>
              <a:t>{</a:t>
            </a:r>
            <a:r>
              <a:rPr lang="es-ES" altLang="es-CR" i="1"/>
              <a:t>anx</a:t>
            </a:r>
            <a:r>
              <a:rPr lang="es-ES" altLang="es-CR"/>
              <a:t> + </a:t>
            </a:r>
            <a:r>
              <a:rPr lang="es-ES" altLang="es-CR" i="1"/>
              <a:t>bny</a:t>
            </a:r>
            <a:r>
              <a:rPr lang="es-ES" altLang="es-CR"/>
              <a:t>}, por lo que </a:t>
            </a:r>
            <a:r>
              <a:rPr lang="es-ES" altLang="es-CR" i="1"/>
              <a:t>n</a:t>
            </a:r>
            <a:r>
              <a:rPr lang="es-ES" altLang="es-CR"/>
              <a:t> es el elemento más pequeño positivo del conjunto {</a:t>
            </a:r>
            <a:r>
              <a:rPr lang="es-ES" altLang="es-CR" i="1"/>
              <a:t>ax</a:t>
            </a:r>
            <a:r>
              <a:rPr lang="es-ES" altLang="es-CR"/>
              <a:t> + </a:t>
            </a:r>
            <a:r>
              <a:rPr lang="es-ES" altLang="es-CR" i="1"/>
              <a:t>by</a:t>
            </a:r>
            <a:r>
              <a:rPr lang="es-ES" altLang="es-CR"/>
              <a:t>}.</a:t>
            </a:r>
            <a:endParaRPr lang="es-ES" altLang="es-CR">
              <a:sym typeface="Symbol" panose="05050102010706020507" pitchFamily="18" charset="2"/>
            </a:endParaRPr>
          </a:p>
          <a:p>
            <a:r>
              <a:rPr lang="es-ES" altLang="es-CR" b="1"/>
              <a:t>Corolario 3.</a:t>
            </a:r>
            <a:r>
              <a:rPr lang="es-ES" altLang="es-CR"/>
              <a:t> </a:t>
            </a:r>
            <a:r>
              <a:rPr lang="es-ES" altLang="es-CR">
                <a:sym typeface="Symbol" panose="05050102010706020507" pitchFamily="18" charset="2"/>
              </a:rPr>
              <a:t></a:t>
            </a:r>
            <a:r>
              <a:rPr lang="es-ES" altLang="es-CR" i="1">
                <a:sym typeface="Symbol" panose="05050102010706020507" pitchFamily="18" charset="2"/>
              </a:rPr>
              <a:t>n</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 </a:t>
            </a:r>
            <a:r>
              <a:rPr lang="es-ES" altLang="es-CR" i="1">
                <a:sym typeface="Symbol" panose="05050102010706020507" pitchFamily="18" charset="2"/>
              </a:rPr>
              <a:t>Z</a:t>
            </a:r>
            <a:r>
              <a:rPr lang="es-ES" altLang="es-CR">
                <a:sym typeface="Symbol" panose="05050102010706020507" pitchFamily="18" charset="2"/>
              </a:rPr>
              <a:t>, si </a:t>
            </a:r>
            <a:r>
              <a:rPr lang="es-ES" altLang="es-CR" i="1">
                <a:sym typeface="Symbol" panose="05050102010706020507" pitchFamily="18" charset="2"/>
              </a:rPr>
              <a:t>n</a:t>
            </a:r>
            <a:r>
              <a:rPr lang="es-ES" altLang="es-CR">
                <a:sym typeface="Symbol" panose="05050102010706020507" pitchFamily="18" charset="2"/>
              </a:rPr>
              <a:t>  </a:t>
            </a:r>
            <a:r>
              <a:rPr lang="es-ES" altLang="es-CR" i="1">
                <a:sym typeface="Symbol" panose="05050102010706020507" pitchFamily="18" charset="2"/>
              </a:rPr>
              <a:t>ab</a:t>
            </a:r>
            <a:r>
              <a:rPr lang="es-ES" altLang="es-CR">
                <a:sym typeface="Symbol" panose="05050102010706020507" pitchFamily="18" charset="2"/>
              </a:rPr>
              <a:t> y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n</a:t>
            </a:r>
            <a:r>
              <a:rPr lang="es-ES" altLang="es-CR">
                <a:sym typeface="Symbol" panose="05050102010706020507" pitchFamily="18" charset="2"/>
              </a:rPr>
              <a:t>) = 1  </a:t>
            </a:r>
            <a:r>
              <a:rPr lang="es-ES" altLang="es-CR" i="1">
                <a:sym typeface="Symbol" panose="05050102010706020507" pitchFamily="18" charset="2"/>
              </a:rPr>
              <a:t>n</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a:t>
            </a:r>
          </a:p>
          <a:p>
            <a:endParaRPr lang="es-ES" altLang="es-CR"/>
          </a:p>
        </p:txBody>
      </p:sp>
      <p:sp>
        <p:nvSpPr>
          <p:cNvPr id="50180" name="3 Marcador de número de diapositiva">
            <a:extLst>
              <a:ext uri="{FF2B5EF4-FFF2-40B4-BE49-F238E27FC236}">
                <a16:creationId xmlns:a16="http://schemas.microsoft.com/office/drawing/2014/main" id="{C43ED357-D2DC-4735-8E9E-92E4E25D2A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E159B2A-AC89-4E10-8C30-BDC3B1A17201}" type="slidenum">
              <a:rPr lang="es-ES" altLang="es-CR" sz="2000" smtClean="0">
                <a:solidFill>
                  <a:schemeClr val="tx2"/>
                </a:solidFill>
              </a:rPr>
              <a:pPr>
                <a:spcBef>
                  <a:spcPct val="0"/>
                </a:spcBef>
                <a:buClrTx/>
                <a:buSzTx/>
                <a:buFontTx/>
                <a:buNone/>
              </a:pPr>
              <a:t>25</a:t>
            </a:fld>
            <a:endParaRPr lang="es-ES" altLang="es-CR" sz="200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a:extLst>
              <a:ext uri="{FF2B5EF4-FFF2-40B4-BE49-F238E27FC236}">
                <a16:creationId xmlns:a16="http://schemas.microsoft.com/office/drawing/2014/main" id="{956DE1BB-494F-4518-AB73-99CF75AF5FF2}"/>
              </a:ext>
            </a:extLst>
          </p:cNvPr>
          <p:cNvSpPr>
            <a:spLocks noGrp="1"/>
          </p:cNvSpPr>
          <p:nvPr>
            <p:ph type="title"/>
          </p:nvPr>
        </p:nvSpPr>
        <p:spPr/>
        <p:txBody>
          <a:bodyPr/>
          <a:lstStyle/>
          <a:p>
            <a:r>
              <a:rPr lang="es-ES" altLang="es-CR"/>
              <a:t>Máximo Común Divisor (MCD) (cont.)</a:t>
            </a:r>
          </a:p>
        </p:txBody>
      </p:sp>
      <p:sp>
        <p:nvSpPr>
          <p:cNvPr id="52227" name="2 Marcador de contenido">
            <a:extLst>
              <a:ext uri="{FF2B5EF4-FFF2-40B4-BE49-F238E27FC236}">
                <a16:creationId xmlns:a16="http://schemas.microsoft.com/office/drawing/2014/main" id="{11EA9827-89A0-4476-8C49-D5F61FD213AD}"/>
              </a:ext>
            </a:extLst>
          </p:cNvPr>
          <p:cNvSpPr>
            <a:spLocks noGrp="1"/>
          </p:cNvSpPr>
          <p:nvPr>
            <p:ph idx="1"/>
          </p:nvPr>
        </p:nvSpPr>
        <p:spPr>
          <a:xfrm>
            <a:off x="838200" y="2057400"/>
            <a:ext cx="8305800" cy="4300538"/>
          </a:xfrm>
        </p:spPr>
        <p:txBody>
          <a:bodyPr/>
          <a:lstStyle/>
          <a:p>
            <a:r>
              <a:rPr lang="es-ES" altLang="es-CR"/>
              <a:t>Encontrar el MCD de dos números: </a:t>
            </a:r>
          </a:p>
          <a:p>
            <a:pPr lvl="1"/>
            <a:r>
              <a:rPr lang="es-ES" altLang="es-CR"/>
              <a:t>Descomponer cada número en factores primos.</a:t>
            </a:r>
          </a:p>
          <a:p>
            <a:pPr lvl="1"/>
            <a:r>
              <a:rPr lang="es-ES" altLang="es-CR"/>
              <a:t>Tomar los factores comunes con su menor exponente.</a:t>
            </a:r>
          </a:p>
          <a:p>
            <a:pPr lvl="1"/>
            <a:r>
              <a:rPr lang="es-ES" altLang="es-CR"/>
              <a:t>Multiplicar los factores anteriores.</a:t>
            </a:r>
          </a:p>
          <a:p>
            <a:r>
              <a:rPr lang="es-ES" altLang="es-CR"/>
              <a:t>Otra manera de encontrar el MCD de dos números es utilizando el </a:t>
            </a:r>
            <a:r>
              <a:rPr lang="es-ES" altLang="es-CR" b="1"/>
              <a:t>algoritmo de Euclides</a:t>
            </a:r>
            <a:r>
              <a:rPr lang="es-ES" altLang="es-CR"/>
              <a:t>.</a:t>
            </a:r>
          </a:p>
        </p:txBody>
      </p:sp>
      <p:sp>
        <p:nvSpPr>
          <p:cNvPr id="52228" name="3 Marcador de número de diapositiva">
            <a:extLst>
              <a:ext uri="{FF2B5EF4-FFF2-40B4-BE49-F238E27FC236}">
                <a16:creationId xmlns:a16="http://schemas.microsoft.com/office/drawing/2014/main" id="{4DBBB85A-D95C-4439-AE47-34C1AF4279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725E1D6-F053-48FE-B7AD-F8B06110B49B}" type="slidenum">
              <a:rPr lang="es-ES" altLang="es-CR" sz="2000" smtClean="0">
                <a:solidFill>
                  <a:schemeClr val="tx2"/>
                </a:solidFill>
              </a:rPr>
              <a:pPr>
                <a:spcBef>
                  <a:spcPct val="0"/>
                </a:spcBef>
                <a:buClrTx/>
                <a:buSzTx/>
                <a:buFontTx/>
                <a:buNone/>
              </a:pPr>
              <a:t>26</a:t>
            </a:fld>
            <a:endParaRPr lang="es-ES" altLang="es-CR" sz="2000">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a:extLst>
              <a:ext uri="{FF2B5EF4-FFF2-40B4-BE49-F238E27FC236}">
                <a16:creationId xmlns:a16="http://schemas.microsoft.com/office/drawing/2014/main" id="{B426AE54-4693-41E9-A52F-9DA243BF5775}"/>
              </a:ext>
            </a:extLst>
          </p:cNvPr>
          <p:cNvSpPr>
            <a:spLocks noGrp="1"/>
          </p:cNvSpPr>
          <p:nvPr>
            <p:ph type="title"/>
          </p:nvPr>
        </p:nvSpPr>
        <p:spPr/>
        <p:txBody>
          <a:bodyPr/>
          <a:lstStyle/>
          <a:p>
            <a:r>
              <a:rPr lang="es-ES" altLang="es-CR"/>
              <a:t>Mínimo Común Múltiplo (MCM)</a:t>
            </a:r>
          </a:p>
        </p:txBody>
      </p:sp>
      <p:sp>
        <p:nvSpPr>
          <p:cNvPr id="54275" name="2 Marcador de contenido">
            <a:extLst>
              <a:ext uri="{FF2B5EF4-FFF2-40B4-BE49-F238E27FC236}">
                <a16:creationId xmlns:a16="http://schemas.microsoft.com/office/drawing/2014/main" id="{14606E3A-45A0-49A7-BDD6-ECF27E9134CD}"/>
              </a:ext>
            </a:extLst>
          </p:cNvPr>
          <p:cNvSpPr>
            <a:spLocks noGrp="1"/>
          </p:cNvSpPr>
          <p:nvPr>
            <p:ph idx="1"/>
          </p:nvPr>
        </p:nvSpPr>
        <p:spPr>
          <a:xfrm>
            <a:off x="838200" y="2057400"/>
            <a:ext cx="8305800" cy="4300538"/>
          </a:xfrm>
        </p:spPr>
        <p:txBody>
          <a:bodyPr/>
          <a:lstStyle/>
          <a:p>
            <a:r>
              <a:rPr lang="es-ES" altLang="es-CR"/>
              <a:t>El </a:t>
            </a:r>
            <a:r>
              <a:rPr lang="es-ES" altLang="es-CR" b="1"/>
              <a:t>mínimo común múltiplo</a:t>
            </a:r>
            <a:r>
              <a:rPr lang="es-ES" altLang="es-CR"/>
              <a:t> (MCM) de dos enteros </a:t>
            </a:r>
            <a:r>
              <a:rPr lang="es-ES" altLang="es-CR" i="1"/>
              <a:t>a</a:t>
            </a:r>
            <a:r>
              <a:rPr lang="es-ES" altLang="es-CR"/>
              <a:t> y </a:t>
            </a:r>
            <a:r>
              <a:rPr lang="es-ES" altLang="es-CR" i="1"/>
              <a:t>b</a:t>
            </a:r>
            <a:r>
              <a:rPr lang="es-ES" altLang="es-CR"/>
              <a:t>, ambos no pueden ser 0 (sólo alguno de ellos), es el múltiplo común más pequeño de </a:t>
            </a:r>
            <a:r>
              <a:rPr lang="es-ES" altLang="es-CR" i="1"/>
              <a:t>a</a:t>
            </a:r>
            <a:r>
              <a:rPr lang="es-ES" altLang="es-CR"/>
              <a:t> y </a:t>
            </a:r>
            <a:r>
              <a:rPr lang="es-ES" altLang="es-CR" i="1"/>
              <a:t>b</a:t>
            </a:r>
            <a:r>
              <a:rPr lang="es-ES" altLang="es-CR"/>
              <a:t>; el cual se denota como </a:t>
            </a:r>
            <a:r>
              <a:rPr lang="es-ES" altLang="es-CR" i="1"/>
              <a:t>mcm</a:t>
            </a:r>
            <a:r>
              <a:rPr lang="es-ES" altLang="es-CR"/>
              <a:t>(</a:t>
            </a:r>
            <a:r>
              <a:rPr lang="es-ES" altLang="es-CR" i="1"/>
              <a:t>a</a:t>
            </a:r>
            <a:r>
              <a:rPr lang="es-ES" altLang="es-CR"/>
              <a:t>,</a:t>
            </a:r>
            <a:r>
              <a:rPr lang="es-ES" altLang="es-CR" i="1"/>
              <a:t>b</a:t>
            </a:r>
            <a:r>
              <a:rPr lang="es-ES" altLang="es-CR"/>
              <a:t>).</a:t>
            </a:r>
          </a:p>
          <a:p>
            <a:pPr lvl="1"/>
            <a:r>
              <a:rPr lang="es-ES" altLang="es-CR" i="1"/>
              <a:t>mcm</a:t>
            </a:r>
            <a:r>
              <a:rPr lang="es-ES" altLang="es-CR"/>
              <a:t>(24,30) = 120, </a:t>
            </a:r>
            <a:r>
              <a:rPr lang="es-ES" altLang="es-CR" i="1"/>
              <a:t>mcm</a:t>
            </a:r>
            <a:r>
              <a:rPr lang="es-ES" altLang="es-CR"/>
              <a:t>(5,7) = 35, </a:t>
            </a:r>
            <a:r>
              <a:rPr lang="es-ES" altLang="es-CR" i="1"/>
              <a:t>mcm</a:t>
            </a:r>
            <a:r>
              <a:rPr lang="es-ES" altLang="es-CR"/>
              <a:t>(9,0) = 0.</a:t>
            </a:r>
          </a:p>
          <a:p>
            <a:r>
              <a:rPr lang="es-ES" altLang="es-CR"/>
              <a:t>Propiedades elementales de la función MCM:</a:t>
            </a:r>
          </a:p>
          <a:p>
            <a:pPr lvl="1"/>
            <a:r>
              <a:rPr lang="es-ES" altLang="es-CR" i="1"/>
              <a:t>mcm</a:t>
            </a:r>
            <a:r>
              <a:rPr lang="es-ES" altLang="es-CR"/>
              <a:t>(</a:t>
            </a:r>
            <a:r>
              <a:rPr lang="es-ES" altLang="es-CR" i="1"/>
              <a:t>a</a:t>
            </a:r>
            <a:r>
              <a:rPr lang="es-ES" altLang="es-CR"/>
              <a:t>,</a:t>
            </a:r>
            <a:r>
              <a:rPr lang="es-ES" altLang="es-CR" i="1"/>
              <a:t>b</a:t>
            </a:r>
            <a:r>
              <a:rPr lang="es-ES" altLang="es-CR"/>
              <a:t>) = </a:t>
            </a:r>
            <a:r>
              <a:rPr lang="es-ES" altLang="es-CR" i="1"/>
              <a:t>mcm</a:t>
            </a:r>
            <a:r>
              <a:rPr lang="es-ES" altLang="es-CR"/>
              <a:t>(</a:t>
            </a:r>
            <a:r>
              <a:rPr lang="es-ES" altLang="es-CR" i="1"/>
              <a:t>b</a:t>
            </a:r>
            <a:r>
              <a:rPr lang="es-ES" altLang="es-CR"/>
              <a:t>,</a:t>
            </a:r>
            <a:r>
              <a:rPr lang="es-ES" altLang="es-CR" i="1"/>
              <a:t>a</a:t>
            </a:r>
            <a:r>
              <a:rPr lang="es-ES" altLang="es-CR"/>
              <a:t>).</a:t>
            </a:r>
          </a:p>
          <a:p>
            <a:pPr lvl="1"/>
            <a:r>
              <a:rPr lang="es-ES" altLang="es-CR" i="1"/>
              <a:t>mcm</a:t>
            </a:r>
            <a:r>
              <a:rPr lang="es-ES" altLang="es-CR"/>
              <a:t>(</a:t>
            </a:r>
            <a:r>
              <a:rPr lang="es-ES" altLang="es-CR" i="1"/>
              <a:t>a</a:t>
            </a:r>
            <a:r>
              <a:rPr lang="es-ES" altLang="es-CR"/>
              <a:t>,</a:t>
            </a:r>
            <a:r>
              <a:rPr lang="es-ES" altLang="es-CR" i="1"/>
              <a:t>b</a:t>
            </a:r>
            <a:r>
              <a:rPr lang="es-ES" altLang="es-CR"/>
              <a:t>) = </a:t>
            </a:r>
            <a:r>
              <a:rPr lang="es-ES" altLang="es-CR" i="1"/>
              <a:t>mcm</a:t>
            </a:r>
            <a:r>
              <a:rPr lang="es-ES" altLang="es-CR"/>
              <a:t>(-</a:t>
            </a:r>
            <a:r>
              <a:rPr lang="es-ES" altLang="es-CR" i="1"/>
              <a:t>a</a:t>
            </a:r>
            <a:r>
              <a:rPr lang="es-ES" altLang="es-CR"/>
              <a:t>,</a:t>
            </a:r>
            <a:r>
              <a:rPr lang="es-ES" altLang="es-CR" i="1"/>
              <a:t>b</a:t>
            </a:r>
            <a:r>
              <a:rPr lang="es-ES" altLang="es-CR"/>
              <a:t>).</a:t>
            </a:r>
          </a:p>
          <a:p>
            <a:pPr lvl="1"/>
            <a:r>
              <a:rPr lang="es-ES" altLang="es-CR" i="1"/>
              <a:t>mcm</a:t>
            </a:r>
            <a:r>
              <a:rPr lang="es-ES" altLang="es-CR"/>
              <a:t>(</a:t>
            </a:r>
            <a:r>
              <a:rPr lang="es-ES" altLang="es-CR" i="1"/>
              <a:t>a</a:t>
            </a:r>
            <a:r>
              <a:rPr lang="es-ES" altLang="es-CR"/>
              <a:t>,</a:t>
            </a:r>
            <a:r>
              <a:rPr lang="es-ES" altLang="es-CR" i="1"/>
              <a:t>b</a:t>
            </a:r>
            <a:r>
              <a:rPr lang="es-ES" altLang="es-CR"/>
              <a:t>) = </a:t>
            </a:r>
            <a:r>
              <a:rPr lang="es-ES" altLang="es-CR" i="1"/>
              <a:t>mcm</a:t>
            </a:r>
            <a:r>
              <a:rPr lang="es-ES" altLang="es-CR"/>
              <a:t>(</a:t>
            </a:r>
            <a:r>
              <a:rPr lang="es-ES" altLang="es-CR">
                <a:sym typeface="Symbol" panose="05050102010706020507" pitchFamily="18" charset="2"/>
              </a:rPr>
              <a:t> </a:t>
            </a:r>
            <a:r>
              <a:rPr lang="es-ES" altLang="es-CR" i="1"/>
              <a:t>a </a:t>
            </a:r>
            <a:r>
              <a:rPr lang="es-ES" altLang="es-CR">
                <a:sym typeface="Symbol" panose="05050102010706020507" pitchFamily="18" charset="2"/>
              </a:rPr>
              <a:t></a:t>
            </a:r>
            <a:r>
              <a:rPr lang="es-ES" altLang="es-CR"/>
              <a:t>,</a:t>
            </a:r>
            <a:r>
              <a:rPr lang="es-ES" altLang="es-CR">
                <a:sym typeface="Symbol" panose="05050102010706020507" pitchFamily="18" charset="2"/>
              </a:rPr>
              <a:t> </a:t>
            </a:r>
            <a:r>
              <a:rPr lang="es-ES" altLang="es-CR" i="1"/>
              <a:t>b </a:t>
            </a:r>
            <a:r>
              <a:rPr lang="es-ES" altLang="es-CR">
                <a:sym typeface="Symbol" panose="05050102010706020507" pitchFamily="18" charset="2"/>
              </a:rPr>
              <a:t></a:t>
            </a:r>
            <a:r>
              <a:rPr lang="es-ES" altLang="es-CR"/>
              <a:t>).</a:t>
            </a:r>
          </a:p>
          <a:p>
            <a:pPr lvl="1"/>
            <a:r>
              <a:rPr lang="es-ES" altLang="es-CR" i="1"/>
              <a:t>mcm</a:t>
            </a:r>
            <a:r>
              <a:rPr lang="es-ES" altLang="es-CR"/>
              <a:t>(</a:t>
            </a:r>
            <a:r>
              <a:rPr lang="es-ES" altLang="es-CR" i="1"/>
              <a:t>a</a:t>
            </a:r>
            <a:r>
              <a:rPr lang="es-ES" altLang="es-CR"/>
              <a:t>,0) = </a:t>
            </a:r>
            <a:r>
              <a:rPr lang="es-ES" altLang="es-CR" i="1"/>
              <a:t>mcm</a:t>
            </a:r>
            <a:r>
              <a:rPr lang="es-ES" altLang="es-CR"/>
              <a:t>(0,</a:t>
            </a:r>
            <a:r>
              <a:rPr lang="es-ES" altLang="es-CR" i="1"/>
              <a:t>a</a:t>
            </a:r>
            <a:r>
              <a:rPr lang="es-ES" altLang="es-CR"/>
              <a:t>) = </a:t>
            </a:r>
            <a:r>
              <a:rPr lang="es-ES" altLang="es-CR">
                <a:sym typeface="Symbol" panose="05050102010706020507" pitchFamily="18" charset="2"/>
              </a:rPr>
              <a:t>0, </a:t>
            </a:r>
            <a:r>
              <a:rPr lang="es-ES" altLang="es-CR" i="1">
                <a:sym typeface="Symbol" panose="05050102010706020507" pitchFamily="18" charset="2"/>
              </a:rPr>
              <a:t>a</a:t>
            </a:r>
            <a:r>
              <a:rPr lang="es-ES" altLang="es-CR">
                <a:sym typeface="Symbol" panose="05050102010706020507" pitchFamily="18" charset="2"/>
              </a:rPr>
              <a:t>  0.</a:t>
            </a:r>
          </a:p>
          <a:p>
            <a:pPr lvl="1"/>
            <a:r>
              <a:rPr lang="es-ES" altLang="es-CR"/>
              <a:t>Para </a:t>
            </a:r>
            <a:r>
              <a:rPr lang="es-ES" altLang="es-CR" i="1"/>
              <a:t>a</a:t>
            </a:r>
            <a:r>
              <a:rPr lang="es-ES" altLang="es-CR"/>
              <a:t> &gt; 0 y </a:t>
            </a:r>
            <a:r>
              <a:rPr lang="es-ES" altLang="es-CR" i="1"/>
              <a:t>b</a:t>
            </a:r>
            <a:r>
              <a:rPr lang="es-ES" altLang="es-CR"/>
              <a:t> &gt; 0,</a:t>
            </a:r>
            <a:r>
              <a:rPr lang="es-ES" altLang="es-CR" i="1"/>
              <a:t> mcd</a:t>
            </a:r>
            <a:r>
              <a:rPr lang="es-ES" altLang="es-CR"/>
              <a:t>(</a:t>
            </a:r>
            <a:r>
              <a:rPr lang="es-ES" altLang="es-CR" i="1"/>
              <a:t>a</a:t>
            </a:r>
            <a:r>
              <a:rPr lang="es-ES" altLang="es-CR"/>
              <a:t>,</a:t>
            </a:r>
            <a:r>
              <a:rPr lang="es-ES" altLang="es-CR" i="1"/>
              <a:t>b</a:t>
            </a:r>
            <a:r>
              <a:rPr lang="es-ES" altLang="es-CR"/>
              <a:t>) </a:t>
            </a:r>
            <a:r>
              <a:rPr lang="es-ES" altLang="es-CR">
                <a:cs typeface="Times New Roman" panose="02020603050405020304" pitchFamily="18" charset="0"/>
              </a:rPr>
              <a:t>•</a:t>
            </a:r>
            <a:r>
              <a:rPr lang="es-ES" altLang="es-CR" i="1"/>
              <a:t> mcm</a:t>
            </a:r>
            <a:r>
              <a:rPr lang="es-ES" altLang="es-CR"/>
              <a:t>(</a:t>
            </a:r>
            <a:r>
              <a:rPr lang="es-ES" altLang="es-CR" i="1"/>
              <a:t>a</a:t>
            </a:r>
            <a:r>
              <a:rPr lang="es-ES" altLang="es-CR"/>
              <a:t>,</a:t>
            </a:r>
            <a:r>
              <a:rPr lang="es-ES" altLang="es-CR" i="1"/>
              <a:t>b</a:t>
            </a:r>
            <a:r>
              <a:rPr lang="es-ES" altLang="es-CR"/>
              <a:t>) = </a:t>
            </a:r>
            <a:r>
              <a:rPr lang="es-ES" altLang="es-CR" i="1"/>
              <a:t>a </a:t>
            </a:r>
            <a:r>
              <a:rPr lang="es-ES" altLang="es-CR">
                <a:cs typeface="Times New Roman" panose="02020603050405020304" pitchFamily="18" charset="0"/>
              </a:rPr>
              <a:t>•</a:t>
            </a:r>
            <a:r>
              <a:rPr lang="es-ES" altLang="es-CR" i="1"/>
              <a:t> b</a:t>
            </a:r>
            <a:r>
              <a:rPr lang="es-ES" altLang="es-CR">
                <a:sym typeface="Symbol" panose="05050102010706020507" pitchFamily="18" charset="2"/>
              </a:rPr>
              <a:t>.</a:t>
            </a:r>
            <a:endParaRPr lang="es-ES" altLang="es-CR"/>
          </a:p>
        </p:txBody>
      </p:sp>
      <p:sp>
        <p:nvSpPr>
          <p:cNvPr id="54276" name="3 Marcador de número de diapositiva">
            <a:extLst>
              <a:ext uri="{FF2B5EF4-FFF2-40B4-BE49-F238E27FC236}">
                <a16:creationId xmlns:a16="http://schemas.microsoft.com/office/drawing/2014/main" id="{63F57A76-094D-41B3-A137-321B76E4D5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46D7F5A-C626-4AF7-90A8-B48833803709}" type="slidenum">
              <a:rPr lang="es-ES" altLang="es-CR" sz="2000" smtClean="0">
                <a:solidFill>
                  <a:schemeClr val="tx2"/>
                </a:solidFill>
              </a:rPr>
              <a:pPr>
                <a:spcBef>
                  <a:spcPct val="0"/>
                </a:spcBef>
                <a:buClrTx/>
                <a:buSzTx/>
                <a:buFontTx/>
                <a:buNone/>
              </a:pPr>
              <a:t>27</a:t>
            </a:fld>
            <a:endParaRPr lang="es-ES" altLang="es-CR" sz="200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a:extLst>
              <a:ext uri="{FF2B5EF4-FFF2-40B4-BE49-F238E27FC236}">
                <a16:creationId xmlns:a16="http://schemas.microsoft.com/office/drawing/2014/main" id="{098C6454-6226-4B6C-8632-24F1FBCFB8AB}"/>
              </a:ext>
            </a:extLst>
          </p:cNvPr>
          <p:cNvSpPr>
            <a:spLocks noGrp="1"/>
          </p:cNvSpPr>
          <p:nvPr>
            <p:ph type="title"/>
          </p:nvPr>
        </p:nvSpPr>
        <p:spPr/>
        <p:txBody>
          <a:bodyPr/>
          <a:lstStyle/>
          <a:p>
            <a:r>
              <a:rPr lang="es-ES" altLang="es-CR"/>
              <a:t>Mínimo Común Múltiplo (MCM) (cont.)</a:t>
            </a:r>
          </a:p>
        </p:txBody>
      </p:sp>
      <p:sp>
        <p:nvSpPr>
          <p:cNvPr id="56323" name="2 Marcador de contenido">
            <a:extLst>
              <a:ext uri="{FF2B5EF4-FFF2-40B4-BE49-F238E27FC236}">
                <a16:creationId xmlns:a16="http://schemas.microsoft.com/office/drawing/2014/main" id="{13A9EE2F-8509-4048-9243-631A2A13F821}"/>
              </a:ext>
            </a:extLst>
          </p:cNvPr>
          <p:cNvSpPr>
            <a:spLocks noGrp="1"/>
          </p:cNvSpPr>
          <p:nvPr>
            <p:ph idx="1"/>
          </p:nvPr>
        </p:nvSpPr>
        <p:spPr>
          <a:xfrm>
            <a:off x="838200" y="2057400"/>
            <a:ext cx="8305800" cy="4300538"/>
          </a:xfrm>
        </p:spPr>
        <p:txBody>
          <a:bodyPr/>
          <a:lstStyle/>
          <a:p>
            <a:r>
              <a:rPr lang="es-ES" altLang="es-CR"/>
              <a:t>Encontrar el MCM de dos números: </a:t>
            </a:r>
          </a:p>
          <a:p>
            <a:pPr lvl="1"/>
            <a:r>
              <a:rPr lang="es-ES" altLang="es-CR"/>
              <a:t>Calcular el MCD de los números.</a:t>
            </a:r>
          </a:p>
          <a:p>
            <a:pPr lvl="1"/>
            <a:r>
              <a:rPr lang="es-ES" altLang="es-CR"/>
              <a:t>Multiplicar los números.</a:t>
            </a:r>
          </a:p>
          <a:p>
            <a:pPr lvl="1"/>
            <a:r>
              <a:rPr lang="es-ES" altLang="es-CR"/>
              <a:t>Dividir el producto de los números por el MCD.</a:t>
            </a:r>
          </a:p>
          <a:p>
            <a:r>
              <a:rPr lang="es-ES" altLang="es-CR"/>
              <a:t>Otra manera de encontrar el MCM de dos números:</a:t>
            </a:r>
          </a:p>
          <a:p>
            <a:pPr lvl="1"/>
            <a:r>
              <a:rPr lang="es-ES" altLang="es-CR"/>
              <a:t>Factorizar los números.</a:t>
            </a:r>
          </a:p>
          <a:p>
            <a:pPr lvl="1"/>
            <a:r>
              <a:rPr lang="es-ES" altLang="es-CR"/>
              <a:t>Tomar todos los factores (comunes y no comunes) elevados a los mayores exponentes.</a:t>
            </a:r>
          </a:p>
          <a:p>
            <a:pPr lvl="1"/>
            <a:r>
              <a:rPr lang="es-ES" altLang="es-CR"/>
              <a:t>Multiplicar los factores anteriores.</a:t>
            </a:r>
          </a:p>
        </p:txBody>
      </p:sp>
      <p:sp>
        <p:nvSpPr>
          <p:cNvPr id="56324" name="3 Marcador de número de diapositiva">
            <a:extLst>
              <a:ext uri="{FF2B5EF4-FFF2-40B4-BE49-F238E27FC236}">
                <a16:creationId xmlns:a16="http://schemas.microsoft.com/office/drawing/2014/main" id="{2F7D086F-18E4-425B-94C1-14DDE4C5925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FC370F2-5729-4FA1-8A5F-089E57EB382C}" type="slidenum">
              <a:rPr lang="es-ES" altLang="es-CR" sz="2000" smtClean="0">
                <a:solidFill>
                  <a:schemeClr val="tx2"/>
                </a:solidFill>
              </a:rPr>
              <a:pPr>
                <a:spcBef>
                  <a:spcPct val="0"/>
                </a:spcBef>
                <a:buClrTx/>
                <a:buSzTx/>
                <a:buFontTx/>
                <a:buNone/>
              </a:pPr>
              <a:t>28</a:t>
            </a:fld>
            <a:endParaRPr lang="es-ES" altLang="es-CR" sz="200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a:extLst>
              <a:ext uri="{FF2B5EF4-FFF2-40B4-BE49-F238E27FC236}">
                <a16:creationId xmlns:a16="http://schemas.microsoft.com/office/drawing/2014/main" id="{F2342FF6-6112-4E80-9A35-6474DF169450}"/>
              </a:ext>
            </a:extLst>
          </p:cNvPr>
          <p:cNvSpPr>
            <a:spLocks noGrp="1"/>
          </p:cNvSpPr>
          <p:nvPr>
            <p:ph type="title"/>
          </p:nvPr>
        </p:nvSpPr>
        <p:spPr/>
        <p:txBody>
          <a:bodyPr/>
          <a:lstStyle/>
          <a:p>
            <a:r>
              <a:rPr lang="es-ES" altLang="es-CR"/>
              <a:t>Primos Relativos</a:t>
            </a:r>
          </a:p>
        </p:txBody>
      </p:sp>
      <p:sp>
        <p:nvSpPr>
          <p:cNvPr id="58371" name="2 Marcador de contenido">
            <a:extLst>
              <a:ext uri="{FF2B5EF4-FFF2-40B4-BE49-F238E27FC236}">
                <a16:creationId xmlns:a16="http://schemas.microsoft.com/office/drawing/2014/main" id="{74AF019B-C4E7-489D-AFD4-C68DFE55236B}"/>
              </a:ext>
            </a:extLst>
          </p:cNvPr>
          <p:cNvSpPr>
            <a:spLocks noGrp="1"/>
          </p:cNvSpPr>
          <p:nvPr>
            <p:ph idx="1"/>
          </p:nvPr>
        </p:nvSpPr>
        <p:spPr/>
        <p:txBody>
          <a:bodyPr/>
          <a:lstStyle/>
          <a:p>
            <a:r>
              <a:rPr lang="es-ES" altLang="es-CR"/>
              <a:t>Dos números enteros </a:t>
            </a:r>
            <a:r>
              <a:rPr lang="es-ES" altLang="es-CR" i="1"/>
              <a:t>a</a:t>
            </a:r>
            <a:r>
              <a:rPr lang="es-ES" altLang="es-CR"/>
              <a:t> y </a:t>
            </a:r>
            <a:r>
              <a:rPr lang="es-ES" altLang="es-CR" i="1"/>
              <a:t>b</a:t>
            </a:r>
            <a:r>
              <a:rPr lang="es-ES" altLang="es-CR"/>
              <a:t> son </a:t>
            </a:r>
            <a:r>
              <a:rPr lang="es-ES" altLang="es-CR" b="1"/>
              <a:t>números primos entre sí</a:t>
            </a:r>
            <a:r>
              <a:rPr lang="es-ES" altLang="es-CR"/>
              <a:t> (o </a:t>
            </a:r>
            <a:r>
              <a:rPr lang="es-ES" altLang="es-CR" b="1" i="1"/>
              <a:t>coprimos</a:t>
            </a:r>
            <a:r>
              <a:rPr lang="es-ES" altLang="es-CR"/>
              <a:t>, o </a:t>
            </a:r>
            <a:r>
              <a:rPr lang="es-ES" altLang="es-CR" b="1" i="1"/>
              <a:t>primos relativos</a:t>
            </a:r>
            <a:r>
              <a:rPr lang="es-ES" altLang="es-CR"/>
              <a:t>), si no tienen ningún factor primo en común, o, dicho de otra manera, si el único divisor común es 1; o sea, si y sólo si</a:t>
            </a:r>
            <a:r>
              <a:rPr lang="es-ES" altLang="es-CR" i="1">
                <a:sym typeface="Symbol" panose="05050102010706020507" pitchFamily="18" charset="2"/>
              </a:rPr>
              <a:t> 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 </a:t>
            </a:r>
            <a:r>
              <a:rPr lang="es-ES" altLang="es-CR"/>
              <a:t>1.</a:t>
            </a:r>
          </a:p>
          <a:p>
            <a:pPr lvl="1"/>
            <a:r>
              <a:rPr lang="es-ES" altLang="es-CR"/>
              <a:t>Por ejemplo, 6 y 35 son primos relativos, pero 6 y 27 no lo son porque ambos son divisibles por 3.</a:t>
            </a:r>
          </a:p>
          <a:p>
            <a:pPr lvl="1"/>
            <a:r>
              <a:rPr lang="es-ES" altLang="es-CR"/>
              <a:t>El 1 es primo relativo respecto de todos los enteros, mientras que 0 sólo lo es respecto de 1 y -1.</a:t>
            </a:r>
          </a:p>
          <a:p>
            <a:r>
              <a:rPr lang="es-ES" altLang="es-CR"/>
              <a:t>Un medio rápido para determinar si dos números enteros son primos relativos es el </a:t>
            </a:r>
            <a:r>
              <a:rPr lang="es-ES" altLang="es-CR" b="1"/>
              <a:t>algoritmo de Euclides</a:t>
            </a:r>
            <a:r>
              <a:rPr lang="es-ES" altLang="es-CR"/>
              <a:t>.</a:t>
            </a:r>
          </a:p>
          <a:p>
            <a:endParaRPr lang="es-ES" altLang="es-CR"/>
          </a:p>
        </p:txBody>
      </p:sp>
      <p:sp>
        <p:nvSpPr>
          <p:cNvPr id="58372" name="3 Marcador de número de diapositiva">
            <a:extLst>
              <a:ext uri="{FF2B5EF4-FFF2-40B4-BE49-F238E27FC236}">
                <a16:creationId xmlns:a16="http://schemas.microsoft.com/office/drawing/2014/main" id="{F14C1A62-6FA5-4437-9A1C-F63D4D4915E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1EEB48E-F539-4C7C-98C3-5F3BC580686A}" type="slidenum">
              <a:rPr lang="es-ES" altLang="es-CR" sz="2000" smtClean="0">
                <a:solidFill>
                  <a:schemeClr val="tx2"/>
                </a:solidFill>
              </a:rPr>
              <a:pPr>
                <a:spcBef>
                  <a:spcPct val="0"/>
                </a:spcBef>
                <a:buClrTx/>
                <a:buSzTx/>
                <a:buFontTx/>
                <a:buNone/>
              </a:pPr>
              <a:t>29</a:t>
            </a:fld>
            <a:endParaRPr lang="es-ES" altLang="es-CR" sz="200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a:extLst>
              <a:ext uri="{FF2B5EF4-FFF2-40B4-BE49-F238E27FC236}">
                <a16:creationId xmlns:a16="http://schemas.microsoft.com/office/drawing/2014/main" id="{40262302-FBBE-4032-A055-3C41708A9770}"/>
              </a:ext>
            </a:extLst>
          </p:cNvPr>
          <p:cNvSpPr>
            <a:spLocks noGrp="1"/>
          </p:cNvSpPr>
          <p:nvPr>
            <p:ph type="title"/>
          </p:nvPr>
        </p:nvSpPr>
        <p:spPr/>
        <p:txBody>
          <a:bodyPr/>
          <a:lstStyle/>
          <a:p>
            <a:r>
              <a:rPr lang="es-ES" altLang="es-CR"/>
              <a:t>Múltiplos y Divisores</a:t>
            </a:r>
          </a:p>
        </p:txBody>
      </p:sp>
      <p:sp>
        <p:nvSpPr>
          <p:cNvPr id="9219" name="2 Marcador de contenido">
            <a:extLst>
              <a:ext uri="{FF2B5EF4-FFF2-40B4-BE49-F238E27FC236}">
                <a16:creationId xmlns:a16="http://schemas.microsoft.com/office/drawing/2014/main" id="{86C96E9C-6BAF-4ABD-92A1-6A573966CBCD}"/>
              </a:ext>
            </a:extLst>
          </p:cNvPr>
          <p:cNvSpPr>
            <a:spLocks noGrp="1"/>
          </p:cNvSpPr>
          <p:nvPr>
            <p:ph idx="1"/>
          </p:nvPr>
        </p:nvSpPr>
        <p:spPr/>
        <p:txBody>
          <a:bodyPr/>
          <a:lstStyle/>
          <a:p>
            <a:r>
              <a:rPr lang="es-ES" altLang="es-CR"/>
              <a:t>Dados dos números enteros </a:t>
            </a:r>
            <a:r>
              <a:rPr lang="es-ES" altLang="es-CR" i="1"/>
              <a:t>a</a:t>
            </a:r>
            <a:r>
              <a:rPr lang="es-ES" altLang="es-CR"/>
              <a:t>,</a:t>
            </a:r>
            <a:r>
              <a:rPr lang="es-ES" altLang="es-CR" i="1"/>
              <a:t>b</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 se dice que </a:t>
            </a:r>
            <a:r>
              <a:rPr lang="es-ES" altLang="es-CR" i="1">
                <a:sym typeface="Symbol" panose="05050102010706020507" pitchFamily="18" charset="2"/>
              </a:rPr>
              <a:t>a</a:t>
            </a:r>
            <a:r>
              <a:rPr lang="es-ES" altLang="es-CR"/>
              <a:t> es </a:t>
            </a:r>
            <a:r>
              <a:rPr lang="es-ES" altLang="es-CR" b="1"/>
              <a:t>divisible</a:t>
            </a:r>
            <a:r>
              <a:rPr lang="es-ES" altLang="es-CR"/>
              <a:t> entre </a:t>
            </a:r>
            <a:r>
              <a:rPr lang="es-ES" altLang="es-CR" i="1"/>
              <a:t>b</a:t>
            </a:r>
            <a:r>
              <a:rPr lang="es-ES" altLang="es-CR"/>
              <a:t>, o </a:t>
            </a:r>
            <a:r>
              <a:rPr lang="es-ES" altLang="es-CR" i="1">
                <a:sym typeface="Symbol" panose="05050102010706020507" pitchFamily="18" charset="2"/>
              </a:rPr>
              <a:t>b</a:t>
            </a:r>
            <a:r>
              <a:rPr lang="es-ES" altLang="es-CR"/>
              <a:t> es </a:t>
            </a:r>
            <a:r>
              <a:rPr lang="es-ES" altLang="es-CR" b="1"/>
              <a:t>divisor</a:t>
            </a:r>
            <a:r>
              <a:rPr lang="es-ES" altLang="es-CR"/>
              <a:t> de </a:t>
            </a:r>
            <a:r>
              <a:rPr lang="es-ES" altLang="es-CR" i="1"/>
              <a:t>a</a:t>
            </a:r>
            <a:r>
              <a:rPr lang="es-ES" altLang="es-CR"/>
              <a:t>, o </a:t>
            </a:r>
            <a:r>
              <a:rPr lang="es-ES" altLang="es-CR" i="1">
                <a:sym typeface="Symbol" panose="05050102010706020507" pitchFamily="18" charset="2"/>
              </a:rPr>
              <a:t>a</a:t>
            </a:r>
            <a:r>
              <a:rPr lang="es-ES" altLang="es-CR"/>
              <a:t> es </a:t>
            </a:r>
            <a:r>
              <a:rPr lang="es-ES" altLang="es-CR" b="1"/>
              <a:t>múltiplo</a:t>
            </a:r>
            <a:r>
              <a:rPr lang="es-ES" altLang="es-CR"/>
              <a:t> de </a:t>
            </a:r>
            <a:r>
              <a:rPr lang="es-ES" altLang="es-CR" i="1"/>
              <a:t>b</a:t>
            </a:r>
            <a:r>
              <a:rPr lang="es-ES" altLang="es-CR"/>
              <a:t>, cuando existe algún entero </a:t>
            </a:r>
            <a:r>
              <a:rPr lang="es-ES" altLang="es-CR" i="1"/>
              <a:t>c</a:t>
            </a:r>
            <a:r>
              <a:rPr lang="es-ES" altLang="es-CR"/>
              <a:t> </a:t>
            </a:r>
            <a:r>
              <a:rPr lang="es-ES" altLang="es-CR">
                <a:sym typeface="Symbol" panose="05050102010706020507" pitchFamily="18" charset="2"/>
              </a:rPr>
              <a:t> </a:t>
            </a:r>
            <a:r>
              <a:rPr lang="es-ES" altLang="es-CR" i="1">
                <a:sym typeface="Symbol" panose="05050102010706020507" pitchFamily="18" charset="2"/>
              </a:rPr>
              <a:t>Z </a:t>
            </a:r>
            <a:r>
              <a:rPr lang="es-ES" altLang="es-CR"/>
              <a:t>tal que </a:t>
            </a:r>
            <a:r>
              <a:rPr lang="es-ES" altLang="es-CR" i="1"/>
              <a:t>a</a:t>
            </a:r>
            <a:r>
              <a:rPr lang="es-ES" altLang="es-CR"/>
              <a:t> = </a:t>
            </a:r>
            <a:r>
              <a:rPr lang="es-ES" altLang="es-CR" i="1"/>
              <a:t>b</a:t>
            </a:r>
            <a:r>
              <a:rPr lang="es-ES" altLang="es-CR" b="1"/>
              <a:t> </a:t>
            </a:r>
            <a:r>
              <a:rPr lang="es-ES" altLang="es-CR">
                <a:cs typeface="Times New Roman" panose="02020603050405020304" pitchFamily="18" charset="0"/>
                <a:sym typeface="Symbol" panose="05050102010706020507" pitchFamily="18" charset="2"/>
              </a:rPr>
              <a:t>•</a:t>
            </a:r>
            <a:r>
              <a:rPr lang="es-ES" altLang="es-CR"/>
              <a:t> </a:t>
            </a:r>
            <a:r>
              <a:rPr lang="es-ES" altLang="es-CR" i="1"/>
              <a:t>c</a:t>
            </a:r>
            <a:r>
              <a:rPr lang="es-ES" altLang="es-CR"/>
              <a:t>.</a:t>
            </a:r>
          </a:p>
          <a:p>
            <a:r>
              <a:rPr lang="es-ES" altLang="es-CR"/>
              <a:t>Se utiliza la notación </a:t>
            </a:r>
            <a:r>
              <a:rPr lang="es-ES" altLang="es-CR" i="1"/>
              <a:t>b </a:t>
            </a:r>
            <a:r>
              <a:rPr lang="es-ES" altLang="es-CR"/>
              <a:t>| </a:t>
            </a:r>
            <a:r>
              <a:rPr lang="es-ES" altLang="es-CR" i="1"/>
              <a:t>a</a:t>
            </a:r>
            <a:r>
              <a:rPr lang="es-ES" altLang="es-CR"/>
              <a:t> para indicar que </a:t>
            </a:r>
            <a:r>
              <a:rPr lang="es-ES" altLang="es-CR" i="1"/>
              <a:t>b</a:t>
            </a:r>
            <a:r>
              <a:rPr lang="es-ES" altLang="es-CR"/>
              <a:t> es divisor de </a:t>
            </a:r>
            <a:r>
              <a:rPr lang="es-ES" altLang="es-CR" i="1"/>
              <a:t>a</a:t>
            </a:r>
            <a:r>
              <a:rPr lang="es-ES" altLang="es-CR"/>
              <a:t>, y la notación </a:t>
            </a:r>
            <a:r>
              <a:rPr lang="es-ES" altLang="es-CR" i="1"/>
              <a:t>b </a:t>
            </a:r>
            <a:r>
              <a:rPr lang="es-ES" altLang="es-CR"/>
              <a:t>| </a:t>
            </a:r>
            <a:r>
              <a:rPr lang="es-ES" altLang="es-CR" i="1"/>
              <a:t>a</a:t>
            </a:r>
            <a:r>
              <a:rPr lang="es-ES" altLang="es-CR"/>
              <a:t> para indicar que </a:t>
            </a:r>
            <a:r>
              <a:rPr lang="es-ES" altLang="es-CR" i="1"/>
              <a:t>b</a:t>
            </a:r>
            <a:r>
              <a:rPr lang="es-ES" altLang="es-CR"/>
              <a:t> no es divisor de </a:t>
            </a:r>
            <a:r>
              <a:rPr lang="es-ES" altLang="es-CR" i="1"/>
              <a:t>a</a:t>
            </a:r>
            <a:r>
              <a:rPr lang="es-ES" altLang="es-CR"/>
              <a:t>. Además, se utiliza la notación “</a:t>
            </a:r>
            <a:r>
              <a:rPr lang="es-ES" altLang="es-CR" i="1"/>
              <a:t>a</a:t>
            </a:r>
            <a:r>
              <a:rPr lang="es-ES" altLang="es-CR"/>
              <a:t> es </a:t>
            </a:r>
            <a:r>
              <a:rPr lang="es-ES" altLang="es-CR" i="1"/>
              <a:t>b</a:t>
            </a:r>
            <a:r>
              <a:rPr lang="es-ES" altLang="es-CR"/>
              <a:t>” para indicar </a:t>
            </a:r>
            <a:r>
              <a:rPr lang="es-ES" altLang="es-CR" i="1"/>
              <a:t>a</a:t>
            </a:r>
            <a:r>
              <a:rPr lang="es-ES" altLang="es-CR"/>
              <a:t> es múltiplo de </a:t>
            </a:r>
            <a:r>
              <a:rPr lang="es-ES" altLang="es-CR" i="1"/>
              <a:t>b</a:t>
            </a:r>
            <a:r>
              <a:rPr lang="es-ES" altLang="es-CR"/>
              <a:t>.</a:t>
            </a:r>
          </a:p>
          <a:p>
            <a:r>
              <a:rPr lang="es-ES" altLang="es-CR"/>
              <a:t>Si se que </a:t>
            </a:r>
            <a:r>
              <a:rPr lang="es-ES" altLang="es-CR" i="1"/>
              <a:t>b </a:t>
            </a:r>
            <a:r>
              <a:rPr lang="es-ES" altLang="es-CR"/>
              <a:t>| </a:t>
            </a:r>
            <a:r>
              <a:rPr lang="es-ES" altLang="es-CR" i="1"/>
              <a:t>a </a:t>
            </a:r>
            <a:r>
              <a:rPr lang="es-ES" altLang="es-CR"/>
              <a:t>y el entero </a:t>
            </a:r>
            <a:r>
              <a:rPr lang="es-ES" altLang="es-CR" i="1"/>
              <a:t>c</a:t>
            </a:r>
            <a:r>
              <a:rPr lang="es-ES" altLang="es-CR"/>
              <a:t> tal que </a:t>
            </a:r>
            <a:r>
              <a:rPr lang="es-ES" altLang="es-CR" i="1"/>
              <a:t>a</a:t>
            </a:r>
            <a:r>
              <a:rPr lang="es-ES" altLang="es-CR"/>
              <a:t> = </a:t>
            </a:r>
            <a:r>
              <a:rPr lang="es-ES" altLang="es-CR" i="1"/>
              <a:t>b</a:t>
            </a:r>
            <a:r>
              <a:rPr lang="es-ES" altLang="es-CR" b="1"/>
              <a:t> </a:t>
            </a:r>
            <a:r>
              <a:rPr lang="es-ES" altLang="es-CR">
                <a:cs typeface="Times New Roman" panose="02020603050405020304" pitchFamily="18" charset="0"/>
                <a:sym typeface="Symbol" panose="05050102010706020507" pitchFamily="18" charset="2"/>
              </a:rPr>
              <a:t>•</a:t>
            </a:r>
            <a:r>
              <a:rPr lang="es-ES" altLang="es-CR"/>
              <a:t> </a:t>
            </a:r>
            <a:r>
              <a:rPr lang="es-ES" altLang="es-CR" i="1"/>
              <a:t>c</a:t>
            </a:r>
            <a:r>
              <a:rPr lang="es-ES" altLang="es-CR"/>
              <a:t> es único</a:t>
            </a:r>
            <a:r>
              <a:rPr lang="es-ES" altLang="es-CR">
                <a:sym typeface="Symbol" panose="05050102010706020507" pitchFamily="18" charset="2"/>
              </a:rPr>
              <a:t>, entonces se dice que </a:t>
            </a:r>
            <a:r>
              <a:rPr lang="es-ES" altLang="es-CR" i="1">
                <a:sym typeface="Symbol" panose="05050102010706020507" pitchFamily="18" charset="2"/>
              </a:rPr>
              <a:t>c</a:t>
            </a:r>
            <a:r>
              <a:rPr lang="es-ES" altLang="es-CR"/>
              <a:t> es el </a:t>
            </a:r>
            <a:r>
              <a:rPr lang="es-ES" altLang="es-CR" b="1"/>
              <a:t>cociente exacto</a:t>
            </a:r>
            <a:r>
              <a:rPr lang="es-ES" altLang="es-CR"/>
              <a:t> de la división del dividendo </a:t>
            </a:r>
            <a:r>
              <a:rPr lang="es-ES" altLang="es-CR" i="1"/>
              <a:t>a</a:t>
            </a:r>
            <a:r>
              <a:rPr lang="es-ES" altLang="es-CR"/>
              <a:t> entre el divisor </a:t>
            </a:r>
            <a:r>
              <a:rPr lang="es-ES" altLang="es-CR" i="1"/>
              <a:t>b</a:t>
            </a:r>
            <a:r>
              <a:rPr lang="es-ES" altLang="es-CR"/>
              <a:t> y se escribe </a:t>
            </a:r>
            <a:r>
              <a:rPr lang="es-ES" altLang="es-CR" i="1">
                <a:sym typeface="Symbol" panose="05050102010706020507" pitchFamily="18" charset="2"/>
              </a:rPr>
              <a:t>c</a:t>
            </a:r>
            <a:r>
              <a:rPr lang="es-ES" altLang="es-CR"/>
              <a:t> = </a:t>
            </a:r>
            <a:r>
              <a:rPr lang="es-ES" altLang="es-CR" i="1"/>
              <a:t>a</a:t>
            </a:r>
            <a:r>
              <a:rPr lang="es-ES" altLang="es-CR"/>
              <a:t> / </a:t>
            </a:r>
            <a:r>
              <a:rPr lang="es-ES" altLang="es-CR" i="1"/>
              <a:t>b</a:t>
            </a:r>
            <a:r>
              <a:rPr lang="es-ES" altLang="es-CR"/>
              <a:t>.</a:t>
            </a:r>
          </a:p>
        </p:txBody>
      </p:sp>
      <p:sp>
        <p:nvSpPr>
          <p:cNvPr id="9220" name="3 Marcador de número de diapositiva">
            <a:extLst>
              <a:ext uri="{FF2B5EF4-FFF2-40B4-BE49-F238E27FC236}">
                <a16:creationId xmlns:a16="http://schemas.microsoft.com/office/drawing/2014/main" id="{73BCFDEA-DE1E-4F53-9F81-786B040EF39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B0ED1ED-D7C3-463D-852E-2329DDE0FE4C}" type="slidenum">
              <a:rPr lang="es-ES" altLang="es-CR" sz="2000" smtClean="0">
                <a:solidFill>
                  <a:schemeClr val="tx2"/>
                </a:solidFill>
              </a:rPr>
              <a:pPr>
                <a:spcBef>
                  <a:spcPct val="0"/>
                </a:spcBef>
                <a:buClrTx/>
                <a:buSzTx/>
                <a:buFontTx/>
                <a:buNone/>
              </a:pPr>
              <a:t>3</a:t>
            </a:fld>
            <a:endParaRPr lang="es-ES" altLang="es-CR" sz="2000">
              <a:solidFill>
                <a:schemeClr val="tx2"/>
              </a:solidFill>
            </a:endParaRPr>
          </a:p>
        </p:txBody>
      </p:sp>
      <p:cxnSp>
        <p:nvCxnSpPr>
          <p:cNvPr id="9221" name="5 Conector recto">
            <a:extLst>
              <a:ext uri="{FF2B5EF4-FFF2-40B4-BE49-F238E27FC236}">
                <a16:creationId xmlns:a16="http://schemas.microsoft.com/office/drawing/2014/main" id="{B1AFD7C6-4DA3-4217-B926-0655C96AE7E8}"/>
              </a:ext>
            </a:extLst>
          </p:cNvPr>
          <p:cNvCxnSpPr>
            <a:cxnSpLocks noChangeShapeType="1"/>
          </p:cNvCxnSpPr>
          <p:nvPr/>
        </p:nvCxnSpPr>
        <p:spPr bwMode="auto">
          <a:xfrm rot="5400000" flipH="1" flipV="1">
            <a:off x="2964656" y="3750469"/>
            <a:ext cx="214313" cy="142875"/>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a:extLst>
              <a:ext uri="{FF2B5EF4-FFF2-40B4-BE49-F238E27FC236}">
                <a16:creationId xmlns:a16="http://schemas.microsoft.com/office/drawing/2014/main" id="{C162A26D-ECAF-4C6D-B1D8-B054B4EF9F00}"/>
              </a:ext>
            </a:extLst>
          </p:cNvPr>
          <p:cNvSpPr>
            <a:spLocks noGrp="1"/>
          </p:cNvSpPr>
          <p:nvPr>
            <p:ph type="title"/>
          </p:nvPr>
        </p:nvSpPr>
        <p:spPr/>
        <p:txBody>
          <a:bodyPr/>
          <a:lstStyle/>
          <a:p>
            <a:r>
              <a:rPr lang="es-ES" altLang="es-CR"/>
              <a:t>Primos Relativos (cont.)</a:t>
            </a:r>
          </a:p>
        </p:txBody>
      </p:sp>
      <p:sp>
        <p:nvSpPr>
          <p:cNvPr id="60419" name="2 Marcador de contenido">
            <a:extLst>
              <a:ext uri="{FF2B5EF4-FFF2-40B4-BE49-F238E27FC236}">
                <a16:creationId xmlns:a16="http://schemas.microsoft.com/office/drawing/2014/main" id="{DCD18ADB-2BB2-40AC-B586-B4193FC0ADB1}"/>
              </a:ext>
            </a:extLst>
          </p:cNvPr>
          <p:cNvSpPr>
            <a:spLocks noGrp="1"/>
          </p:cNvSpPr>
          <p:nvPr>
            <p:ph idx="1"/>
          </p:nvPr>
        </p:nvSpPr>
        <p:spPr>
          <a:xfrm>
            <a:off x="838200" y="2057400"/>
            <a:ext cx="8305800" cy="4586288"/>
          </a:xfrm>
        </p:spPr>
        <p:txBody>
          <a:bodyPr/>
          <a:lstStyle/>
          <a:p>
            <a:r>
              <a:rPr lang="es-ES" altLang="es-CR" b="1"/>
              <a:t>Teorema.</a:t>
            </a:r>
            <a:r>
              <a:rPr lang="es-ES" altLang="es-CR"/>
              <a:t> </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a:t>
            </a:r>
            <a:r>
              <a:rPr lang="es-ES" altLang="es-CR" i="1">
                <a:sym typeface="Symbol" panose="05050102010706020507" pitchFamily="18" charset="2"/>
              </a:rPr>
              <a:t>p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 si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p</a:t>
            </a:r>
            <a:r>
              <a:rPr lang="es-ES" altLang="es-CR">
                <a:sym typeface="Symbol" panose="05050102010706020507" pitchFamily="18" charset="2"/>
              </a:rPr>
              <a:t>) = </a:t>
            </a:r>
            <a:r>
              <a:rPr lang="es-ES" altLang="es-CR"/>
              <a:t>1 y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a:t>
            </a:r>
            <a:r>
              <a:rPr lang="es-ES" altLang="es-CR" i="1">
                <a:sym typeface="Symbol" panose="05050102010706020507" pitchFamily="18" charset="2"/>
              </a:rPr>
              <a:t>p</a:t>
            </a:r>
            <a:r>
              <a:rPr lang="es-ES" altLang="es-CR">
                <a:sym typeface="Symbol" panose="05050102010706020507" pitchFamily="18" charset="2"/>
              </a:rPr>
              <a:t>) = </a:t>
            </a:r>
            <a:r>
              <a:rPr lang="es-ES" altLang="es-CR"/>
              <a:t>1 </a:t>
            </a:r>
            <a:r>
              <a:rPr lang="es-ES" altLang="es-CR">
                <a:sym typeface="Symbol" panose="05050102010706020507" pitchFamily="18" charset="2"/>
              </a:rPr>
              <a:t>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ab</a:t>
            </a:r>
            <a:r>
              <a:rPr lang="es-ES" altLang="es-CR">
                <a:sym typeface="Symbol" panose="05050102010706020507" pitchFamily="18" charset="2"/>
              </a:rPr>
              <a:t>,</a:t>
            </a:r>
            <a:r>
              <a:rPr lang="es-ES" altLang="es-CR" i="1">
                <a:sym typeface="Symbol" panose="05050102010706020507" pitchFamily="18" charset="2"/>
              </a:rPr>
              <a:t>p</a:t>
            </a:r>
            <a:r>
              <a:rPr lang="es-ES" altLang="es-CR">
                <a:sym typeface="Symbol" panose="05050102010706020507" pitchFamily="18" charset="2"/>
              </a:rPr>
              <a:t>) = </a:t>
            </a:r>
            <a:r>
              <a:rPr lang="es-ES" altLang="es-CR"/>
              <a:t>1.</a:t>
            </a:r>
          </a:p>
          <a:p>
            <a:pPr lvl="1"/>
            <a:r>
              <a:rPr lang="es-ES" altLang="es-CR" b="1"/>
              <a:t>Prueba.</a:t>
            </a:r>
            <a:r>
              <a:rPr lang="es-ES" altLang="es-CR"/>
              <a:t> Se tienen las siguientes ecuaciones: </a:t>
            </a:r>
            <a:r>
              <a:rPr lang="es-ES" altLang="es-CR" i="1"/>
              <a:t>ax</a:t>
            </a:r>
            <a:r>
              <a:rPr lang="es-ES" altLang="es-CR"/>
              <a:t> + </a:t>
            </a:r>
            <a:r>
              <a:rPr lang="es-ES" altLang="es-CR" i="1"/>
              <a:t>py</a:t>
            </a:r>
            <a:r>
              <a:rPr lang="es-ES" altLang="es-CR"/>
              <a:t> = 1 y </a:t>
            </a:r>
            <a:r>
              <a:rPr lang="es-ES" altLang="es-CR" i="1"/>
              <a:t>bx’</a:t>
            </a:r>
            <a:r>
              <a:rPr lang="es-ES" altLang="es-CR"/>
              <a:t> + </a:t>
            </a:r>
            <a:r>
              <a:rPr lang="es-ES" altLang="es-CR" i="1"/>
              <a:t>py’</a:t>
            </a:r>
            <a:r>
              <a:rPr lang="es-ES" altLang="es-CR"/>
              <a:t> = 1. Al multiplicar y ordenar las ecuaciones se obtiene: </a:t>
            </a:r>
            <a:r>
              <a:rPr lang="es-ES" altLang="es-CR" i="1"/>
              <a:t>ab</a:t>
            </a:r>
            <a:r>
              <a:rPr lang="es-ES" altLang="es-CR"/>
              <a:t>(</a:t>
            </a:r>
            <a:r>
              <a:rPr lang="es-ES" altLang="es-CR" i="1"/>
              <a:t>xx’</a:t>
            </a:r>
            <a:r>
              <a:rPr lang="es-ES" altLang="es-CR"/>
              <a:t>) + </a:t>
            </a:r>
            <a:r>
              <a:rPr lang="es-ES" altLang="es-CR" i="1"/>
              <a:t>p</a:t>
            </a:r>
            <a:r>
              <a:rPr lang="es-ES" altLang="es-CR"/>
              <a:t>(</a:t>
            </a:r>
            <a:r>
              <a:rPr lang="es-ES" altLang="es-CR" i="1"/>
              <a:t>axy’ </a:t>
            </a:r>
            <a:r>
              <a:rPr lang="es-ES" altLang="es-CR"/>
              <a:t>+ </a:t>
            </a:r>
            <a:r>
              <a:rPr lang="es-ES" altLang="es-CR" i="1"/>
              <a:t>bx’y</a:t>
            </a:r>
            <a:r>
              <a:rPr lang="es-ES" altLang="es-CR"/>
              <a:t> + </a:t>
            </a:r>
            <a:r>
              <a:rPr lang="es-ES" altLang="es-CR" i="1"/>
              <a:t>pyy’</a:t>
            </a:r>
            <a:r>
              <a:rPr lang="es-ES" altLang="es-CR"/>
              <a:t>) = 1. Por lo que 1 es un elemento positivo de la combinación lineal de </a:t>
            </a:r>
            <a:r>
              <a:rPr lang="es-ES" altLang="es-CR" i="1"/>
              <a:t>ab</a:t>
            </a:r>
            <a:r>
              <a:rPr lang="es-ES" altLang="es-CR"/>
              <a:t> y </a:t>
            </a:r>
            <a:r>
              <a:rPr lang="es-ES" altLang="es-CR" i="1"/>
              <a:t>p</a:t>
            </a:r>
            <a:r>
              <a:rPr lang="es-ES" altLang="es-CR"/>
              <a:t>.</a:t>
            </a:r>
          </a:p>
          <a:p>
            <a:r>
              <a:rPr lang="es-ES" altLang="es-CR"/>
              <a:t>Se puede decir que los enteros </a:t>
            </a:r>
            <a:r>
              <a:rPr lang="es-ES" altLang="es-CR" i="1"/>
              <a:t>n</a:t>
            </a:r>
            <a:r>
              <a:rPr lang="es-ES" altLang="es-CR" baseline="-25000"/>
              <a:t>1</a:t>
            </a:r>
            <a:r>
              <a:rPr lang="es-ES" altLang="es-CR"/>
              <a:t>, </a:t>
            </a:r>
            <a:r>
              <a:rPr lang="es-ES" altLang="es-CR" i="1"/>
              <a:t>n</a:t>
            </a:r>
            <a:r>
              <a:rPr lang="es-ES" altLang="es-CR" baseline="-25000"/>
              <a:t>2</a:t>
            </a:r>
            <a:r>
              <a:rPr lang="es-ES" altLang="es-CR"/>
              <a:t>, …, </a:t>
            </a:r>
            <a:r>
              <a:rPr lang="es-ES" altLang="es-CR" i="1"/>
              <a:t>n</a:t>
            </a:r>
            <a:r>
              <a:rPr lang="es-ES" altLang="es-CR" i="1" baseline="-25000"/>
              <a:t>k</a:t>
            </a:r>
            <a:r>
              <a:rPr lang="es-ES" altLang="es-CR"/>
              <a:t> son parejas de primos relativos si, </a:t>
            </a:r>
            <a:r>
              <a:rPr lang="es-ES" altLang="es-CR" i="1"/>
              <a:t>i</a:t>
            </a:r>
            <a:r>
              <a:rPr lang="es-ES" altLang="es-CR"/>
              <a:t> </a:t>
            </a:r>
            <a:r>
              <a:rPr lang="es-ES" altLang="es-CR">
                <a:sym typeface="Symbol" panose="05050102010706020507" pitchFamily="18" charset="2"/>
              </a:rPr>
              <a:t> </a:t>
            </a:r>
            <a:r>
              <a:rPr lang="es-ES" altLang="es-CR" i="1">
                <a:sym typeface="Symbol" panose="05050102010706020507" pitchFamily="18" charset="2"/>
              </a:rPr>
              <a:t>j</a:t>
            </a:r>
            <a:r>
              <a:rPr lang="es-ES" altLang="es-CR">
                <a:sym typeface="Symbol" panose="05050102010706020507" pitchFamily="18" charset="2"/>
              </a:rPr>
              <a:t>, </a:t>
            </a:r>
            <a:r>
              <a:rPr lang="es-ES" altLang="es-CR" i="1">
                <a:sym typeface="Symbol" panose="05050102010706020507" pitchFamily="18" charset="2"/>
              </a:rPr>
              <a:t>mcd</a:t>
            </a:r>
            <a:r>
              <a:rPr lang="es-ES" altLang="es-CR">
                <a:sym typeface="Symbol" panose="05050102010706020507" pitchFamily="18" charset="2"/>
              </a:rPr>
              <a:t>(</a:t>
            </a:r>
            <a:r>
              <a:rPr lang="es-ES" altLang="es-CR" i="1"/>
              <a:t>n</a:t>
            </a:r>
            <a:r>
              <a:rPr lang="es-ES" altLang="es-CR" i="1" baseline="-25000"/>
              <a:t>i</a:t>
            </a:r>
            <a:r>
              <a:rPr lang="es-ES" altLang="es-CR">
                <a:sym typeface="Symbol" panose="05050102010706020507" pitchFamily="18" charset="2"/>
              </a:rPr>
              <a:t>,</a:t>
            </a:r>
            <a:r>
              <a:rPr lang="es-ES" altLang="es-CR" i="1"/>
              <a:t> n</a:t>
            </a:r>
            <a:r>
              <a:rPr lang="es-ES" altLang="es-CR" i="1" baseline="-25000"/>
              <a:t>j</a:t>
            </a:r>
            <a:r>
              <a:rPr lang="es-ES" altLang="es-CR">
                <a:sym typeface="Symbol" panose="05050102010706020507" pitchFamily="18" charset="2"/>
              </a:rPr>
              <a:t>) = 1.</a:t>
            </a:r>
            <a:endParaRPr lang="es-ES" altLang="es-CR"/>
          </a:p>
          <a:p>
            <a:r>
              <a:rPr lang="es-ES" altLang="es-CR" b="1"/>
              <a:t>Teorema de Bézout.</a:t>
            </a:r>
            <a:r>
              <a:rPr lang="es-ES" altLang="es-CR"/>
              <a:t> Los números enteros </a:t>
            </a:r>
            <a:r>
              <a:rPr lang="es-ES" altLang="es-CR" i="1"/>
              <a:t>a</a:t>
            </a:r>
            <a:r>
              <a:rPr lang="es-ES" altLang="es-CR"/>
              <a:t> y </a:t>
            </a:r>
            <a:r>
              <a:rPr lang="es-ES" altLang="es-CR" i="1"/>
              <a:t>b</a:t>
            </a:r>
            <a:r>
              <a:rPr lang="es-ES" altLang="es-CR"/>
              <a:t> son primos relativos cuando existen dos enteros </a:t>
            </a:r>
            <a:r>
              <a:rPr lang="es-ES" altLang="es-CR" i="1"/>
              <a:t>x</a:t>
            </a:r>
            <a:r>
              <a:rPr lang="es-ES" altLang="es-CR"/>
              <a:t> y </a:t>
            </a:r>
            <a:r>
              <a:rPr lang="es-ES" altLang="es-CR" i="1"/>
              <a:t>y</a:t>
            </a:r>
            <a:r>
              <a:rPr lang="es-ES" altLang="es-CR"/>
              <a:t> tales que </a:t>
            </a:r>
            <a:r>
              <a:rPr lang="es-ES" altLang="es-CR" i="1"/>
              <a:t>ax</a:t>
            </a:r>
            <a:r>
              <a:rPr lang="es-ES" altLang="es-CR"/>
              <a:t> + </a:t>
            </a:r>
            <a:r>
              <a:rPr lang="es-ES" altLang="es-CR" i="1"/>
              <a:t>by</a:t>
            </a:r>
            <a:r>
              <a:rPr lang="es-ES" altLang="es-CR"/>
              <a:t> = 1. De forma equivalente, </a:t>
            </a:r>
            <a:r>
              <a:rPr lang="es-ES" altLang="es-CR" i="1"/>
              <a:t>b</a:t>
            </a:r>
            <a:r>
              <a:rPr lang="es-ES" altLang="es-CR"/>
              <a:t> tiene un inverso para el producto módulo </a:t>
            </a:r>
            <a:r>
              <a:rPr lang="es-ES" altLang="es-CR" i="1"/>
              <a:t>a</a:t>
            </a:r>
            <a:r>
              <a:rPr lang="es-ES" altLang="es-CR"/>
              <a:t>, existe un número entero </a:t>
            </a:r>
            <a:r>
              <a:rPr lang="es-ES" altLang="es-CR" i="1"/>
              <a:t>y</a:t>
            </a:r>
            <a:r>
              <a:rPr lang="es-ES" altLang="es-CR"/>
              <a:t> tal que </a:t>
            </a:r>
            <a:r>
              <a:rPr lang="es-ES" altLang="es-CR" i="1"/>
              <a:t>by</a:t>
            </a:r>
            <a:r>
              <a:rPr lang="es-ES" altLang="es-CR"/>
              <a:t> ≡ 1 (mod </a:t>
            </a:r>
            <a:r>
              <a:rPr lang="es-ES" altLang="es-CR" i="1"/>
              <a:t>a</a:t>
            </a:r>
            <a:r>
              <a:rPr lang="es-ES" altLang="es-CR"/>
              <a:t>).</a:t>
            </a:r>
          </a:p>
          <a:p>
            <a:endParaRPr lang="es-ES" altLang="es-CR"/>
          </a:p>
        </p:txBody>
      </p:sp>
      <p:sp>
        <p:nvSpPr>
          <p:cNvPr id="60420" name="3 Marcador de número de diapositiva">
            <a:extLst>
              <a:ext uri="{FF2B5EF4-FFF2-40B4-BE49-F238E27FC236}">
                <a16:creationId xmlns:a16="http://schemas.microsoft.com/office/drawing/2014/main" id="{B83D0B91-B461-4940-9F17-E0B1B65A41D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E1F601F-A749-43F3-8FE6-9C038658AA8F}" type="slidenum">
              <a:rPr lang="es-ES" altLang="es-CR" sz="2000" smtClean="0">
                <a:solidFill>
                  <a:schemeClr val="tx2"/>
                </a:solidFill>
              </a:rPr>
              <a:pPr>
                <a:spcBef>
                  <a:spcPct val="0"/>
                </a:spcBef>
                <a:buClrTx/>
                <a:buSzTx/>
                <a:buFontTx/>
                <a:buNone/>
              </a:pPr>
              <a:t>30</a:t>
            </a:fld>
            <a:endParaRPr lang="es-ES" altLang="es-CR" sz="2000">
              <a:solidFill>
                <a:schemeClr val="tx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a:extLst>
              <a:ext uri="{FF2B5EF4-FFF2-40B4-BE49-F238E27FC236}">
                <a16:creationId xmlns:a16="http://schemas.microsoft.com/office/drawing/2014/main" id="{A17CBE4A-5071-497F-AC29-9AC0A262AED4}"/>
              </a:ext>
            </a:extLst>
          </p:cNvPr>
          <p:cNvSpPr>
            <a:spLocks noGrp="1"/>
          </p:cNvSpPr>
          <p:nvPr>
            <p:ph type="title"/>
          </p:nvPr>
        </p:nvSpPr>
        <p:spPr/>
        <p:txBody>
          <a:bodyPr/>
          <a:lstStyle/>
          <a:p>
            <a:r>
              <a:rPr lang="es-ES" altLang="es-CR"/>
              <a:t>Factorización Única</a:t>
            </a:r>
          </a:p>
        </p:txBody>
      </p:sp>
      <p:sp>
        <p:nvSpPr>
          <p:cNvPr id="62467" name="2 Marcador de contenido">
            <a:extLst>
              <a:ext uri="{FF2B5EF4-FFF2-40B4-BE49-F238E27FC236}">
                <a16:creationId xmlns:a16="http://schemas.microsoft.com/office/drawing/2014/main" id="{BD0C09E9-2AA0-4EC5-BFD7-A8BADD235BD6}"/>
              </a:ext>
            </a:extLst>
          </p:cNvPr>
          <p:cNvSpPr>
            <a:spLocks noGrp="1"/>
          </p:cNvSpPr>
          <p:nvPr>
            <p:ph idx="1"/>
          </p:nvPr>
        </p:nvSpPr>
        <p:spPr/>
        <p:txBody>
          <a:bodyPr/>
          <a:lstStyle/>
          <a:p>
            <a:r>
              <a:rPr lang="es-ES" altLang="es-CR"/>
              <a:t>El </a:t>
            </a:r>
            <a:r>
              <a:rPr lang="es-ES" altLang="es-CR" b="1"/>
              <a:t>teorema fundamental de la Aritmética</a:t>
            </a:r>
            <a:r>
              <a:rPr lang="es-ES" altLang="es-CR"/>
              <a:t> o </a:t>
            </a:r>
            <a:r>
              <a:rPr lang="es-ES" altLang="es-CR" b="1"/>
              <a:t>teorema de factorización única</a:t>
            </a:r>
            <a:r>
              <a:rPr lang="es-ES" altLang="es-CR"/>
              <a:t> afirma que todo entero positivo se puede representar de forma única como producto de factores primos.</a:t>
            </a:r>
          </a:p>
          <a:p>
            <a:pPr lvl="1"/>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Z</a:t>
            </a:r>
            <a:r>
              <a:rPr lang="es-ES" altLang="es-CR">
                <a:sym typeface="Symbol" panose="05050102010706020507" pitchFamily="18" charset="2"/>
              </a:rPr>
              <a:t>,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p</a:t>
            </a:r>
            <a:r>
              <a:rPr lang="es-ES" altLang="es-CR" baseline="-25000">
                <a:sym typeface="Symbol" panose="05050102010706020507" pitchFamily="18" charset="2"/>
              </a:rPr>
              <a:t>1</a:t>
            </a:r>
            <a:r>
              <a:rPr lang="es-ES" altLang="es-CR" i="1" baseline="30000">
                <a:sym typeface="Symbol" panose="05050102010706020507" pitchFamily="18" charset="2"/>
              </a:rPr>
              <a:t>e</a:t>
            </a:r>
            <a:r>
              <a:rPr lang="es-ES" altLang="es-CR" baseline="30000">
                <a:sym typeface="Symbol" panose="05050102010706020507" pitchFamily="18" charset="2"/>
              </a:rPr>
              <a:t>1</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 </a:t>
            </a:r>
            <a:r>
              <a:rPr lang="es-ES" altLang="es-CR" i="1">
                <a:sym typeface="Symbol" panose="05050102010706020507" pitchFamily="18" charset="2"/>
              </a:rPr>
              <a:t>p</a:t>
            </a:r>
            <a:r>
              <a:rPr lang="es-ES" altLang="es-CR" baseline="-25000">
                <a:sym typeface="Symbol" panose="05050102010706020507" pitchFamily="18" charset="2"/>
              </a:rPr>
              <a:t>2</a:t>
            </a:r>
            <a:r>
              <a:rPr lang="es-ES" altLang="es-CR" i="1" baseline="30000">
                <a:sym typeface="Symbol" panose="05050102010706020507" pitchFamily="18" charset="2"/>
              </a:rPr>
              <a:t>e</a:t>
            </a:r>
            <a:r>
              <a:rPr lang="es-ES" altLang="es-CR" baseline="30000">
                <a:sym typeface="Symbol" panose="05050102010706020507" pitchFamily="18" charset="2"/>
              </a:rPr>
              <a:t>2</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a:t>
            </a:r>
            <a:r>
              <a:rPr lang="es-ES" altLang="es-CR" i="1">
                <a:sym typeface="Symbol" panose="05050102010706020507" pitchFamily="18" charset="2"/>
              </a:rPr>
              <a:t> … </a:t>
            </a:r>
            <a:r>
              <a:rPr lang="es-ES" altLang="es-CR">
                <a:cs typeface="Times New Roman" panose="02020603050405020304" pitchFamily="18" charset="0"/>
                <a:sym typeface="Symbol" panose="05050102010706020507" pitchFamily="18" charset="2"/>
              </a:rPr>
              <a:t>• </a:t>
            </a:r>
            <a:r>
              <a:rPr lang="es-ES" altLang="es-CR" i="1">
                <a:sym typeface="Symbol" panose="05050102010706020507" pitchFamily="18" charset="2"/>
              </a:rPr>
              <a:t>p</a:t>
            </a:r>
            <a:r>
              <a:rPr lang="es-ES" altLang="es-CR" i="1" baseline="-25000">
                <a:sym typeface="Symbol" panose="05050102010706020507" pitchFamily="18" charset="2"/>
              </a:rPr>
              <a:t>n</a:t>
            </a:r>
            <a:r>
              <a:rPr lang="es-ES" altLang="es-CR" i="1" baseline="30000">
                <a:sym typeface="Symbol" panose="05050102010706020507" pitchFamily="18" charset="2"/>
              </a:rPr>
              <a:t>en</a:t>
            </a:r>
            <a:r>
              <a:rPr lang="es-ES" altLang="es-CR"/>
              <a:t>, donde los </a:t>
            </a:r>
            <a:r>
              <a:rPr lang="es-ES" altLang="es-CR" i="1">
                <a:sym typeface="Symbol" panose="05050102010706020507" pitchFamily="18" charset="2"/>
              </a:rPr>
              <a:t>p</a:t>
            </a:r>
            <a:r>
              <a:rPr lang="es-ES" altLang="es-CR" i="1" baseline="-25000">
                <a:sym typeface="Symbol" panose="05050102010706020507" pitchFamily="18" charset="2"/>
              </a:rPr>
              <a:t>i</a:t>
            </a:r>
            <a:r>
              <a:rPr lang="es-ES" altLang="es-CR"/>
              <a:t> son números primos y los </a:t>
            </a:r>
            <a:r>
              <a:rPr lang="es-ES" altLang="es-CR" i="1">
                <a:sym typeface="Symbol" panose="05050102010706020507" pitchFamily="18" charset="2"/>
              </a:rPr>
              <a:t>e</a:t>
            </a:r>
            <a:r>
              <a:rPr lang="es-ES" altLang="es-CR" i="1" baseline="-25000">
                <a:sym typeface="Symbol" panose="05050102010706020507" pitchFamily="18" charset="2"/>
              </a:rPr>
              <a:t>i</a:t>
            </a:r>
            <a:r>
              <a:rPr lang="es-ES" altLang="es-CR"/>
              <a:t> son  exponentes enteros positivos.</a:t>
            </a:r>
          </a:p>
          <a:p>
            <a:pPr lvl="2"/>
            <a:r>
              <a:rPr lang="es-ES" altLang="es-CR"/>
              <a:t>Ejemplo: 6000 = 2</a:t>
            </a:r>
            <a:r>
              <a:rPr lang="es-ES" altLang="es-CR" baseline="30000"/>
              <a:t>4</a:t>
            </a:r>
            <a:r>
              <a:rPr lang="es-ES" altLang="es-CR"/>
              <a:t> </a:t>
            </a:r>
            <a:r>
              <a:rPr lang="es-ES" altLang="es-CR">
                <a:cs typeface="Times New Roman" panose="02020603050405020304" pitchFamily="18" charset="0"/>
              </a:rPr>
              <a:t>• </a:t>
            </a:r>
            <a:r>
              <a:rPr lang="es-ES" altLang="es-CR"/>
              <a:t>3 </a:t>
            </a:r>
            <a:r>
              <a:rPr lang="es-ES" altLang="es-CR">
                <a:cs typeface="Times New Roman" panose="02020603050405020304" pitchFamily="18" charset="0"/>
              </a:rPr>
              <a:t>• </a:t>
            </a:r>
            <a:r>
              <a:rPr lang="es-ES" altLang="es-CR"/>
              <a:t>5</a:t>
            </a:r>
            <a:r>
              <a:rPr lang="es-ES" altLang="es-CR" baseline="30000"/>
              <a:t>3</a:t>
            </a:r>
            <a:r>
              <a:rPr lang="es-ES" altLang="es-CR"/>
              <a:t>.</a:t>
            </a:r>
          </a:p>
          <a:p>
            <a:r>
              <a:rPr lang="es-ES" altLang="es-CR" b="1"/>
              <a:t>Teorema.</a:t>
            </a:r>
            <a:r>
              <a:rPr lang="es-ES" altLang="es-CR"/>
              <a:t> Para todos los primos </a:t>
            </a:r>
            <a:r>
              <a:rPr lang="es-ES" altLang="es-CR" i="1"/>
              <a:t>p</a:t>
            </a:r>
            <a:r>
              <a:rPr lang="es-ES" altLang="es-CR"/>
              <a:t> y </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 </a:t>
            </a:r>
            <a:r>
              <a:rPr lang="es-ES" altLang="es-CR" i="1">
                <a:sym typeface="Symbol" panose="05050102010706020507" pitchFamily="18" charset="2"/>
              </a:rPr>
              <a:t>Z</a:t>
            </a:r>
            <a:r>
              <a:rPr lang="es-ES" altLang="es-CR">
                <a:sym typeface="Symbol" panose="05050102010706020507" pitchFamily="18" charset="2"/>
              </a:rPr>
              <a:t>, si </a:t>
            </a:r>
            <a:r>
              <a:rPr lang="es-ES" altLang="es-CR" i="1">
                <a:sym typeface="Symbol" panose="05050102010706020507" pitchFamily="18" charset="2"/>
              </a:rPr>
              <a:t>p</a:t>
            </a:r>
            <a:r>
              <a:rPr lang="es-ES" altLang="es-CR">
                <a:sym typeface="Symbol" panose="05050102010706020507" pitchFamily="18" charset="2"/>
              </a:rPr>
              <a:t>  </a:t>
            </a:r>
            <a:r>
              <a:rPr lang="es-ES" altLang="es-CR" i="1">
                <a:sym typeface="Symbol" panose="05050102010706020507" pitchFamily="18" charset="2"/>
              </a:rPr>
              <a:t>ab</a:t>
            </a:r>
            <a:r>
              <a:rPr lang="es-ES" altLang="es-CR">
                <a:sym typeface="Symbol" panose="05050102010706020507" pitchFamily="18" charset="2"/>
              </a:rPr>
              <a:t>  </a:t>
            </a:r>
            <a:r>
              <a:rPr lang="es-ES" altLang="es-CR" i="1">
                <a:sym typeface="Symbol" panose="05050102010706020507" pitchFamily="18" charset="2"/>
              </a:rPr>
              <a:t>p</a:t>
            </a:r>
            <a:r>
              <a:rPr lang="es-ES" altLang="es-CR">
                <a:sym typeface="Symbol" panose="05050102010706020507" pitchFamily="18" charset="2"/>
              </a:rPr>
              <a:t>  </a:t>
            </a:r>
            <a:r>
              <a:rPr lang="es-ES" altLang="es-CR" i="1">
                <a:sym typeface="Symbol" panose="05050102010706020507" pitchFamily="18" charset="2"/>
              </a:rPr>
              <a:t>a</a:t>
            </a:r>
            <a:r>
              <a:rPr lang="es-ES" altLang="es-CR">
                <a:sym typeface="Symbol" panose="05050102010706020507" pitchFamily="18" charset="2"/>
              </a:rPr>
              <a:t> o </a:t>
            </a:r>
            <a:r>
              <a:rPr lang="es-ES" altLang="es-CR" i="1">
                <a:sym typeface="Symbol" panose="05050102010706020507" pitchFamily="18" charset="2"/>
              </a:rPr>
              <a:t>p</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 o ambos.</a:t>
            </a:r>
          </a:p>
        </p:txBody>
      </p:sp>
      <p:sp>
        <p:nvSpPr>
          <p:cNvPr id="62468" name="3 Marcador de número de diapositiva">
            <a:extLst>
              <a:ext uri="{FF2B5EF4-FFF2-40B4-BE49-F238E27FC236}">
                <a16:creationId xmlns:a16="http://schemas.microsoft.com/office/drawing/2014/main" id="{D0D5BE30-DF99-4574-B596-6F8E4D2ED2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02545C8-7747-4E4D-AE48-0862B45F26B6}" type="slidenum">
              <a:rPr lang="es-ES" altLang="es-CR" sz="2000" smtClean="0">
                <a:solidFill>
                  <a:schemeClr val="tx2"/>
                </a:solidFill>
              </a:rPr>
              <a:pPr>
                <a:spcBef>
                  <a:spcPct val="0"/>
                </a:spcBef>
                <a:buClrTx/>
                <a:buSzTx/>
                <a:buFontTx/>
                <a:buNone/>
              </a:pPr>
              <a:t>31</a:t>
            </a:fld>
            <a:endParaRPr lang="es-ES" altLang="es-CR" sz="2000">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a:extLst>
              <a:ext uri="{FF2B5EF4-FFF2-40B4-BE49-F238E27FC236}">
                <a16:creationId xmlns:a16="http://schemas.microsoft.com/office/drawing/2014/main" id="{2AD97F62-AB24-48AE-9627-C0D2D86E4134}"/>
              </a:ext>
            </a:extLst>
          </p:cNvPr>
          <p:cNvSpPr>
            <a:spLocks noGrp="1"/>
          </p:cNvSpPr>
          <p:nvPr>
            <p:ph type="title"/>
          </p:nvPr>
        </p:nvSpPr>
        <p:spPr/>
        <p:txBody>
          <a:bodyPr/>
          <a:lstStyle/>
          <a:p>
            <a:r>
              <a:rPr lang="es-ES" altLang="es-CR"/>
              <a:t>Cálculo del MCD – Algoritmo de Euclides</a:t>
            </a:r>
          </a:p>
        </p:txBody>
      </p:sp>
      <p:sp>
        <p:nvSpPr>
          <p:cNvPr id="64515" name="2 Marcador de contenido">
            <a:extLst>
              <a:ext uri="{FF2B5EF4-FFF2-40B4-BE49-F238E27FC236}">
                <a16:creationId xmlns:a16="http://schemas.microsoft.com/office/drawing/2014/main" id="{DCD1C3E8-A311-40DE-A0B2-D7F09C6C42B1}"/>
              </a:ext>
            </a:extLst>
          </p:cNvPr>
          <p:cNvSpPr>
            <a:spLocks noGrp="1"/>
          </p:cNvSpPr>
          <p:nvPr>
            <p:ph idx="1"/>
          </p:nvPr>
        </p:nvSpPr>
        <p:spPr/>
        <p:txBody>
          <a:bodyPr/>
          <a:lstStyle/>
          <a:p>
            <a:r>
              <a:rPr lang="es-ES" altLang="es-CR"/>
              <a:t>El </a:t>
            </a:r>
            <a:r>
              <a:rPr lang="es-ES" altLang="es-CR" b="1"/>
              <a:t>algoritmo de Euclides</a:t>
            </a:r>
            <a:r>
              <a:rPr lang="es-ES" altLang="es-CR"/>
              <a:t> es un método antiguo y eficaz para calcular el MCD. </a:t>
            </a:r>
          </a:p>
          <a:p>
            <a:r>
              <a:rPr lang="es-ES" altLang="es-CR"/>
              <a:t>El </a:t>
            </a:r>
            <a:r>
              <a:rPr lang="es-ES" altLang="es-CR" b="1"/>
              <a:t>algoritmo de Euclides extendido</a:t>
            </a:r>
            <a:r>
              <a:rPr lang="es-ES" altLang="es-CR"/>
              <a:t> es una ligera modificación que permite además expresar al máximo común divisor como una combinación lineal.</a:t>
            </a:r>
          </a:p>
          <a:p>
            <a:r>
              <a:rPr lang="es-ES" altLang="es-CR"/>
              <a:t>Este algoritmo tiene aplicaciones en diversas áreas como álgebra, teoría de números y ciencias de la computación entre otras.</a:t>
            </a:r>
          </a:p>
          <a:p>
            <a:r>
              <a:rPr lang="es-ES" altLang="es-CR"/>
              <a:t>Con unas ligeras modificaciones suele ser utilizado en computadoras electrónicas debido a su gran eficiencia.</a:t>
            </a:r>
          </a:p>
        </p:txBody>
      </p:sp>
      <p:sp>
        <p:nvSpPr>
          <p:cNvPr id="64516" name="3 Marcador de número de diapositiva">
            <a:extLst>
              <a:ext uri="{FF2B5EF4-FFF2-40B4-BE49-F238E27FC236}">
                <a16:creationId xmlns:a16="http://schemas.microsoft.com/office/drawing/2014/main" id="{21BFAFB6-6A7C-49D5-8E91-5E3841F423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4085DAC-20AA-44AA-B5B5-7BE93B5886F5}" type="slidenum">
              <a:rPr lang="es-ES" altLang="es-CR" sz="2000" smtClean="0">
                <a:solidFill>
                  <a:schemeClr val="tx2"/>
                </a:solidFill>
              </a:rPr>
              <a:pPr>
                <a:spcBef>
                  <a:spcPct val="0"/>
                </a:spcBef>
                <a:buClrTx/>
                <a:buSzTx/>
                <a:buFontTx/>
                <a:buNone/>
              </a:pPr>
              <a:t>32</a:t>
            </a:fld>
            <a:endParaRPr lang="es-ES" altLang="es-CR" sz="2000">
              <a:solidFill>
                <a:schemeClr val="tx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a:extLst>
              <a:ext uri="{FF2B5EF4-FFF2-40B4-BE49-F238E27FC236}">
                <a16:creationId xmlns:a16="http://schemas.microsoft.com/office/drawing/2014/main" id="{CA86F218-3777-4DFB-ADF5-C76577DCACB5}"/>
              </a:ext>
            </a:extLst>
          </p:cNvPr>
          <p:cNvSpPr>
            <a:spLocks noGrp="1"/>
          </p:cNvSpPr>
          <p:nvPr>
            <p:ph type="title"/>
          </p:nvPr>
        </p:nvSpPr>
        <p:spPr/>
        <p:txBody>
          <a:bodyPr/>
          <a:lstStyle/>
          <a:p>
            <a:r>
              <a:rPr lang="es-ES" altLang="es-CR"/>
              <a:t>Cálculo del MCD – Algoritmo de Euclides (cont.)</a:t>
            </a:r>
          </a:p>
        </p:txBody>
      </p:sp>
      <p:sp>
        <p:nvSpPr>
          <p:cNvPr id="66563" name="2 Marcador de contenido">
            <a:extLst>
              <a:ext uri="{FF2B5EF4-FFF2-40B4-BE49-F238E27FC236}">
                <a16:creationId xmlns:a16="http://schemas.microsoft.com/office/drawing/2014/main" id="{9A8DBDF3-8558-4F48-BF40-816727C4CBEF}"/>
              </a:ext>
            </a:extLst>
          </p:cNvPr>
          <p:cNvSpPr>
            <a:spLocks noGrp="1"/>
          </p:cNvSpPr>
          <p:nvPr>
            <p:ph idx="1"/>
          </p:nvPr>
        </p:nvSpPr>
        <p:spPr/>
        <p:txBody>
          <a:bodyPr/>
          <a:lstStyle/>
          <a:p>
            <a:r>
              <a:rPr lang="es-ES" altLang="es-CR"/>
              <a:t>Si se factoriza dos números enteros </a:t>
            </a:r>
            <a:r>
              <a:rPr lang="es-ES" altLang="es-CR" i="1"/>
              <a:t>a</a:t>
            </a:r>
            <a:r>
              <a:rPr lang="es-ES" altLang="es-CR"/>
              <a:t> y </a:t>
            </a:r>
            <a:r>
              <a:rPr lang="es-ES" altLang="es-CR" i="1"/>
              <a:t>b</a:t>
            </a:r>
            <a:r>
              <a:rPr lang="es-ES" altLang="es-CR"/>
              <a:t>:</a:t>
            </a:r>
          </a:p>
          <a:p>
            <a:endParaRPr lang="es-ES" altLang="es-CR"/>
          </a:p>
          <a:p>
            <a:endParaRPr lang="es-ES" altLang="es-CR"/>
          </a:p>
          <a:p>
            <a:r>
              <a:rPr lang="es-ES" altLang="es-CR" b="1"/>
              <a:t>Teorema de recursión del MCD.</a:t>
            </a:r>
            <a:r>
              <a:rPr lang="es-ES" altLang="es-CR"/>
              <a:t> Para cualquier par de números enteros positivos </a:t>
            </a:r>
            <a:r>
              <a:rPr lang="es-ES" altLang="es-CR" i="1"/>
              <a:t>a</a:t>
            </a:r>
            <a:r>
              <a:rPr lang="es-ES" altLang="es-CR"/>
              <a:t> y </a:t>
            </a:r>
            <a:r>
              <a:rPr lang="es-ES" altLang="es-CR" i="1"/>
              <a:t>b</a:t>
            </a:r>
            <a:r>
              <a:rPr lang="es-ES" altLang="es-CR"/>
              <a:t> (ambos no pueden ser 0, sólo alguno de ellos) </a:t>
            </a:r>
            <a:r>
              <a:rPr lang="es-ES" altLang="es-CR" i="1"/>
              <a:t>mcd</a:t>
            </a:r>
            <a:r>
              <a:rPr lang="es-ES" altLang="es-C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t>) = </a:t>
            </a:r>
            <a:r>
              <a:rPr lang="es-ES" altLang="es-CR" i="1"/>
              <a:t>mcd</a:t>
            </a:r>
            <a:r>
              <a:rPr lang="es-ES" altLang="es-CR"/>
              <a:t>(</a:t>
            </a:r>
            <a:r>
              <a:rPr lang="es-ES" altLang="es-CR" i="1">
                <a:sym typeface="Symbol" panose="05050102010706020507" pitchFamily="18" charset="2"/>
              </a:rPr>
              <a:t>b</a:t>
            </a:r>
            <a:r>
              <a:rPr lang="es-ES" altLang="es-CR">
                <a:sym typeface="Symbol" panose="05050102010706020507" pitchFamily="18" charset="2"/>
              </a:rPr>
              <a:t>,</a:t>
            </a:r>
            <a:r>
              <a:rPr lang="es-ES" altLang="es-CR" i="1">
                <a:sym typeface="Symbol" panose="05050102010706020507" pitchFamily="18" charset="2"/>
              </a:rPr>
              <a:t>a mod</a:t>
            </a:r>
            <a:r>
              <a:rPr lang="es-ES" altLang="es-CR">
                <a:sym typeface="Symbol" panose="05050102010706020507" pitchFamily="18" charset="2"/>
              </a:rPr>
              <a:t> </a:t>
            </a:r>
            <a:r>
              <a:rPr lang="es-ES" altLang="es-CR" i="1">
                <a:sym typeface="Symbol" panose="05050102010706020507" pitchFamily="18" charset="2"/>
              </a:rPr>
              <a:t>b</a:t>
            </a:r>
            <a:r>
              <a:rPr lang="es-ES" altLang="es-CR"/>
              <a:t>).</a:t>
            </a:r>
          </a:p>
          <a:p>
            <a:pPr lvl="1"/>
            <a:r>
              <a:rPr lang="es-ES" altLang="es-CR"/>
              <a:t>Ejemplo: </a:t>
            </a:r>
            <a:r>
              <a:rPr lang="es-ES" altLang="es-CR" i="1"/>
              <a:t>mcd</a:t>
            </a:r>
            <a:r>
              <a:rPr lang="es-ES" altLang="es-CR"/>
              <a:t>(30,21) = </a:t>
            </a:r>
            <a:r>
              <a:rPr lang="es-ES" altLang="es-CR" i="1"/>
              <a:t>mcd</a:t>
            </a:r>
            <a:r>
              <a:rPr lang="es-ES" altLang="es-CR"/>
              <a:t>(21,9) = </a:t>
            </a:r>
            <a:r>
              <a:rPr lang="es-ES" altLang="es-CR" i="1"/>
              <a:t>mcd</a:t>
            </a:r>
            <a:r>
              <a:rPr lang="es-ES" altLang="es-CR"/>
              <a:t>(9,3) = </a:t>
            </a:r>
            <a:r>
              <a:rPr lang="es-ES" altLang="es-CR" i="1"/>
              <a:t>mcd</a:t>
            </a:r>
            <a:r>
              <a:rPr lang="es-ES" altLang="es-CR"/>
              <a:t>(3,0) = 3.</a:t>
            </a:r>
          </a:p>
          <a:p>
            <a:r>
              <a:rPr lang="es-ES" altLang="es-CR"/>
              <a:t>El método funciona también si </a:t>
            </a:r>
            <a:r>
              <a:rPr lang="es-ES" altLang="es-CR" i="1"/>
              <a:t>a </a:t>
            </a:r>
            <a:r>
              <a:rPr lang="es-ES" altLang="es-CR"/>
              <a:t>y </a:t>
            </a:r>
            <a:r>
              <a:rPr lang="es-ES" altLang="es-CR" i="1"/>
              <a:t>b</a:t>
            </a:r>
            <a:r>
              <a:rPr lang="es-ES" altLang="es-CR"/>
              <a:t> son negativos. Basta trabajar con los valores absolutos de estos números.</a:t>
            </a:r>
          </a:p>
        </p:txBody>
      </p:sp>
      <p:sp>
        <p:nvSpPr>
          <p:cNvPr id="66564" name="3 Marcador de número de diapositiva">
            <a:extLst>
              <a:ext uri="{FF2B5EF4-FFF2-40B4-BE49-F238E27FC236}">
                <a16:creationId xmlns:a16="http://schemas.microsoft.com/office/drawing/2014/main" id="{DD5E5971-BA00-47D5-A3B4-1F319E16D0F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4F67B2A-5B3A-45B6-96C8-C909AE1180F5}" type="slidenum">
              <a:rPr lang="es-ES" altLang="es-CR" sz="2000" smtClean="0">
                <a:solidFill>
                  <a:schemeClr val="tx2"/>
                </a:solidFill>
              </a:rPr>
              <a:pPr>
                <a:spcBef>
                  <a:spcPct val="0"/>
                </a:spcBef>
                <a:buClrTx/>
                <a:buSzTx/>
                <a:buFontTx/>
                <a:buNone/>
              </a:pPr>
              <a:t>33</a:t>
            </a:fld>
            <a:endParaRPr lang="es-ES" altLang="es-CR" sz="2000">
              <a:solidFill>
                <a:schemeClr val="tx2"/>
              </a:solidFill>
            </a:endParaRPr>
          </a:p>
        </p:txBody>
      </p:sp>
      <p:graphicFrame>
        <p:nvGraphicFramePr>
          <p:cNvPr id="66565" name="Object 2">
            <a:extLst>
              <a:ext uri="{FF2B5EF4-FFF2-40B4-BE49-F238E27FC236}">
                <a16:creationId xmlns:a16="http://schemas.microsoft.com/office/drawing/2014/main" id="{A32B86D7-5F92-4FB0-AA83-68E55F0A1368}"/>
              </a:ext>
            </a:extLst>
          </p:cNvPr>
          <p:cNvGraphicFramePr>
            <a:graphicFrameLocks noChangeAspect="1"/>
          </p:cNvGraphicFramePr>
          <p:nvPr/>
        </p:nvGraphicFramePr>
        <p:xfrm>
          <a:off x="1357313" y="2428875"/>
          <a:ext cx="7554912" cy="1000125"/>
        </p:xfrm>
        <a:graphic>
          <a:graphicData uri="http://schemas.openxmlformats.org/presentationml/2006/ole">
            <mc:AlternateContent xmlns:mc="http://schemas.openxmlformats.org/markup-compatibility/2006">
              <mc:Choice xmlns:v="urn:schemas-microsoft-com:vml" Requires="v">
                <p:oleObj spid="_x0000_s66610" name="Ecuación" r:id="rId4" imgW="3835400" imgH="508000" progId="Equation.3">
                  <p:embed/>
                </p:oleObj>
              </mc:Choice>
              <mc:Fallback>
                <p:oleObj name="Ecuación" r:id="rId4" imgW="3835400" imgH="508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313" y="2428875"/>
                        <a:ext cx="7554912"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a:extLst>
              <a:ext uri="{FF2B5EF4-FFF2-40B4-BE49-F238E27FC236}">
                <a16:creationId xmlns:a16="http://schemas.microsoft.com/office/drawing/2014/main" id="{55E78958-8B2C-490C-B630-61E84862653A}"/>
              </a:ext>
            </a:extLst>
          </p:cNvPr>
          <p:cNvSpPr>
            <a:spLocks noGrp="1"/>
          </p:cNvSpPr>
          <p:nvPr>
            <p:ph type="title"/>
          </p:nvPr>
        </p:nvSpPr>
        <p:spPr/>
        <p:txBody>
          <a:bodyPr/>
          <a:lstStyle/>
          <a:p>
            <a:r>
              <a:rPr lang="es-ES" altLang="es-CR"/>
              <a:t>Cálculo del MCD – Algoritmo de Euclides (cont.)</a:t>
            </a:r>
          </a:p>
        </p:txBody>
      </p:sp>
      <p:sp>
        <p:nvSpPr>
          <p:cNvPr id="68611" name="2 Marcador de contenido">
            <a:extLst>
              <a:ext uri="{FF2B5EF4-FFF2-40B4-BE49-F238E27FC236}">
                <a16:creationId xmlns:a16="http://schemas.microsoft.com/office/drawing/2014/main" id="{64B046C5-DCDE-4BF4-9800-EA164C757B70}"/>
              </a:ext>
            </a:extLst>
          </p:cNvPr>
          <p:cNvSpPr>
            <a:spLocks noGrp="1"/>
          </p:cNvSpPr>
          <p:nvPr>
            <p:ph idx="1"/>
          </p:nvPr>
        </p:nvSpPr>
        <p:spPr/>
        <p:txBody>
          <a:bodyPr/>
          <a:lstStyle/>
          <a:p>
            <a:r>
              <a:rPr lang="es-ES" altLang="es-CR"/>
              <a:t>La aplicación recursiva del </a:t>
            </a:r>
            <a:r>
              <a:rPr lang="es-ES" altLang="es-CR" b="1"/>
              <a:t>lema de Euclides</a:t>
            </a:r>
            <a:r>
              <a:rPr lang="es-ES" altLang="es-CR"/>
              <a:t> (o teorema de recursión del MCD) proporciona un método para calcular el MCD, y se llama </a:t>
            </a:r>
            <a:r>
              <a:rPr lang="es-ES" altLang="es-CR" b="1"/>
              <a:t>algoritmo de Euclides</a:t>
            </a:r>
            <a:r>
              <a:rPr lang="es-ES" altLang="es-CR"/>
              <a:t>.</a:t>
            </a:r>
          </a:p>
          <a:p>
            <a:r>
              <a:rPr lang="es-ES" altLang="es-CR" b="1"/>
              <a:t>Algoritmo de Euclides.</a:t>
            </a:r>
            <a:r>
              <a:rPr lang="es-ES" altLang="es-CR"/>
              <a:t> Dados dos enteros </a:t>
            </a:r>
            <a:r>
              <a:rPr lang="es-ES" altLang="es-CR" i="1"/>
              <a:t>a</a:t>
            </a:r>
            <a:r>
              <a:rPr lang="es-ES" altLang="es-CR"/>
              <a:t> y </a:t>
            </a:r>
            <a:r>
              <a:rPr lang="es-ES" altLang="es-CR" i="1"/>
              <a:t>b</a:t>
            </a:r>
            <a:r>
              <a:rPr lang="es-ES" altLang="es-CR"/>
              <a:t> tales que </a:t>
            </a:r>
            <a:r>
              <a:rPr lang="es-ES" altLang="es-CR" i="1"/>
              <a:t>a</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&gt; 0, el algoritmo va calculando valores </a:t>
            </a:r>
            <a:r>
              <a:rPr lang="es-ES" altLang="es-CR" i="1">
                <a:sym typeface="Symbol" panose="05050102010706020507" pitchFamily="18" charset="2"/>
              </a:rPr>
              <a:t>a</a:t>
            </a:r>
            <a:r>
              <a:rPr lang="es-ES" altLang="es-CR" i="1" baseline="-25000">
                <a:sym typeface="Symbol" panose="05050102010706020507" pitchFamily="18" charset="2"/>
              </a:rPr>
              <a:t>i</a:t>
            </a:r>
            <a:r>
              <a:rPr lang="es-ES" altLang="es-CR">
                <a:sym typeface="Symbol" panose="05050102010706020507" pitchFamily="18" charset="2"/>
              </a:rPr>
              <a:t>, </a:t>
            </a:r>
            <a:r>
              <a:rPr lang="es-ES" altLang="es-CR" i="1">
                <a:sym typeface="Symbol" panose="05050102010706020507" pitchFamily="18" charset="2"/>
              </a:rPr>
              <a:t>b</a:t>
            </a:r>
            <a:r>
              <a:rPr lang="es-ES" altLang="es-CR" i="1" baseline="-25000">
                <a:sym typeface="Symbol" panose="05050102010706020507" pitchFamily="18" charset="2"/>
              </a:rPr>
              <a:t>i</a:t>
            </a:r>
            <a:r>
              <a:rPr lang="es-ES" altLang="es-CR">
                <a:sym typeface="Symbol" panose="05050102010706020507" pitchFamily="18" charset="2"/>
              </a:rPr>
              <a:t>, </a:t>
            </a:r>
            <a:r>
              <a:rPr lang="es-ES" altLang="es-CR" i="1">
                <a:sym typeface="Symbol" panose="05050102010706020507" pitchFamily="18" charset="2"/>
              </a:rPr>
              <a:t>c</a:t>
            </a:r>
            <a:r>
              <a:rPr lang="es-ES" altLang="es-CR" i="1" baseline="-25000">
                <a:sym typeface="Symbol" panose="05050102010706020507" pitchFamily="18" charset="2"/>
              </a:rPr>
              <a:t>i</a:t>
            </a:r>
            <a:r>
              <a:rPr lang="es-ES" altLang="es-CR">
                <a:sym typeface="Symbol" panose="05050102010706020507" pitchFamily="18" charset="2"/>
              </a:rPr>
              <a:t> y </a:t>
            </a:r>
            <a:r>
              <a:rPr lang="es-ES" altLang="es-CR" i="1">
                <a:sym typeface="Symbol" panose="05050102010706020507" pitchFamily="18" charset="2"/>
              </a:rPr>
              <a:t>r</a:t>
            </a:r>
            <a:r>
              <a:rPr lang="es-ES" altLang="es-CR" i="1" baseline="-25000">
                <a:sym typeface="Symbol" panose="05050102010706020507" pitchFamily="18" charset="2"/>
              </a:rPr>
              <a:t>i</a:t>
            </a:r>
            <a:r>
              <a:rPr lang="es-ES" altLang="es-CR">
                <a:sym typeface="Symbol" panose="05050102010706020507" pitchFamily="18" charset="2"/>
              </a:rPr>
              <a:t>, asociados a valores crecientes de un índice </a:t>
            </a:r>
            <a:r>
              <a:rPr lang="es-ES" altLang="es-CR" i="1">
                <a:sym typeface="Symbol" panose="05050102010706020507" pitchFamily="18" charset="2"/>
              </a:rPr>
              <a:t>i</a:t>
            </a:r>
            <a:r>
              <a:rPr lang="es-ES" altLang="es-CR">
                <a:sym typeface="Symbol" panose="05050102010706020507" pitchFamily="18" charset="2"/>
              </a:rPr>
              <a:t>  0.</a:t>
            </a:r>
            <a:endParaRPr lang="es-ES" altLang="es-CR"/>
          </a:p>
        </p:txBody>
      </p:sp>
      <p:sp>
        <p:nvSpPr>
          <p:cNvPr id="68612" name="3 Marcador de número de diapositiva">
            <a:extLst>
              <a:ext uri="{FF2B5EF4-FFF2-40B4-BE49-F238E27FC236}">
                <a16:creationId xmlns:a16="http://schemas.microsoft.com/office/drawing/2014/main" id="{EF5FA0D3-2D97-433E-B3E4-136017F09E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66B0A7F-2655-4013-B925-5194C3344166}" type="slidenum">
              <a:rPr lang="es-ES" altLang="es-CR" sz="2000" smtClean="0">
                <a:solidFill>
                  <a:schemeClr val="tx2"/>
                </a:solidFill>
              </a:rPr>
              <a:pPr>
                <a:spcBef>
                  <a:spcPct val="0"/>
                </a:spcBef>
                <a:buClrTx/>
                <a:buSzTx/>
                <a:buFontTx/>
                <a:buNone/>
              </a:pPr>
              <a:t>34</a:t>
            </a:fld>
            <a:endParaRPr lang="es-ES" altLang="es-CR" sz="2000">
              <a:solidFill>
                <a:schemeClr val="tx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a:extLst>
              <a:ext uri="{FF2B5EF4-FFF2-40B4-BE49-F238E27FC236}">
                <a16:creationId xmlns:a16="http://schemas.microsoft.com/office/drawing/2014/main" id="{D7E81EE5-F322-477B-BCB9-F802A88EB562}"/>
              </a:ext>
            </a:extLst>
          </p:cNvPr>
          <p:cNvSpPr>
            <a:spLocks noGrp="1"/>
          </p:cNvSpPr>
          <p:nvPr>
            <p:ph type="title"/>
          </p:nvPr>
        </p:nvSpPr>
        <p:spPr/>
        <p:txBody>
          <a:bodyPr/>
          <a:lstStyle/>
          <a:p>
            <a:r>
              <a:rPr lang="es-ES" altLang="es-CR"/>
              <a:t>Cálculo del MCD – Algoritmo de Euclides (cont.)</a:t>
            </a:r>
          </a:p>
        </p:txBody>
      </p:sp>
      <p:sp>
        <p:nvSpPr>
          <p:cNvPr id="70659" name="2 Marcador de contenido">
            <a:extLst>
              <a:ext uri="{FF2B5EF4-FFF2-40B4-BE49-F238E27FC236}">
                <a16:creationId xmlns:a16="http://schemas.microsoft.com/office/drawing/2014/main" id="{9012B21B-7946-4464-BA22-2423925CD338}"/>
              </a:ext>
            </a:extLst>
          </p:cNvPr>
          <p:cNvSpPr>
            <a:spLocks noGrp="1"/>
          </p:cNvSpPr>
          <p:nvPr>
            <p:ph idx="1"/>
          </p:nvPr>
        </p:nvSpPr>
        <p:spPr>
          <a:xfrm>
            <a:off x="838200" y="2057400"/>
            <a:ext cx="8305800" cy="4514850"/>
          </a:xfrm>
        </p:spPr>
        <p:txBody>
          <a:bodyPr/>
          <a:lstStyle/>
          <a:p>
            <a:r>
              <a:rPr lang="es-ES" altLang="es-CR"/>
              <a:t>El algoritmo funciona de la </a:t>
            </a:r>
            <a:r>
              <a:rPr lang="es-ES" altLang="es-CR">
                <a:sym typeface="Symbol" panose="05050102010706020507" pitchFamily="18" charset="2"/>
              </a:rPr>
              <a:t>siguiente manera:</a:t>
            </a:r>
          </a:p>
          <a:p>
            <a:pPr lvl="1"/>
            <a:r>
              <a:rPr lang="es-ES" altLang="es-CR"/>
              <a:t>Se comienza calculando </a:t>
            </a:r>
            <a:r>
              <a:rPr lang="es-ES" altLang="es-CR" i="1"/>
              <a:t>a</a:t>
            </a:r>
            <a:r>
              <a:rPr lang="es-ES" altLang="es-CR" baseline="-25000"/>
              <a:t>0</a:t>
            </a:r>
            <a:r>
              <a:rPr lang="es-ES" altLang="es-CR"/>
              <a:t> = </a:t>
            </a:r>
            <a:r>
              <a:rPr lang="es-ES" altLang="es-CR" i="1"/>
              <a:t>a</a:t>
            </a:r>
            <a:r>
              <a:rPr lang="es-ES" altLang="es-CR"/>
              <a:t> y </a:t>
            </a:r>
            <a:r>
              <a:rPr lang="es-ES" altLang="es-CR" i="1"/>
              <a:t>b</a:t>
            </a:r>
            <a:r>
              <a:rPr lang="es-ES" altLang="es-CR" baseline="-25000"/>
              <a:t>0</a:t>
            </a:r>
            <a:r>
              <a:rPr lang="es-ES" altLang="es-CR"/>
              <a:t> = </a:t>
            </a:r>
            <a:r>
              <a:rPr lang="es-ES" altLang="es-CR" i="1"/>
              <a:t>b</a:t>
            </a:r>
            <a:r>
              <a:rPr lang="es-ES" altLang="es-CR"/>
              <a:t>.</a:t>
            </a:r>
          </a:p>
          <a:p>
            <a:pPr lvl="1"/>
            <a:r>
              <a:rPr lang="es-ES" altLang="es-CR"/>
              <a:t>Calculados </a:t>
            </a:r>
            <a:r>
              <a:rPr lang="es-ES" altLang="es-CR" i="1"/>
              <a:t>a</a:t>
            </a:r>
            <a:r>
              <a:rPr lang="es-ES" altLang="es-CR" i="1" baseline="-25000"/>
              <a:t>i</a:t>
            </a:r>
            <a:r>
              <a:rPr lang="es-ES" altLang="es-CR"/>
              <a:t> y </a:t>
            </a:r>
            <a:r>
              <a:rPr lang="es-ES" altLang="es-CR" i="1"/>
              <a:t>b</a:t>
            </a:r>
            <a:r>
              <a:rPr lang="es-ES" altLang="es-CR" i="1" baseline="-25000"/>
              <a:t>i</a:t>
            </a:r>
            <a:r>
              <a:rPr lang="es-ES" altLang="es-CR"/>
              <a:t>, para un cierto subíndice </a:t>
            </a:r>
            <a:r>
              <a:rPr lang="es-ES" altLang="es-CR" i="1"/>
              <a:t>i</a:t>
            </a:r>
            <a:r>
              <a:rPr lang="es-ES" altLang="es-CR"/>
              <a:t>, puede ocurrir:</a:t>
            </a:r>
          </a:p>
          <a:p>
            <a:pPr lvl="2"/>
            <a:r>
              <a:rPr lang="es-ES" altLang="es-CR"/>
              <a:t>Si </a:t>
            </a:r>
            <a:r>
              <a:rPr lang="es-ES" altLang="es-CR" i="1"/>
              <a:t>b</a:t>
            </a:r>
            <a:r>
              <a:rPr lang="es-ES" altLang="es-CR" i="1" baseline="-25000"/>
              <a:t>i</a:t>
            </a:r>
            <a:r>
              <a:rPr lang="es-ES" altLang="es-CR"/>
              <a:t> = 0, el cálculo termina. Se toma </a:t>
            </a:r>
            <a:r>
              <a:rPr lang="es-ES" altLang="es-CR" i="1"/>
              <a:t>d</a:t>
            </a:r>
            <a:r>
              <a:rPr lang="es-ES" altLang="es-CR"/>
              <a:t> = </a:t>
            </a:r>
            <a:r>
              <a:rPr lang="es-ES" altLang="es-CR" i="1"/>
              <a:t>a</a:t>
            </a:r>
            <a:r>
              <a:rPr lang="es-ES" altLang="es-CR" i="1" baseline="-25000"/>
              <a:t>i </a:t>
            </a:r>
            <a:r>
              <a:rPr lang="es-ES" altLang="es-CR" i="1"/>
              <a:t> </a:t>
            </a:r>
            <a:r>
              <a:rPr lang="es-ES" altLang="es-CR"/>
              <a:t>y se puede asegurar que </a:t>
            </a:r>
            <a:r>
              <a:rPr lang="es-ES" altLang="es-CR" i="1"/>
              <a:t>d</a:t>
            </a:r>
            <a:r>
              <a:rPr lang="es-ES" altLang="es-CR"/>
              <a:t> = </a:t>
            </a:r>
            <a:r>
              <a:rPr lang="es-ES" altLang="es-CR" i="1"/>
              <a:t>mcd</a:t>
            </a:r>
            <a:r>
              <a:rPr lang="es-ES" altLang="es-CR"/>
              <a:t>(</a:t>
            </a:r>
            <a:r>
              <a:rPr lang="es-ES" altLang="es-CR" i="1"/>
              <a:t>a</a:t>
            </a:r>
            <a:r>
              <a:rPr lang="es-ES" altLang="es-CR"/>
              <a:t>,</a:t>
            </a:r>
            <a:r>
              <a:rPr lang="es-ES" altLang="es-CR" i="1"/>
              <a:t>b</a:t>
            </a:r>
            <a:r>
              <a:rPr lang="es-ES" altLang="es-CR"/>
              <a:t>).</a:t>
            </a:r>
          </a:p>
          <a:p>
            <a:pPr lvl="2"/>
            <a:r>
              <a:rPr lang="es-ES" altLang="es-CR"/>
              <a:t>Si </a:t>
            </a:r>
            <a:r>
              <a:rPr lang="es-ES" altLang="es-CR" i="1"/>
              <a:t>b</a:t>
            </a:r>
            <a:r>
              <a:rPr lang="es-ES" altLang="es-CR" i="1" baseline="-25000"/>
              <a:t>i</a:t>
            </a:r>
            <a:r>
              <a:rPr lang="es-ES" altLang="es-CR"/>
              <a:t> &gt; 0, se calcula </a:t>
            </a:r>
            <a:r>
              <a:rPr lang="es-ES" altLang="es-CR" i="1"/>
              <a:t>c</a:t>
            </a:r>
            <a:r>
              <a:rPr lang="es-ES" altLang="es-CR" i="1" baseline="-25000"/>
              <a:t>i</a:t>
            </a:r>
            <a:r>
              <a:rPr lang="es-ES" altLang="es-CR"/>
              <a:t> = </a:t>
            </a:r>
            <a:r>
              <a:rPr lang="es-ES" altLang="es-CR" i="1"/>
              <a:t>a</a:t>
            </a:r>
            <a:r>
              <a:rPr lang="es-ES" altLang="es-CR" i="1" baseline="-25000"/>
              <a:t>i </a:t>
            </a:r>
            <a:r>
              <a:rPr lang="es-ES" altLang="es-CR" i="1"/>
              <a:t> div b</a:t>
            </a:r>
            <a:r>
              <a:rPr lang="es-ES" altLang="es-CR" i="1" baseline="-25000"/>
              <a:t>i</a:t>
            </a:r>
            <a:r>
              <a:rPr lang="es-ES" altLang="es-CR" i="1"/>
              <a:t> </a:t>
            </a:r>
            <a:r>
              <a:rPr lang="es-ES" altLang="es-CR"/>
              <a:t>y</a:t>
            </a:r>
            <a:r>
              <a:rPr lang="es-ES" altLang="es-CR" i="1"/>
              <a:t> r</a:t>
            </a:r>
            <a:r>
              <a:rPr lang="es-ES" altLang="es-CR" i="1" baseline="-25000"/>
              <a:t>i</a:t>
            </a:r>
            <a:r>
              <a:rPr lang="es-ES" altLang="es-CR"/>
              <a:t> = </a:t>
            </a:r>
            <a:r>
              <a:rPr lang="es-ES" altLang="es-CR" i="1"/>
              <a:t>a</a:t>
            </a:r>
            <a:r>
              <a:rPr lang="es-ES" altLang="es-CR" i="1" baseline="-25000"/>
              <a:t>i </a:t>
            </a:r>
            <a:r>
              <a:rPr lang="es-ES" altLang="es-CR" i="1"/>
              <a:t> mod b</a:t>
            </a:r>
            <a:r>
              <a:rPr lang="es-ES" altLang="es-CR" i="1" baseline="-25000"/>
              <a:t>i</a:t>
            </a:r>
            <a:r>
              <a:rPr lang="es-ES" altLang="es-CR" i="1"/>
              <a:t> </a:t>
            </a:r>
            <a:r>
              <a:rPr lang="es-ES" altLang="es-CR"/>
              <a:t>y se continua con </a:t>
            </a:r>
            <a:r>
              <a:rPr lang="es-ES" altLang="es-CR" i="1"/>
              <a:t>a</a:t>
            </a:r>
            <a:r>
              <a:rPr lang="es-ES" altLang="es-CR" i="1" baseline="-25000"/>
              <a:t>i</a:t>
            </a:r>
            <a:r>
              <a:rPr lang="es-ES" altLang="es-CR" baseline="-25000"/>
              <a:t>+1</a:t>
            </a:r>
            <a:r>
              <a:rPr lang="es-ES" altLang="es-CR"/>
              <a:t> = </a:t>
            </a:r>
            <a:r>
              <a:rPr lang="es-ES" altLang="es-CR" i="1"/>
              <a:t>b</a:t>
            </a:r>
            <a:r>
              <a:rPr lang="es-ES" altLang="es-CR" i="1" baseline="-25000"/>
              <a:t>i</a:t>
            </a:r>
            <a:r>
              <a:rPr lang="es-ES" altLang="es-CR"/>
              <a:t>, </a:t>
            </a:r>
            <a:r>
              <a:rPr lang="es-ES" altLang="es-CR" i="1"/>
              <a:t>b</a:t>
            </a:r>
            <a:r>
              <a:rPr lang="es-ES" altLang="es-CR" i="1" baseline="-25000"/>
              <a:t>i</a:t>
            </a:r>
            <a:r>
              <a:rPr lang="es-ES" altLang="es-CR" baseline="-25000"/>
              <a:t>+1</a:t>
            </a:r>
            <a:r>
              <a:rPr lang="es-ES" altLang="es-CR"/>
              <a:t> = </a:t>
            </a:r>
            <a:r>
              <a:rPr lang="es-ES" altLang="es-CR" i="1"/>
              <a:t>r</a:t>
            </a:r>
            <a:r>
              <a:rPr lang="es-ES" altLang="es-CR" i="1" baseline="-25000"/>
              <a:t>i</a:t>
            </a:r>
            <a:r>
              <a:rPr lang="es-ES" altLang="es-CR"/>
              <a:t>.</a:t>
            </a:r>
          </a:p>
          <a:p>
            <a:r>
              <a:rPr lang="es-ES" altLang="es-CR"/>
              <a:t>En la práctica, los cálculos necesarios para ejecutar el algoritmo se pueden organizar en una tabla con varias columnas, en las cuales se van registrando los valores de </a:t>
            </a:r>
            <a:r>
              <a:rPr lang="es-ES" altLang="es-CR" i="1"/>
              <a:t>i</a:t>
            </a:r>
            <a:r>
              <a:rPr lang="es-ES" altLang="es-CR"/>
              <a:t>, </a:t>
            </a:r>
            <a:r>
              <a:rPr lang="es-ES" altLang="es-CR" i="1"/>
              <a:t>a</a:t>
            </a:r>
            <a:r>
              <a:rPr lang="es-ES" altLang="es-CR" i="1" baseline="-25000"/>
              <a:t>i</a:t>
            </a:r>
            <a:r>
              <a:rPr lang="es-ES" altLang="es-CR"/>
              <a:t>, </a:t>
            </a:r>
            <a:r>
              <a:rPr lang="es-ES" altLang="es-CR" i="1"/>
              <a:t>b</a:t>
            </a:r>
            <a:r>
              <a:rPr lang="es-ES" altLang="es-CR" i="1" baseline="-25000"/>
              <a:t>i</a:t>
            </a:r>
            <a:r>
              <a:rPr lang="es-ES" altLang="es-CR"/>
              <a:t>, </a:t>
            </a:r>
            <a:r>
              <a:rPr lang="es-ES" altLang="es-CR" i="1"/>
              <a:t>c</a:t>
            </a:r>
            <a:r>
              <a:rPr lang="es-ES" altLang="es-CR" i="1" baseline="-25000"/>
              <a:t>i</a:t>
            </a:r>
            <a:r>
              <a:rPr lang="es-ES" altLang="es-CR"/>
              <a:t> y </a:t>
            </a:r>
            <a:r>
              <a:rPr lang="es-ES" altLang="es-CR" i="1"/>
              <a:t>r</a:t>
            </a:r>
            <a:r>
              <a:rPr lang="es-ES" altLang="es-CR" i="1" baseline="-25000"/>
              <a:t>i</a:t>
            </a:r>
            <a:r>
              <a:rPr lang="es-ES" altLang="es-CR"/>
              <a:t>.</a:t>
            </a:r>
          </a:p>
        </p:txBody>
      </p:sp>
      <p:sp>
        <p:nvSpPr>
          <p:cNvPr id="70660" name="3 Marcador de número de diapositiva">
            <a:extLst>
              <a:ext uri="{FF2B5EF4-FFF2-40B4-BE49-F238E27FC236}">
                <a16:creationId xmlns:a16="http://schemas.microsoft.com/office/drawing/2014/main" id="{5F42119D-A590-46A7-B965-B71E710AF96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707327D-489F-4C08-A472-6B4FDE43379C}" type="slidenum">
              <a:rPr lang="es-ES" altLang="es-CR" sz="2000" smtClean="0">
                <a:solidFill>
                  <a:schemeClr val="tx2"/>
                </a:solidFill>
              </a:rPr>
              <a:pPr>
                <a:spcBef>
                  <a:spcPct val="0"/>
                </a:spcBef>
                <a:buClrTx/>
                <a:buSzTx/>
                <a:buFontTx/>
                <a:buNone/>
              </a:pPr>
              <a:t>35</a:t>
            </a:fld>
            <a:endParaRPr lang="es-ES" altLang="es-CR" sz="2000">
              <a:solidFill>
                <a:schemeClr val="tx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Título">
            <a:extLst>
              <a:ext uri="{FF2B5EF4-FFF2-40B4-BE49-F238E27FC236}">
                <a16:creationId xmlns:a16="http://schemas.microsoft.com/office/drawing/2014/main" id="{DBD26BE8-2E72-45EB-877D-59DBF9DAEE72}"/>
              </a:ext>
            </a:extLst>
          </p:cNvPr>
          <p:cNvSpPr>
            <a:spLocks noGrp="1"/>
          </p:cNvSpPr>
          <p:nvPr>
            <p:ph type="title"/>
          </p:nvPr>
        </p:nvSpPr>
        <p:spPr/>
        <p:txBody>
          <a:bodyPr/>
          <a:lstStyle/>
          <a:p>
            <a:r>
              <a:rPr lang="es-ES" altLang="es-CR"/>
              <a:t>Cálculo del MCD – Algoritmo de Euclides (cont.)</a:t>
            </a:r>
          </a:p>
        </p:txBody>
      </p:sp>
      <p:sp>
        <p:nvSpPr>
          <p:cNvPr id="72707" name="3 Marcador de número de diapositiva">
            <a:extLst>
              <a:ext uri="{FF2B5EF4-FFF2-40B4-BE49-F238E27FC236}">
                <a16:creationId xmlns:a16="http://schemas.microsoft.com/office/drawing/2014/main" id="{F1020973-AA37-4DE3-9C09-0CAB6C9738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99F8E8C-64A1-4D0C-9E00-378BEC0F0718}" type="slidenum">
              <a:rPr lang="es-ES" altLang="es-CR" sz="2000" smtClean="0">
                <a:solidFill>
                  <a:schemeClr val="tx2"/>
                </a:solidFill>
              </a:rPr>
              <a:pPr>
                <a:spcBef>
                  <a:spcPct val="0"/>
                </a:spcBef>
                <a:buClrTx/>
                <a:buSzTx/>
                <a:buFontTx/>
                <a:buNone/>
              </a:pPr>
              <a:t>36</a:t>
            </a:fld>
            <a:endParaRPr lang="es-ES" altLang="es-CR" sz="2000">
              <a:solidFill>
                <a:schemeClr val="tx2"/>
              </a:solidFill>
            </a:endParaRPr>
          </a:p>
        </p:txBody>
      </p:sp>
      <p:pic>
        <p:nvPicPr>
          <p:cNvPr id="72708" name="Picture 2">
            <a:extLst>
              <a:ext uri="{FF2B5EF4-FFF2-40B4-BE49-F238E27FC236}">
                <a16:creationId xmlns:a16="http://schemas.microsoft.com/office/drawing/2014/main" id="{5184D530-9191-4DC5-96AC-BBE78E654A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2014538"/>
            <a:ext cx="5178425" cy="4200525"/>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Título">
            <a:extLst>
              <a:ext uri="{FF2B5EF4-FFF2-40B4-BE49-F238E27FC236}">
                <a16:creationId xmlns:a16="http://schemas.microsoft.com/office/drawing/2014/main" id="{9F99A5DE-5B81-432C-9322-3999000A3936}"/>
              </a:ext>
            </a:extLst>
          </p:cNvPr>
          <p:cNvSpPr>
            <a:spLocks noGrp="1"/>
          </p:cNvSpPr>
          <p:nvPr>
            <p:ph type="title"/>
          </p:nvPr>
        </p:nvSpPr>
        <p:spPr/>
        <p:txBody>
          <a:bodyPr/>
          <a:lstStyle/>
          <a:p>
            <a:r>
              <a:rPr lang="es-ES" altLang="es-CR"/>
              <a:t>Cálculo del MCD – Algoritmo de Euclides (cont.)</a:t>
            </a:r>
          </a:p>
        </p:txBody>
      </p:sp>
      <p:sp>
        <p:nvSpPr>
          <p:cNvPr id="74755" name="3 Marcador de número de diapositiva">
            <a:extLst>
              <a:ext uri="{FF2B5EF4-FFF2-40B4-BE49-F238E27FC236}">
                <a16:creationId xmlns:a16="http://schemas.microsoft.com/office/drawing/2014/main" id="{81F8B012-7F3C-42A2-BF72-ABAE5BBF3DE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865CAF2-20B5-4AC2-8382-A64A4E47A80F}" type="slidenum">
              <a:rPr lang="es-ES" altLang="es-CR" sz="2000" smtClean="0">
                <a:solidFill>
                  <a:schemeClr val="tx2"/>
                </a:solidFill>
              </a:rPr>
              <a:pPr>
                <a:spcBef>
                  <a:spcPct val="0"/>
                </a:spcBef>
                <a:buClrTx/>
                <a:buSzTx/>
                <a:buFontTx/>
                <a:buNone/>
              </a:pPr>
              <a:t>37</a:t>
            </a:fld>
            <a:endParaRPr lang="es-ES" altLang="es-CR" sz="2000">
              <a:solidFill>
                <a:schemeClr val="tx2"/>
              </a:solidFill>
            </a:endParaRPr>
          </a:p>
        </p:txBody>
      </p:sp>
      <p:pic>
        <p:nvPicPr>
          <p:cNvPr id="74756" name="Picture 2">
            <a:extLst>
              <a:ext uri="{FF2B5EF4-FFF2-40B4-BE49-F238E27FC236}">
                <a16:creationId xmlns:a16="http://schemas.microsoft.com/office/drawing/2014/main" id="{E8A5DE11-2885-4A65-8856-B45727C0BF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1500" y="2363788"/>
            <a:ext cx="8535988" cy="3208337"/>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a:extLst>
              <a:ext uri="{FF2B5EF4-FFF2-40B4-BE49-F238E27FC236}">
                <a16:creationId xmlns:a16="http://schemas.microsoft.com/office/drawing/2014/main" id="{99302C98-CA56-4A07-8DE5-7691A41A2A9E}"/>
              </a:ext>
            </a:extLst>
          </p:cNvPr>
          <p:cNvSpPr>
            <a:spLocks noGrp="1"/>
          </p:cNvSpPr>
          <p:nvPr>
            <p:ph type="title"/>
          </p:nvPr>
        </p:nvSpPr>
        <p:spPr/>
        <p:txBody>
          <a:bodyPr/>
          <a:lstStyle/>
          <a:p>
            <a:r>
              <a:rPr lang="es-ES" altLang="es-CR"/>
              <a:t>Cálculo del MCD – Algoritmo de Euclides (cont.)</a:t>
            </a:r>
          </a:p>
        </p:txBody>
      </p:sp>
      <p:sp>
        <p:nvSpPr>
          <p:cNvPr id="76803" name="2 Marcador de contenido">
            <a:extLst>
              <a:ext uri="{FF2B5EF4-FFF2-40B4-BE49-F238E27FC236}">
                <a16:creationId xmlns:a16="http://schemas.microsoft.com/office/drawing/2014/main" id="{8D50A410-7E8D-4528-962D-599B681B5755}"/>
              </a:ext>
            </a:extLst>
          </p:cNvPr>
          <p:cNvSpPr>
            <a:spLocks noGrp="1"/>
          </p:cNvSpPr>
          <p:nvPr>
            <p:ph idx="1"/>
          </p:nvPr>
        </p:nvSpPr>
        <p:spPr>
          <a:xfrm>
            <a:off x="838200" y="2057400"/>
            <a:ext cx="8305800" cy="4300538"/>
          </a:xfrm>
        </p:spPr>
        <p:txBody>
          <a:bodyPr/>
          <a:lstStyle/>
          <a:p>
            <a:r>
              <a:rPr lang="es-ES" altLang="es-CR" b="1"/>
              <a:t>Teorema de Lamé.</a:t>
            </a:r>
            <a:r>
              <a:rPr lang="es-ES" altLang="es-CR"/>
              <a:t> </a:t>
            </a:r>
            <a:r>
              <a:rPr lang="es-ES" altLang="es-CR">
                <a:sym typeface="Symbol" panose="05050102010706020507" pitchFamily="18" charset="2"/>
              </a:rPr>
              <a:t></a:t>
            </a:r>
            <a:r>
              <a:rPr lang="es-ES" altLang="es-CR" i="1"/>
              <a:t>k</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 y </a:t>
            </a:r>
            <a:r>
              <a:rPr lang="es-ES" altLang="es-CR" i="1">
                <a:sym typeface="Symbol" panose="05050102010706020507" pitchFamily="18" charset="2"/>
              </a:rPr>
              <a:t>k</a:t>
            </a:r>
            <a:r>
              <a:rPr lang="es-ES" altLang="es-CR">
                <a:sym typeface="Symbol" panose="05050102010706020507" pitchFamily="18" charset="2"/>
              </a:rPr>
              <a:t>  1, si </a:t>
            </a:r>
            <a:r>
              <a:rPr lang="es-ES" altLang="es-CR" i="1">
                <a:sym typeface="Symbol" panose="05050102010706020507" pitchFamily="18" charset="2"/>
              </a:rPr>
              <a:t>a</a:t>
            </a:r>
            <a:r>
              <a:rPr lang="es-ES" altLang="es-CR">
                <a:sym typeface="Symbol" panose="05050102010706020507" pitchFamily="18" charset="2"/>
              </a:rPr>
              <a:t> &gt; </a:t>
            </a:r>
            <a:r>
              <a:rPr lang="es-ES" altLang="es-CR" i="1">
                <a:sym typeface="Symbol" panose="05050102010706020507" pitchFamily="18" charset="2"/>
              </a:rPr>
              <a:t>b</a:t>
            </a:r>
            <a:r>
              <a:rPr lang="es-ES" altLang="es-CR">
                <a:sym typeface="Symbol" panose="05050102010706020507" pitchFamily="18" charset="2"/>
              </a:rPr>
              <a:t>  1 y </a:t>
            </a:r>
            <a:r>
              <a:rPr lang="es-ES" altLang="es-CR" i="1">
                <a:sym typeface="Symbol" panose="05050102010706020507" pitchFamily="18" charset="2"/>
              </a:rPr>
              <a:t>b</a:t>
            </a:r>
            <a:r>
              <a:rPr lang="es-ES" altLang="es-CR">
                <a:sym typeface="Symbol" panose="05050102010706020507" pitchFamily="18" charset="2"/>
              </a:rPr>
              <a:t> &lt; </a:t>
            </a:r>
            <a:r>
              <a:rPr lang="es-ES" altLang="es-CR" i="1">
                <a:sym typeface="Symbol" panose="05050102010706020507" pitchFamily="18" charset="2"/>
              </a:rPr>
              <a:t>F</a:t>
            </a:r>
            <a:r>
              <a:rPr lang="es-ES" altLang="es-CR" i="1" baseline="-25000">
                <a:sym typeface="Symbol" panose="05050102010706020507" pitchFamily="18" charset="2"/>
              </a:rPr>
              <a:t>k</a:t>
            </a:r>
            <a:r>
              <a:rPr lang="es-ES" altLang="es-CR" baseline="-25000">
                <a:sym typeface="Symbol" panose="05050102010706020507" pitchFamily="18" charset="2"/>
              </a:rPr>
              <a:t>+1</a:t>
            </a:r>
            <a:r>
              <a:rPr lang="es-ES" altLang="es-CR">
                <a:sym typeface="Symbol" panose="05050102010706020507" pitchFamily="18" charset="2"/>
              </a:rPr>
              <a:t>  la función euclidiana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realiza </a:t>
            </a:r>
            <a:r>
              <a:rPr lang="es-ES" altLang="es-CR" i="1">
                <a:sym typeface="Symbol" panose="05050102010706020507" pitchFamily="18" charset="2"/>
              </a:rPr>
              <a:t>k</a:t>
            </a:r>
            <a:r>
              <a:rPr lang="es-ES" altLang="es-CR">
                <a:sym typeface="Symbol" panose="05050102010706020507" pitchFamily="18" charset="2"/>
              </a:rPr>
              <a:t> recursiva llamadas.</a:t>
            </a:r>
          </a:p>
          <a:p>
            <a:r>
              <a:rPr lang="es-ES" altLang="es-CR">
                <a:sym typeface="Symbol" panose="05050102010706020507" pitchFamily="18" charset="2"/>
              </a:rPr>
              <a:t>El </a:t>
            </a:r>
            <a:r>
              <a:rPr lang="es-ES" altLang="es-CR" b="1">
                <a:sym typeface="Symbol" panose="05050102010706020507" pitchFamily="18" charset="2"/>
              </a:rPr>
              <a:t>teorema de Bézout</a:t>
            </a:r>
            <a:r>
              <a:rPr lang="es-ES" altLang="es-CR">
                <a:sym typeface="Symbol" panose="05050102010706020507" pitchFamily="18" charset="2"/>
              </a:rPr>
              <a:t> afirma que el MCD de dos números enteros se puede expresar como combinación lineal de dichos números con coeficientes enteros; es decir, dados </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 </a:t>
            </a:r>
            <a:r>
              <a:rPr lang="es-ES" altLang="es-CR" i="1">
                <a:sym typeface="Symbol" panose="05050102010706020507" pitchFamily="18" charset="2"/>
              </a:rPr>
              <a:t>Z </a:t>
            </a:r>
            <a:r>
              <a:rPr lang="es-ES" altLang="es-CR">
                <a:sym typeface="Symbol" panose="05050102010706020507" pitchFamily="18" charset="2"/>
              </a:rPr>
              <a:t>tales que </a:t>
            </a:r>
            <a:r>
              <a:rPr lang="es-ES" altLang="es-CR" i="1">
                <a:sym typeface="Symbol" panose="05050102010706020507" pitchFamily="18" charset="2"/>
              </a:rPr>
              <a:t>d</a:t>
            </a:r>
            <a:r>
              <a:rPr lang="es-ES" altLang="es-CR">
                <a:sym typeface="Symbol" panose="05050102010706020507" pitchFamily="18" charset="2"/>
              </a:rPr>
              <a:t> =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se pueden encontrar dos coeficientes enteros </a:t>
            </a:r>
            <a:r>
              <a:rPr lang="es-ES" altLang="es-CR" i="1">
                <a:sym typeface="Symbol" panose="05050102010706020507" pitchFamily="18" charset="2"/>
              </a:rPr>
              <a:t>m</a:t>
            </a:r>
            <a:r>
              <a:rPr lang="es-ES" altLang="es-CR">
                <a:sym typeface="Symbol" panose="05050102010706020507" pitchFamily="18" charset="2"/>
              </a:rPr>
              <a:t>,</a:t>
            </a:r>
            <a:r>
              <a:rPr lang="es-ES" altLang="es-CR" i="1">
                <a:sym typeface="Symbol" panose="05050102010706020507" pitchFamily="18" charset="2"/>
              </a:rPr>
              <a:t>n</a:t>
            </a:r>
            <a:r>
              <a:rPr lang="es-ES" altLang="es-CR">
                <a:sym typeface="Symbol" panose="05050102010706020507" pitchFamily="18" charset="2"/>
              </a:rPr>
              <a:t>  </a:t>
            </a:r>
            <a:r>
              <a:rPr lang="es-ES" altLang="es-CR" i="1">
                <a:sym typeface="Symbol" panose="05050102010706020507" pitchFamily="18" charset="2"/>
              </a:rPr>
              <a:t>Z </a:t>
            </a:r>
            <a:r>
              <a:rPr lang="es-ES" altLang="es-CR">
                <a:sym typeface="Symbol" panose="05050102010706020507" pitchFamily="18" charset="2"/>
              </a:rPr>
              <a:t>de manera que se cumpla </a:t>
            </a:r>
            <a:r>
              <a:rPr lang="es-ES" altLang="es-CR" i="1">
                <a:sym typeface="Symbol" panose="05050102010706020507" pitchFamily="18" charset="2"/>
              </a:rPr>
              <a:t>d</a:t>
            </a:r>
            <a:r>
              <a:rPr lang="es-ES" altLang="es-CR">
                <a:sym typeface="Symbol" panose="05050102010706020507" pitchFamily="18" charset="2"/>
              </a:rPr>
              <a:t> = </a:t>
            </a:r>
            <a:r>
              <a:rPr lang="es-ES" altLang="es-CR" i="1"/>
              <a:t>am</a:t>
            </a:r>
            <a:r>
              <a:rPr lang="es-ES" altLang="es-CR"/>
              <a:t> + </a:t>
            </a:r>
            <a:r>
              <a:rPr lang="es-ES" altLang="es-CR" i="1"/>
              <a:t>bn</a:t>
            </a:r>
            <a:r>
              <a:rPr lang="es-ES" altLang="es-CR"/>
              <a:t>, o equitativamente </a:t>
            </a:r>
            <a:r>
              <a:rPr lang="es-ES" altLang="es-CR" i="1">
                <a:sym typeface="Symbol" panose="05050102010706020507" pitchFamily="18" charset="2"/>
              </a:rPr>
              <a:t>d</a:t>
            </a:r>
            <a:r>
              <a:rPr lang="es-ES" altLang="es-CR">
                <a:sym typeface="Symbol" panose="05050102010706020507" pitchFamily="18" charset="2"/>
              </a:rPr>
              <a:t> = </a:t>
            </a:r>
            <a:r>
              <a:rPr lang="es-ES" altLang="es-CR" i="1"/>
              <a:t>ma</a:t>
            </a:r>
            <a:r>
              <a:rPr lang="es-ES" altLang="es-CR"/>
              <a:t> + </a:t>
            </a:r>
            <a:r>
              <a:rPr lang="es-ES" altLang="es-CR" i="1"/>
              <a:t>nb</a:t>
            </a:r>
            <a:r>
              <a:rPr lang="es-ES" altLang="es-CR"/>
              <a:t>.</a:t>
            </a:r>
          </a:p>
          <a:p>
            <a:r>
              <a:rPr lang="es-ES" altLang="es-CR"/>
              <a:t>Esto teoremas generan el algoritmo de Euclides extendido.</a:t>
            </a:r>
          </a:p>
        </p:txBody>
      </p:sp>
      <p:sp>
        <p:nvSpPr>
          <p:cNvPr id="76804" name="3 Marcador de número de diapositiva">
            <a:extLst>
              <a:ext uri="{FF2B5EF4-FFF2-40B4-BE49-F238E27FC236}">
                <a16:creationId xmlns:a16="http://schemas.microsoft.com/office/drawing/2014/main" id="{2EC26C9E-55C0-4868-ACDC-CD86CA28A1D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7F6D832-F149-4BD6-99A2-A56310CC6472}" type="slidenum">
              <a:rPr lang="es-ES" altLang="es-CR" sz="2000" smtClean="0">
                <a:solidFill>
                  <a:schemeClr val="tx2"/>
                </a:solidFill>
              </a:rPr>
              <a:pPr>
                <a:spcBef>
                  <a:spcPct val="0"/>
                </a:spcBef>
                <a:buClrTx/>
                <a:buSzTx/>
                <a:buFontTx/>
                <a:buNone/>
              </a:pPr>
              <a:t>38</a:t>
            </a:fld>
            <a:endParaRPr lang="es-ES" altLang="es-CR" sz="2000">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Título">
            <a:extLst>
              <a:ext uri="{FF2B5EF4-FFF2-40B4-BE49-F238E27FC236}">
                <a16:creationId xmlns:a16="http://schemas.microsoft.com/office/drawing/2014/main" id="{6BA77663-BB44-49FB-BC97-9D191FDCBD1F}"/>
              </a:ext>
            </a:extLst>
          </p:cNvPr>
          <p:cNvSpPr>
            <a:spLocks noGrp="1"/>
          </p:cNvSpPr>
          <p:nvPr>
            <p:ph type="title"/>
          </p:nvPr>
        </p:nvSpPr>
        <p:spPr/>
        <p:txBody>
          <a:bodyPr/>
          <a:lstStyle/>
          <a:p>
            <a:r>
              <a:rPr lang="es-ES" altLang="es-CR"/>
              <a:t>Cálculo del MCD – Algoritmo de Euclides (cont.)</a:t>
            </a:r>
          </a:p>
        </p:txBody>
      </p:sp>
      <p:sp>
        <p:nvSpPr>
          <p:cNvPr id="78851" name="2 Marcador de contenido">
            <a:extLst>
              <a:ext uri="{FF2B5EF4-FFF2-40B4-BE49-F238E27FC236}">
                <a16:creationId xmlns:a16="http://schemas.microsoft.com/office/drawing/2014/main" id="{01BA81C4-D4BA-46E9-A205-ACD1CB43CC03}"/>
              </a:ext>
            </a:extLst>
          </p:cNvPr>
          <p:cNvSpPr>
            <a:spLocks noGrp="1"/>
          </p:cNvSpPr>
          <p:nvPr>
            <p:ph idx="1"/>
          </p:nvPr>
        </p:nvSpPr>
        <p:spPr>
          <a:xfrm>
            <a:off x="838200" y="2057400"/>
            <a:ext cx="8305800" cy="4300538"/>
          </a:xfrm>
        </p:spPr>
        <p:txBody>
          <a:bodyPr/>
          <a:lstStyle/>
          <a:p>
            <a:r>
              <a:rPr lang="es-ES" altLang="es-CR"/>
              <a:t>El algoritmo de Euclides extendido permite, además de encontrar el MCD de dos números enteros </a:t>
            </a:r>
            <a:r>
              <a:rPr lang="es-ES" altLang="es-CR" i="1"/>
              <a:t>a</a:t>
            </a:r>
            <a:r>
              <a:rPr lang="es-ES" altLang="es-CR"/>
              <a:t> y </a:t>
            </a:r>
            <a:r>
              <a:rPr lang="es-ES" altLang="es-CR" i="1"/>
              <a:t>b</a:t>
            </a:r>
            <a:r>
              <a:rPr lang="es-ES" altLang="es-CR"/>
              <a:t>, expresarlo como una combinación lineal, es decir, encontrar números enteros </a:t>
            </a:r>
            <a:r>
              <a:rPr lang="es-ES" altLang="es-CR" i="1"/>
              <a:t>x</a:t>
            </a:r>
            <a:r>
              <a:rPr lang="es-ES" altLang="es-CR"/>
              <a:t> y </a:t>
            </a:r>
            <a:r>
              <a:rPr lang="es-ES" altLang="es-CR" i="1"/>
              <a:t>y</a:t>
            </a:r>
            <a:r>
              <a:rPr lang="es-ES" altLang="es-CR"/>
              <a:t> tales que </a:t>
            </a:r>
            <a:r>
              <a:rPr lang="es-ES" altLang="es-CR" i="1"/>
              <a:t>d</a:t>
            </a:r>
            <a:r>
              <a:rPr lang="es-ES" altLang="es-CR"/>
              <a:t> =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 </a:t>
            </a:r>
            <a:r>
              <a:rPr lang="es-ES" altLang="es-CR" i="1">
                <a:sym typeface="Symbol" panose="05050102010706020507" pitchFamily="18" charset="2"/>
              </a:rPr>
              <a:t>ax</a:t>
            </a:r>
            <a:r>
              <a:rPr lang="es-ES" altLang="es-CR">
                <a:sym typeface="Symbol" panose="05050102010706020507" pitchFamily="18" charset="2"/>
              </a:rPr>
              <a:t> + </a:t>
            </a:r>
            <a:r>
              <a:rPr lang="es-ES" altLang="es-CR" i="1">
                <a:sym typeface="Symbol" panose="05050102010706020507" pitchFamily="18" charset="2"/>
              </a:rPr>
              <a:t>by</a:t>
            </a:r>
            <a:r>
              <a:rPr lang="es-ES" altLang="es-CR">
                <a:sym typeface="Symbol" panose="05050102010706020507" pitchFamily="18" charset="2"/>
              </a:rPr>
              <a:t>,</a:t>
            </a:r>
            <a:r>
              <a:rPr lang="es-ES" altLang="es-CR"/>
              <a:t> </a:t>
            </a:r>
            <a:r>
              <a:rPr lang="es-ES" altLang="es-CR">
                <a:sym typeface="Symbol" panose="05050102010706020507" pitchFamily="18" charset="2"/>
              </a:rPr>
              <a:t></a:t>
            </a:r>
            <a:r>
              <a:rPr lang="es-ES" altLang="es-CR" i="1">
                <a:sym typeface="Symbol" panose="05050102010706020507" pitchFamily="18" charset="2"/>
              </a:rPr>
              <a:t>x</a:t>
            </a:r>
            <a:r>
              <a:rPr lang="es-ES" altLang="es-CR">
                <a:sym typeface="Symbol" panose="05050102010706020507" pitchFamily="18" charset="2"/>
              </a:rPr>
              <a:t>,</a:t>
            </a:r>
            <a:r>
              <a:rPr lang="es-ES" altLang="es-CR" i="1">
                <a:sym typeface="Symbol" panose="05050102010706020507" pitchFamily="18" charset="2"/>
              </a:rPr>
              <a:t>y</a:t>
            </a:r>
            <a:r>
              <a:rPr lang="es-ES" altLang="es-CR">
                <a:sym typeface="Symbol" panose="05050102010706020507" pitchFamily="18" charset="2"/>
              </a:rPr>
              <a:t>  </a:t>
            </a:r>
            <a:r>
              <a:rPr lang="es-ES" altLang="es-CR" i="1">
                <a:sym typeface="Symbol" panose="05050102010706020507" pitchFamily="18" charset="2"/>
              </a:rPr>
              <a:t>Z</a:t>
            </a:r>
            <a:r>
              <a:rPr lang="es-ES" altLang="es-CR">
                <a:sym typeface="Symbol" panose="05050102010706020507" pitchFamily="18" charset="2"/>
              </a:rPr>
              <a:t>.</a:t>
            </a:r>
          </a:p>
          <a:p>
            <a:r>
              <a:rPr lang="es-ES" altLang="es-CR">
                <a:sym typeface="Symbol" panose="05050102010706020507" pitchFamily="18" charset="2"/>
              </a:rPr>
              <a:t>Este algoritmo retorna una tripleta (</a:t>
            </a:r>
            <a:r>
              <a:rPr lang="es-ES" altLang="es-CR" i="1">
                <a:sym typeface="Symbol" panose="05050102010706020507" pitchFamily="18" charset="2"/>
              </a:rPr>
              <a:t>d</a:t>
            </a:r>
            <a:r>
              <a:rPr lang="es-ES" altLang="es-CR">
                <a:sym typeface="Symbol" panose="05050102010706020507" pitchFamily="18" charset="2"/>
              </a:rPr>
              <a:t>,</a:t>
            </a:r>
            <a:r>
              <a:rPr lang="es-ES" altLang="es-CR" i="1">
                <a:sym typeface="Symbol" panose="05050102010706020507" pitchFamily="18" charset="2"/>
              </a:rPr>
              <a:t>x</a:t>
            </a:r>
            <a:r>
              <a:rPr lang="es-ES" altLang="es-CR">
                <a:sym typeface="Symbol" panose="05050102010706020507" pitchFamily="18" charset="2"/>
              </a:rPr>
              <a:t>,</a:t>
            </a:r>
            <a:r>
              <a:rPr lang="es-ES" altLang="es-CR" i="1">
                <a:sym typeface="Symbol" panose="05050102010706020507" pitchFamily="18" charset="2"/>
              </a:rPr>
              <a:t>y</a:t>
            </a:r>
            <a:r>
              <a:rPr lang="es-ES" altLang="es-CR">
                <a:sym typeface="Symbol" panose="05050102010706020507" pitchFamily="18" charset="2"/>
              </a:rPr>
              <a:t>).</a:t>
            </a:r>
          </a:p>
          <a:p>
            <a:pPr lvl="1"/>
            <a:r>
              <a:rPr lang="es-ES" altLang="es-CR"/>
              <a:t>Ejemplo: </a:t>
            </a:r>
            <a:r>
              <a:rPr lang="es-ES" altLang="es-CR" i="1"/>
              <a:t>Euclides</a:t>
            </a:r>
            <a:r>
              <a:rPr lang="es-ES" altLang="es-CR"/>
              <a:t>(99,78) = (3,-11,14) </a:t>
            </a:r>
            <a:r>
              <a:rPr lang="es-ES" altLang="es-CR">
                <a:sym typeface="Symbol" panose="05050102010706020507" pitchFamily="18" charset="2"/>
              </a:rPr>
              <a:t> </a:t>
            </a:r>
            <a:r>
              <a:rPr lang="es-ES" altLang="es-CR" i="1"/>
              <a:t>mcd</a:t>
            </a:r>
            <a:r>
              <a:rPr lang="es-ES" altLang="es-CR"/>
              <a:t>(99,78) = 3 = 99 </a:t>
            </a:r>
            <a:r>
              <a:rPr lang="es-ES" altLang="es-CR">
                <a:cs typeface="Times New Roman" panose="02020603050405020304" pitchFamily="18" charset="0"/>
              </a:rPr>
              <a:t>• -11 + 78 • 14</a:t>
            </a:r>
            <a:r>
              <a:rPr lang="es-ES" altLang="es-CR"/>
              <a:t>.</a:t>
            </a:r>
          </a:p>
          <a:p>
            <a:r>
              <a:rPr lang="es-ES" altLang="es-CR">
                <a:sym typeface="Symbol" panose="05050102010706020507" pitchFamily="18" charset="2"/>
              </a:rPr>
              <a:t></a:t>
            </a:r>
            <a:r>
              <a:rPr lang="es-ES" altLang="es-CR" i="1"/>
              <a:t>a</a:t>
            </a:r>
            <a:r>
              <a:rPr lang="es-ES" altLang="es-CR"/>
              <a:t>,</a:t>
            </a:r>
            <a:r>
              <a:rPr lang="es-ES" altLang="es-CR" i="1"/>
              <a:t>b</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 si </a:t>
            </a:r>
            <a:r>
              <a:rPr lang="es-ES" altLang="es-CR" i="1">
                <a:sym typeface="Symbol" panose="05050102010706020507" pitchFamily="18" charset="2"/>
              </a:rPr>
              <a:t>a</a:t>
            </a:r>
            <a:r>
              <a:rPr lang="es-ES" altLang="es-CR">
                <a:sym typeface="Symbol" panose="05050102010706020507" pitchFamily="18" charset="2"/>
              </a:rPr>
              <a:t> &gt; </a:t>
            </a:r>
            <a:r>
              <a:rPr lang="es-ES" altLang="es-CR" i="1">
                <a:sym typeface="Symbol" panose="05050102010706020507" pitchFamily="18" charset="2"/>
              </a:rPr>
              <a:t>b</a:t>
            </a:r>
            <a:r>
              <a:rPr lang="es-ES" altLang="es-CR">
                <a:sym typeface="Symbol" panose="05050102010706020507" pitchFamily="18" charset="2"/>
              </a:rPr>
              <a:t> &gt; 0  la función realiza </a:t>
            </a:r>
            <a:r>
              <a:rPr lang="es-ES" altLang="es-CR" i="1">
                <a:sym typeface="Symbol" panose="05050102010706020507" pitchFamily="18" charset="2"/>
              </a:rPr>
              <a:t>O</a:t>
            </a:r>
            <a:r>
              <a:rPr lang="es-ES" altLang="es-CR">
                <a:sym typeface="Symbol" panose="05050102010706020507" pitchFamily="18" charset="2"/>
              </a:rPr>
              <a:t>(log </a:t>
            </a:r>
            <a:r>
              <a:rPr lang="es-ES" altLang="es-CR" i="1">
                <a:sym typeface="Symbol" panose="05050102010706020507" pitchFamily="18" charset="2"/>
              </a:rPr>
              <a:t>b</a:t>
            </a:r>
            <a:r>
              <a:rPr lang="es-ES" altLang="es-CR">
                <a:sym typeface="Symbol" panose="05050102010706020507" pitchFamily="18" charset="2"/>
              </a:rPr>
              <a:t>) recursiva llamadas.</a:t>
            </a:r>
          </a:p>
          <a:p>
            <a:r>
              <a:rPr lang="es-ES" altLang="es-CR"/>
              <a:t>En el cálculo práctico de </a:t>
            </a:r>
            <a:r>
              <a:rPr lang="es-ES" altLang="es-CR" i="1"/>
              <a:t>m</a:t>
            </a:r>
            <a:r>
              <a:rPr lang="es-ES" altLang="es-CR"/>
              <a:t> y </a:t>
            </a:r>
            <a:r>
              <a:rPr lang="es-ES" altLang="es-CR" i="1"/>
              <a:t>n</a:t>
            </a:r>
            <a:r>
              <a:rPr lang="es-ES" altLang="es-CR"/>
              <a:t> se parte de la tabla utilizada para el cálculo de </a:t>
            </a:r>
            <a:r>
              <a:rPr lang="es-ES" altLang="es-CR" i="1">
                <a:sym typeface="Symbol" panose="05050102010706020507" pitchFamily="18" charset="2"/>
              </a:rPr>
              <a:t>d</a:t>
            </a:r>
            <a:r>
              <a:rPr lang="es-ES" altLang="es-CR">
                <a:sym typeface="Symbol" panose="05050102010706020507" pitchFamily="18" charset="2"/>
              </a:rPr>
              <a:t> =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por el algoritmo de Euclides.</a:t>
            </a:r>
          </a:p>
        </p:txBody>
      </p:sp>
      <p:sp>
        <p:nvSpPr>
          <p:cNvPr id="78852" name="3 Marcador de número de diapositiva">
            <a:extLst>
              <a:ext uri="{FF2B5EF4-FFF2-40B4-BE49-F238E27FC236}">
                <a16:creationId xmlns:a16="http://schemas.microsoft.com/office/drawing/2014/main" id="{DF1284AD-D297-4B10-AB11-D6D5144F34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AC777E4-A839-4643-A0F9-AF703FAF9953}" type="slidenum">
              <a:rPr lang="es-ES" altLang="es-CR" sz="2000" smtClean="0">
                <a:solidFill>
                  <a:schemeClr val="tx2"/>
                </a:solidFill>
              </a:rPr>
              <a:pPr>
                <a:spcBef>
                  <a:spcPct val="0"/>
                </a:spcBef>
                <a:buClrTx/>
                <a:buSzTx/>
                <a:buFontTx/>
                <a:buNone/>
              </a:pPr>
              <a:t>39</a:t>
            </a:fld>
            <a:endParaRPr lang="es-ES" altLang="es-CR" sz="200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a:extLst>
              <a:ext uri="{FF2B5EF4-FFF2-40B4-BE49-F238E27FC236}">
                <a16:creationId xmlns:a16="http://schemas.microsoft.com/office/drawing/2014/main" id="{2545E7E2-B254-4DDB-BD28-EDB56E0A9EA2}"/>
              </a:ext>
            </a:extLst>
          </p:cNvPr>
          <p:cNvSpPr>
            <a:spLocks noGrp="1"/>
          </p:cNvSpPr>
          <p:nvPr>
            <p:ph type="title"/>
          </p:nvPr>
        </p:nvSpPr>
        <p:spPr/>
        <p:txBody>
          <a:bodyPr/>
          <a:lstStyle/>
          <a:p>
            <a:r>
              <a:rPr lang="es-ES" altLang="es-CR"/>
              <a:t>Múltiplos y Divisores (cont.)</a:t>
            </a:r>
          </a:p>
        </p:txBody>
      </p:sp>
      <p:sp>
        <p:nvSpPr>
          <p:cNvPr id="11267" name="2 Marcador de contenido">
            <a:extLst>
              <a:ext uri="{FF2B5EF4-FFF2-40B4-BE49-F238E27FC236}">
                <a16:creationId xmlns:a16="http://schemas.microsoft.com/office/drawing/2014/main" id="{39E18EF9-0162-47AD-968A-DB596D6CF908}"/>
              </a:ext>
            </a:extLst>
          </p:cNvPr>
          <p:cNvSpPr>
            <a:spLocks noGrp="1"/>
          </p:cNvSpPr>
          <p:nvPr>
            <p:ph idx="1"/>
          </p:nvPr>
        </p:nvSpPr>
        <p:spPr>
          <a:xfrm>
            <a:off x="838200" y="2057400"/>
            <a:ext cx="8305800" cy="4514850"/>
          </a:xfrm>
        </p:spPr>
        <p:txBody>
          <a:bodyPr/>
          <a:lstStyle/>
          <a:p>
            <a:r>
              <a:rPr lang="es-ES" altLang="es-CR"/>
              <a:t>Dos casos especiales:</a:t>
            </a:r>
          </a:p>
          <a:p>
            <a:pPr lvl="1"/>
            <a:r>
              <a:rPr lang="es-ES" altLang="es-CR"/>
              <a:t>Puesto 0 = 0 </a:t>
            </a:r>
            <a:r>
              <a:rPr lang="es-ES" altLang="es-CR">
                <a:cs typeface="Times New Roman" panose="02020603050405020304" pitchFamily="18" charset="0"/>
                <a:sym typeface="Symbol" panose="05050102010706020507" pitchFamily="18" charset="2"/>
              </a:rPr>
              <a:t>•</a:t>
            </a:r>
            <a:r>
              <a:rPr lang="es-ES" altLang="es-CR"/>
              <a:t> </a:t>
            </a:r>
            <a:r>
              <a:rPr lang="es-ES" altLang="es-CR" i="1"/>
              <a:t>c</a:t>
            </a:r>
            <a:r>
              <a:rPr lang="es-ES" altLang="es-CR"/>
              <a:t> para cualquier </a:t>
            </a:r>
            <a:r>
              <a:rPr lang="es-ES" altLang="es-CR" i="1"/>
              <a:t>c</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a:t>
            </a:r>
            <a:r>
              <a:rPr lang="es-ES" altLang="es-CR" i="1">
                <a:sym typeface="Symbol" panose="05050102010706020507" pitchFamily="18" charset="2"/>
              </a:rPr>
              <a:t> </a:t>
            </a:r>
            <a:r>
              <a:rPr lang="es-ES" altLang="es-CR"/>
              <a:t>resulta que 0 | 0, pero 0/0 está indefinido porque </a:t>
            </a:r>
            <a:r>
              <a:rPr lang="es-ES" altLang="es-CR" i="1"/>
              <a:t>c</a:t>
            </a:r>
            <a:r>
              <a:rPr lang="es-ES" altLang="es-CR"/>
              <a:t> no es único.</a:t>
            </a:r>
          </a:p>
          <a:p>
            <a:pPr lvl="1"/>
            <a:r>
              <a:rPr lang="es-ES" altLang="es-CR"/>
              <a:t>Para cualquier entero </a:t>
            </a:r>
            <a:r>
              <a:rPr lang="es-ES" altLang="es-CR" i="1"/>
              <a:t>a</a:t>
            </a:r>
            <a:r>
              <a:rPr lang="es-ES" altLang="es-CR"/>
              <a:t> </a:t>
            </a:r>
            <a:r>
              <a:rPr lang="es-ES" altLang="es-CR">
                <a:sym typeface="Symbol" panose="05050102010706020507" pitchFamily="18" charset="2"/>
              </a:rPr>
              <a:t> 0, se tiene que </a:t>
            </a:r>
            <a:r>
              <a:rPr lang="es-ES" altLang="es-CR" i="1"/>
              <a:t>a</a:t>
            </a:r>
            <a:r>
              <a:rPr lang="es-ES" altLang="es-CR"/>
              <a:t> </a:t>
            </a:r>
            <a:r>
              <a:rPr lang="es-ES" altLang="es-CR">
                <a:sym typeface="Symbol" panose="05050102010706020507" pitchFamily="18" charset="2"/>
              </a:rPr>
              <a:t></a:t>
            </a:r>
            <a:r>
              <a:rPr lang="es-ES" altLang="es-CR"/>
              <a:t> 0 </a:t>
            </a:r>
            <a:r>
              <a:rPr lang="es-ES" altLang="es-CR">
                <a:cs typeface="Times New Roman" panose="02020603050405020304" pitchFamily="18" charset="0"/>
                <a:sym typeface="Symbol" panose="05050102010706020507" pitchFamily="18" charset="2"/>
              </a:rPr>
              <a:t>• </a:t>
            </a:r>
            <a:r>
              <a:rPr lang="es-ES" altLang="es-CR" i="1"/>
              <a:t>c</a:t>
            </a:r>
            <a:r>
              <a:rPr lang="es-ES" altLang="es-CR"/>
              <a:t> sea cual sea </a:t>
            </a:r>
            <a:r>
              <a:rPr lang="es-ES" altLang="es-CR" i="1"/>
              <a:t>c</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 por lo tanto, cuando </a:t>
            </a:r>
            <a:r>
              <a:rPr lang="es-ES" altLang="es-CR" i="1"/>
              <a:t>a</a:t>
            </a:r>
            <a:r>
              <a:rPr lang="es-ES" altLang="es-CR"/>
              <a:t> </a:t>
            </a:r>
            <a:r>
              <a:rPr lang="es-ES" altLang="es-CR">
                <a:sym typeface="Symbol" panose="05050102010706020507" pitchFamily="18" charset="2"/>
              </a:rPr>
              <a:t> 0 se tiene que 0 | </a:t>
            </a:r>
            <a:r>
              <a:rPr lang="es-ES" altLang="es-CR" i="1">
                <a:sym typeface="Symbol" panose="05050102010706020507" pitchFamily="18" charset="2"/>
              </a:rPr>
              <a:t>a</a:t>
            </a:r>
            <a:r>
              <a:rPr lang="es-ES" altLang="es-CR">
                <a:sym typeface="Symbol" panose="05050102010706020507" pitchFamily="18" charset="2"/>
              </a:rPr>
              <a:t> y </a:t>
            </a:r>
            <a:r>
              <a:rPr lang="es-ES" altLang="es-CR" i="1">
                <a:sym typeface="Symbol" panose="05050102010706020507" pitchFamily="18" charset="2"/>
              </a:rPr>
              <a:t>a</a:t>
            </a:r>
            <a:r>
              <a:rPr lang="es-ES" altLang="es-CR">
                <a:sym typeface="Symbol" panose="05050102010706020507" pitchFamily="18" charset="2"/>
              </a:rPr>
              <a:t>/0 está indefinido.</a:t>
            </a:r>
            <a:endParaRPr lang="es-ES" altLang="es-CR"/>
          </a:p>
          <a:p>
            <a:r>
              <a:rPr lang="es-ES" altLang="es-CR" b="1"/>
              <a:t>Teorema de la División.</a:t>
            </a:r>
            <a:r>
              <a:rPr lang="es-ES" altLang="es-CR"/>
              <a:t> Dados un entero </a:t>
            </a:r>
            <a:r>
              <a:rPr lang="es-ES" altLang="es-CR" i="1"/>
              <a:t>a</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 y un entero positivo </a:t>
            </a:r>
            <a:r>
              <a:rPr lang="es-ES" altLang="es-CR" i="1"/>
              <a:t>b</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&gt; 0, existen dos enteros unívocamente determinados </a:t>
            </a:r>
            <a:r>
              <a:rPr lang="es-ES" altLang="es-CR" i="1">
                <a:sym typeface="Symbol" panose="05050102010706020507" pitchFamily="18" charset="2"/>
              </a:rPr>
              <a:t>c</a:t>
            </a:r>
            <a:r>
              <a:rPr lang="es-ES" altLang="es-CR">
                <a:sym typeface="Symbol" panose="05050102010706020507" pitchFamily="18" charset="2"/>
              </a:rPr>
              <a:t>,</a:t>
            </a:r>
            <a:r>
              <a:rPr lang="es-ES" altLang="es-CR" i="1">
                <a:sym typeface="Symbol" panose="05050102010706020507" pitchFamily="18" charset="2"/>
              </a:rPr>
              <a:t>r</a:t>
            </a:r>
            <a:r>
              <a:rPr lang="es-ES" altLang="es-CR">
                <a:sym typeface="Symbol" panose="05050102010706020507" pitchFamily="18" charset="2"/>
              </a:rPr>
              <a:t>  </a:t>
            </a:r>
            <a:r>
              <a:rPr lang="es-ES" altLang="es-CR" i="1">
                <a:sym typeface="Symbol" panose="05050102010706020507" pitchFamily="18" charset="2"/>
              </a:rPr>
              <a:t>Z </a:t>
            </a:r>
            <a:r>
              <a:rPr lang="es-ES" altLang="es-CR">
                <a:sym typeface="Symbol" panose="05050102010706020507" pitchFamily="18" charset="2"/>
              </a:rPr>
              <a:t>tales que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c</a:t>
            </a:r>
            <a:r>
              <a:rPr lang="es-ES" altLang="es-CR">
                <a:cs typeface="Times New Roman" panose="02020603050405020304" pitchFamily="18" charset="0"/>
                <a:sym typeface="Symbol" panose="05050102010706020507" pitchFamily="18" charset="2"/>
              </a:rPr>
              <a:t> + </a:t>
            </a:r>
            <a:r>
              <a:rPr lang="es-ES" altLang="es-CR" i="1">
                <a:cs typeface="Times New Roman" panose="02020603050405020304" pitchFamily="18" charset="0"/>
                <a:sym typeface="Symbol" panose="05050102010706020507" pitchFamily="18" charset="2"/>
              </a:rPr>
              <a:t>r</a:t>
            </a:r>
            <a:r>
              <a:rPr lang="es-ES" altLang="es-CR">
                <a:cs typeface="Times New Roman" panose="02020603050405020304" pitchFamily="18" charset="0"/>
                <a:sym typeface="Symbol" panose="05050102010706020507" pitchFamily="18" charset="2"/>
              </a:rPr>
              <a:t> y 0  </a:t>
            </a:r>
            <a:r>
              <a:rPr lang="es-ES" altLang="es-CR" i="1">
                <a:cs typeface="Times New Roman" panose="02020603050405020304" pitchFamily="18" charset="0"/>
                <a:sym typeface="Symbol" panose="05050102010706020507" pitchFamily="18" charset="2"/>
              </a:rPr>
              <a:t>r</a:t>
            </a:r>
            <a:r>
              <a:rPr lang="es-ES" altLang="es-CR">
                <a:cs typeface="Times New Roman" panose="02020603050405020304" pitchFamily="18" charset="0"/>
                <a:sym typeface="Symbol" panose="05050102010706020507" pitchFamily="18" charset="2"/>
              </a:rPr>
              <a:t> &lt; </a:t>
            </a:r>
            <a:r>
              <a:rPr lang="es-ES" altLang="es-CR" i="1">
                <a:cs typeface="Times New Roman" panose="02020603050405020304" pitchFamily="18" charset="0"/>
                <a:sym typeface="Symbol" panose="05050102010706020507" pitchFamily="18" charset="2"/>
              </a:rPr>
              <a:t>b</a:t>
            </a:r>
            <a:r>
              <a:rPr lang="es-ES" altLang="es-CR">
                <a:cs typeface="Times New Roman" panose="02020603050405020304" pitchFamily="18" charset="0"/>
                <a:sym typeface="Symbol" panose="05050102010706020507" pitchFamily="18" charset="2"/>
              </a:rPr>
              <a:t>.</a:t>
            </a:r>
          </a:p>
          <a:p>
            <a:pPr lvl="1"/>
            <a:r>
              <a:rPr lang="es-ES" altLang="es-CR">
                <a:cs typeface="Times New Roman" panose="02020603050405020304" pitchFamily="18" charset="0"/>
                <a:sym typeface="Symbol" panose="05050102010706020507" pitchFamily="18" charset="2"/>
              </a:rPr>
              <a:t>Se utiliza la notación </a:t>
            </a:r>
            <a:r>
              <a:rPr lang="es-ES" altLang="es-CR" i="1">
                <a:sym typeface="Symbol" panose="05050102010706020507" pitchFamily="18" charset="2"/>
              </a:rPr>
              <a:t>c</a:t>
            </a:r>
            <a:r>
              <a:rPr lang="es-ES" altLang="es-CR">
                <a:sym typeface="Symbol" panose="05050102010706020507" pitchFamily="18" charset="2"/>
              </a:rPr>
              <a:t> = </a:t>
            </a:r>
            <a:r>
              <a:rPr lang="es-ES" altLang="es-CR" i="1">
                <a:sym typeface="Symbol" panose="05050102010706020507" pitchFamily="18" charset="2"/>
              </a:rPr>
              <a:t>a</a:t>
            </a:r>
            <a:r>
              <a:rPr lang="es-ES" altLang="es-CR">
                <a:sym typeface="Symbol" panose="05050102010706020507" pitchFamily="18" charset="2"/>
              </a:rPr>
              <a:t> </a:t>
            </a:r>
            <a:r>
              <a:rPr lang="es-ES" altLang="es-CR" i="1">
                <a:cs typeface="Times New Roman" panose="02020603050405020304" pitchFamily="18" charset="0"/>
                <a:sym typeface="Symbol" panose="05050102010706020507" pitchFamily="18" charset="2"/>
              </a:rPr>
              <a:t>div</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b</a:t>
            </a:r>
            <a:r>
              <a:rPr lang="es-ES" altLang="es-CR">
                <a:cs typeface="Times New Roman" panose="02020603050405020304" pitchFamily="18" charset="0"/>
                <a:sym typeface="Symbol" panose="05050102010706020507" pitchFamily="18" charset="2"/>
              </a:rPr>
              <a:t>, </a:t>
            </a:r>
            <a:r>
              <a:rPr lang="es-ES" altLang="es-CR" i="1">
                <a:sym typeface="Symbol" panose="05050102010706020507" pitchFamily="18" charset="2"/>
              </a:rPr>
              <a:t>r</a:t>
            </a:r>
            <a:r>
              <a:rPr lang="es-ES" altLang="es-CR">
                <a:sym typeface="Symbol" panose="05050102010706020507" pitchFamily="18" charset="2"/>
              </a:rPr>
              <a:t> = </a:t>
            </a:r>
            <a:r>
              <a:rPr lang="es-ES" altLang="es-CR" i="1">
                <a:sym typeface="Symbol" panose="05050102010706020507" pitchFamily="18" charset="2"/>
              </a:rPr>
              <a:t>a mod</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b</a:t>
            </a:r>
            <a:r>
              <a:rPr lang="es-ES" altLang="es-CR">
                <a:cs typeface="Times New Roman" panose="02020603050405020304" pitchFamily="18" charset="0"/>
                <a:sym typeface="Symbol" panose="05050102010706020507" pitchFamily="18" charset="2"/>
              </a:rPr>
              <a:t> (o a veces también (</a:t>
            </a:r>
            <a:r>
              <a:rPr lang="es-ES" altLang="es-CR" i="1">
                <a:cs typeface="Times New Roman" panose="02020603050405020304" pitchFamily="18" charset="0"/>
                <a:sym typeface="Symbol" panose="05050102010706020507" pitchFamily="18" charset="2"/>
              </a:rPr>
              <a:t>c</a:t>
            </a:r>
            <a:r>
              <a:rPr lang="es-ES" altLang="es-CR">
                <a:cs typeface="Times New Roman" panose="02020603050405020304" pitchFamily="18" charset="0"/>
                <a:sym typeface="Symbol" panose="05050102010706020507" pitchFamily="18" charset="2"/>
              </a:rPr>
              <a:t>,</a:t>
            </a:r>
            <a:r>
              <a:rPr lang="es-ES" altLang="es-CR" i="1">
                <a:cs typeface="Times New Roman" panose="02020603050405020304" pitchFamily="18" charset="0"/>
                <a:sym typeface="Symbol" panose="05050102010706020507" pitchFamily="18" charset="2"/>
              </a:rPr>
              <a:t>r</a:t>
            </a:r>
            <a:r>
              <a:rPr lang="es-ES" altLang="es-CR">
                <a:cs typeface="Times New Roman" panose="02020603050405020304" pitchFamily="18" charset="0"/>
                <a:sym typeface="Symbol" panose="05050102010706020507" pitchFamily="18" charset="2"/>
              </a:rPr>
              <a:t>) = </a:t>
            </a:r>
            <a:r>
              <a:rPr lang="es-ES" altLang="es-CR" i="1">
                <a:sym typeface="Symbol" panose="05050102010706020507" pitchFamily="18" charset="2"/>
              </a:rPr>
              <a:t>a</a:t>
            </a:r>
            <a:r>
              <a:rPr lang="es-ES" altLang="es-CR">
                <a:sym typeface="Symbol" panose="05050102010706020507" pitchFamily="18" charset="2"/>
              </a:rPr>
              <a:t> </a:t>
            </a:r>
            <a:r>
              <a:rPr lang="es-ES" altLang="es-CR" i="1">
                <a:cs typeface="Times New Roman" panose="02020603050405020304" pitchFamily="18" charset="0"/>
                <a:sym typeface="Symbol" panose="05050102010706020507" pitchFamily="18" charset="2"/>
              </a:rPr>
              <a:t>divmod</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b</a:t>
            </a:r>
            <a:r>
              <a:rPr lang="es-ES" altLang="es-CR">
                <a:cs typeface="Times New Roman" panose="02020603050405020304" pitchFamily="18" charset="0"/>
                <a:sym typeface="Symbol" panose="05050102010706020507" pitchFamily="18" charset="2"/>
              </a:rPr>
              <a:t>) para indicar el cálculo de </a:t>
            </a:r>
            <a:r>
              <a:rPr lang="es-ES" altLang="es-CR" i="1">
                <a:cs typeface="Times New Roman" panose="02020603050405020304" pitchFamily="18" charset="0"/>
                <a:sym typeface="Symbol" panose="05050102010706020507" pitchFamily="18" charset="2"/>
              </a:rPr>
              <a:t>c</a:t>
            </a:r>
            <a:r>
              <a:rPr lang="es-ES" altLang="es-CR">
                <a:cs typeface="Times New Roman" panose="02020603050405020304" pitchFamily="18" charset="0"/>
                <a:sym typeface="Symbol" panose="05050102010706020507" pitchFamily="18" charset="2"/>
              </a:rPr>
              <a:t> y </a:t>
            </a:r>
            <a:r>
              <a:rPr lang="es-ES" altLang="es-CR" i="1">
                <a:cs typeface="Times New Roman" panose="02020603050405020304" pitchFamily="18" charset="0"/>
                <a:sym typeface="Symbol" panose="05050102010706020507" pitchFamily="18" charset="2"/>
              </a:rPr>
              <a:t>r</a:t>
            </a:r>
            <a:r>
              <a:rPr lang="es-ES" altLang="es-CR">
                <a:cs typeface="Times New Roman" panose="02020603050405020304" pitchFamily="18" charset="0"/>
                <a:sym typeface="Symbol" panose="05050102010706020507" pitchFamily="18" charset="2"/>
              </a:rPr>
              <a:t> a partir de </a:t>
            </a:r>
            <a:r>
              <a:rPr lang="es-ES" altLang="es-CR" i="1">
                <a:cs typeface="Times New Roman" panose="02020603050405020304" pitchFamily="18" charset="0"/>
                <a:sym typeface="Symbol" panose="05050102010706020507" pitchFamily="18" charset="2"/>
              </a:rPr>
              <a:t>a</a:t>
            </a:r>
            <a:r>
              <a:rPr lang="es-ES" altLang="es-CR">
                <a:cs typeface="Times New Roman" panose="02020603050405020304" pitchFamily="18" charset="0"/>
                <a:sym typeface="Symbol" panose="05050102010706020507" pitchFamily="18" charset="2"/>
              </a:rPr>
              <a:t> y </a:t>
            </a:r>
            <a:r>
              <a:rPr lang="es-ES" altLang="es-CR" i="1">
                <a:cs typeface="Times New Roman" panose="02020603050405020304" pitchFamily="18" charset="0"/>
                <a:sym typeface="Symbol" panose="05050102010706020507" pitchFamily="18" charset="2"/>
              </a:rPr>
              <a:t>b</a:t>
            </a:r>
            <a:r>
              <a:rPr lang="es-ES" altLang="es-CR">
                <a:cs typeface="Times New Roman" panose="02020603050405020304" pitchFamily="18" charset="0"/>
                <a:sym typeface="Symbol" panose="05050102010706020507" pitchFamily="18" charset="2"/>
              </a:rPr>
              <a:t>.</a:t>
            </a:r>
            <a:endParaRPr lang="es-ES" altLang="es-CR"/>
          </a:p>
        </p:txBody>
      </p:sp>
      <p:sp>
        <p:nvSpPr>
          <p:cNvPr id="11268" name="3 Marcador de número de diapositiva">
            <a:extLst>
              <a:ext uri="{FF2B5EF4-FFF2-40B4-BE49-F238E27FC236}">
                <a16:creationId xmlns:a16="http://schemas.microsoft.com/office/drawing/2014/main" id="{B96DEB83-018D-42B1-8AE4-62D5CD569BB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DAD0914-4839-45F5-80B0-2B9D537F39BE}" type="slidenum">
              <a:rPr lang="es-ES" altLang="es-CR" sz="2000" smtClean="0">
                <a:solidFill>
                  <a:schemeClr val="tx2"/>
                </a:solidFill>
              </a:rPr>
              <a:pPr>
                <a:spcBef>
                  <a:spcPct val="0"/>
                </a:spcBef>
                <a:buClrTx/>
                <a:buSzTx/>
                <a:buFontTx/>
                <a:buNone/>
              </a:pPr>
              <a:t>4</a:t>
            </a:fld>
            <a:endParaRPr lang="es-ES" altLang="es-CR" sz="2000">
              <a:solidFill>
                <a:schemeClr val="tx2"/>
              </a:solidFill>
            </a:endParaRPr>
          </a:p>
        </p:txBody>
      </p:sp>
      <p:cxnSp>
        <p:nvCxnSpPr>
          <p:cNvPr id="11269" name="4 Conector recto">
            <a:extLst>
              <a:ext uri="{FF2B5EF4-FFF2-40B4-BE49-F238E27FC236}">
                <a16:creationId xmlns:a16="http://schemas.microsoft.com/office/drawing/2014/main" id="{E6C0F1E0-C2F4-4881-8D76-B63EB170BDE2}"/>
              </a:ext>
            </a:extLst>
          </p:cNvPr>
          <p:cNvCxnSpPr>
            <a:cxnSpLocks noChangeShapeType="1"/>
          </p:cNvCxnSpPr>
          <p:nvPr/>
        </p:nvCxnSpPr>
        <p:spPr bwMode="auto">
          <a:xfrm rot="5400000">
            <a:off x="6965156" y="3750469"/>
            <a:ext cx="214313" cy="142875"/>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Título">
            <a:extLst>
              <a:ext uri="{FF2B5EF4-FFF2-40B4-BE49-F238E27FC236}">
                <a16:creationId xmlns:a16="http://schemas.microsoft.com/office/drawing/2014/main" id="{187C1EBB-14FF-4B8C-A8B6-F7150BE43DFB}"/>
              </a:ext>
            </a:extLst>
          </p:cNvPr>
          <p:cNvSpPr>
            <a:spLocks noGrp="1"/>
          </p:cNvSpPr>
          <p:nvPr>
            <p:ph type="title"/>
          </p:nvPr>
        </p:nvSpPr>
        <p:spPr/>
        <p:txBody>
          <a:bodyPr/>
          <a:lstStyle/>
          <a:p>
            <a:r>
              <a:rPr lang="es-ES" altLang="es-CR"/>
              <a:t>Cálculo del MCD – Algoritmo de Euclides (cont.)</a:t>
            </a:r>
          </a:p>
        </p:txBody>
      </p:sp>
      <p:sp>
        <p:nvSpPr>
          <p:cNvPr id="80899" name="2 Marcador de contenido">
            <a:extLst>
              <a:ext uri="{FF2B5EF4-FFF2-40B4-BE49-F238E27FC236}">
                <a16:creationId xmlns:a16="http://schemas.microsoft.com/office/drawing/2014/main" id="{0E798503-54B0-457C-84B8-CE19DDCF4870}"/>
              </a:ext>
            </a:extLst>
          </p:cNvPr>
          <p:cNvSpPr>
            <a:spLocks noGrp="1"/>
          </p:cNvSpPr>
          <p:nvPr>
            <p:ph idx="1"/>
          </p:nvPr>
        </p:nvSpPr>
        <p:spPr>
          <a:xfrm>
            <a:off x="838200" y="2057400"/>
            <a:ext cx="8305800" cy="4229100"/>
          </a:xfrm>
        </p:spPr>
        <p:txBody>
          <a:bodyPr/>
          <a:lstStyle/>
          <a:p>
            <a:r>
              <a:rPr lang="es-ES" altLang="es-CR">
                <a:sym typeface="Symbol" panose="05050102010706020507" pitchFamily="18" charset="2"/>
              </a:rPr>
              <a:t>Suponga que </a:t>
            </a:r>
            <a:r>
              <a:rPr lang="es-ES" altLang="es-CR" i="1">
                <a:sym typeface="Symbol" panose="05050102010706020507" pitchFamily="18" charset="2"/>
              </a:rPr>
              <a:t>k</a:t>
            </a:r>
            <a:r>
              <a:rPr lang="es-ES" altLang="es-CR">
                <a:sym typeface="Symbol" panose="05050102010706020507" pitchFamily="18" charset="2"/>
              </a:rPr>
              <a:t> sea el valor del índice </a:t>
            </a:r>
            <a:r>
              <a:rPr lang="es-ES" altLang="es-CR" i="1">
                <a:sym typeface="Symbol" panose="05050102010706020507" pitchFamily="18" charset="2"/>
              </a:rPr>
              <a:t>i</a:t>
            </a:r>
            <a:r>
              <a:rPr lang="es-ES" altLang="es-CR">
                <a:sym typeface="Symbol" panose="05050102010706020507" pitchFamily="18" charset="2"/>
              </a:rPr>
              <a:t> con el que ha terminado el cálculo </a:t>
            </a:r>
            <a:r>
              <a:rPr lang="es-ES" altLang="es-CR"/>
              <a:t>de </a:t>
            </a:r>
            <a:r>
              <a:rPr lang="es-ES" altLang="es-CR" i="1">
                <a:sym typeface="Symbol" panose="05050102010706020507" pitchFamily="18" charset="2"/>
              </a:rPr>
              <a:t>d</a:t>
            </a:r>
            <a:r>
              <a:rPr lang="es-ES" altLang="es-CR">
                <a:sym typeface="Symbol" panose="05050102010706020507" pitchFamily="18" charset="2"/>
              </a:rPr>
              <a:t> =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 se van calculando valores </a:t>
            </a:r>
            <a:r>
              <a:rPr lang="es-ES" altLang="es-CR" i="1"/>
              <a:t>m</a:t>
            </a:r>
            <a:r>
              <a:rPr lang="es-ES" altLang="es-CR" i="1" baseline="-25000"/>
              <a:t>i</a:t>
            </a:r>
            <a:r>
              <a:rPr lang="es-ES" altLang="es-CR"/>
              <a:t> y</a:t>
            </a:r>
            <a:r>
              <a:rPr lang="es-ES" altLang="es-CR" i="1"/>
              <a:t> n</a:t>
            </a:r>
            <a:r>
              <a:rPr lang="es-ES" altLang="es-CR" i="1" baseline="-25000"/>
              <a:t>i</a:t>
            </a:r>
            <a:r>
              <a:rPr lang="es-ES" altLang="es-CR"/>
              <a:t> </a:t>
            </a:r>
            <a:r>
              <a:rPr lang="es-ES" altLang="es-CR">
                <a:sym typeface="Symbol" panose="05050102010706020507" pitchFamily="18" charset="2"/>
              </a:rPr>
              <a:t>asociados a valores decrecientes de un índice </a:t>
            </a:r>
            <a:r>
              <a:rPr lang="es-ES" altLang="es-CR" i="1">
                <a:sym typeface="Symbol" panose="05050102010706020507" pitchFamily="18" charset="2"/>
              </a:rPr>
              <a:t>i</a:t>
            </a:r>
            <a:r>
              <a:rPr lang="es-ES" altLang="es-CR">
                <a:sym typeface="Symbol" panose="05050102010706020507" pitchFamily="18" charset="2"/>
              </a:rPr>
              <a:t>, comenzando por </a:t>
            </a:r>
            <a:r>
              <a:rPr lang="es-ES" altLang="es-CR" i="1">
                <a:sym typeface="Symbol" panose="05050102010706020507" pitchFamily="18" charset="2"/>
              </a:rPr>
              <a:t>i</a:t>
            </a:r>
            <a:r>
              <a:rPr lang="es-ES" altLang="es-CR">
                <a:sym typeface="Symbol" panose="05050102010706020507" pitchFamily="18" charset="2"/>
              </a:rPr>
              <a:t> = </a:t>
            </a:r>
            <a:r>
              <a:rPr lang="es-ES" altLang="es-CR" i="1">
                <a:sym typeface="Symbol" panose="05050102010706020507" pitchFamily="18" charset="2"/>
              </a:rPr>
              <a:t>k</a:t>
            </a:r>
            <a:r>
              <a:rPr lang="es-ES" altLang="es-CR">
                <a:sym typeface="Symbol" panose="05050102010706020507" pitchFamily="18" charset="2"/>
              </a:rPr>
              <a:t>, del siguiente modo:</a:t>
            </a:r>
          </a:p>
          <a:p>
            <a:pPr lvl="1"/>
            <a:r>
              <a:rPr lang="es-ES" altLang="es-CR">
                <a:sym typeface="Symbol" panose="05050102010706020507" pitchFamily="18" charset="2"/>
              </a:rPr>
              <a:t>Se comienza calculando </a:t>
            </a:r>
            <a:r>
              <a:rPr lang="es-ES" altLang="es-CR" i="1"/>
              <a:t>m</a:t>
            </a:r>
            <a:r>
              <a:rPr lang="es-ES" altLang="es-CR" i="1" baseline="-25000"/>
              <a:t>k</a:t>
            </a:r>
            <a:r>
              <a:rPr lang="es-ES" altLang="es-CR"/>
              <a:t> = 1 y</a:t>
            </a:r>
            <a:r>
              <a:rPr lang="es-ES" altLang="es-CR" i="1"/>
              <a:t> n</a:t>
            </a:r>
            <a:r>
              <a:rPr lang="es-ES" altLang="es-CR" i="1" baseline="-25000"/>
              <a:t>k</a:t>
            </a:r>
            <a:r>
              <a:rPr lang="es-ES" altLang="es-CR"/>
              <a:t> = 0.</a:t>
            </a:r>
          </a:p>
          <a:p>
            <a:pPr lvl="1"/>
            <a:r>
              <a:rPr lang="es-ES" altLang="es-CR"/>
              <a:t>Luego, los valores </a:t>
            </a:r>
            <a:r>
              <a:rPr lang="es-ES" altLang="es-CR" i="1"/>
              <a:t>i</a:t>
            </a:r>
            <a:r>
              <a:rPr lang="es-ES" altLang="es-CR"/>
              <a:t> comprendidos entre </a:t>
            </a:r>
            <a:r>
              <a:rPr lang="es-ES" altLang="es-CR" i="1"/>
              <a:t>k</a:t>
            </a:r>
            <a:r>
              <a:rPr lang="es-ES" altLang="es-CR"/>
              <a:t> – 1 y 0 se recorren en orden decreciente y para cada uno de ellos se calcula </a:t>
            </a:r>
            <a:r>
              <a:rPr lang="es-ES" altLang="es-CR" i="1"/>
              <a:t>m</a:t>
            </a:r>
            <a:r>
              <a:rPr lang="es-ES" altLang="es-CR" i="1" baseline="-25000"/>
              <a:t>i</a:t>
            </a:r>
            <a:r>
              <a:rPr lang="es-ES" altLang="es-CR"/>
              <a:t> = </a:t>
            </a:r>
            <a:r>
              <a:rPr lang="es-ES" altLang="es-CR" i="1"/>
              <a:t>n</a:t>
            </a:r>
            <a:r>
              <a:rPr lang="es-ES" altLang="es-CR" i="1" baseline="-25000"/>
              <a:t>i</a:t>
            </a:r>
            <a:r>
              <a:rPr lang="es-ES" altLang="es-CR" baseline="-25000"/>
              <a:t>+1</a:t>
            </a:r>
            <a:r>
              <a:rPr lang="es-ES" altLang="es-CR"/>
              <a:t> y </a:t>
            </a:r>
            <a:r>
              <a:rPr lang="es-ES" altLang="es-CR" i="1"/>
              <a:t>n</a:t>
            </a:r>
            <a:r>
              <a:rPr lang="es-ES" altLang="es-CR" i="1" baseline="-25000"/>
              <a:t>i</a:t>
            </a:r>
            <a:r>
              <a:rPr lang="es-ES" altLang="es-CR"/>
              <a:t> = </a:t>
            </a:r>
            <a:r>
              <a:rPr lang="es-ES" altLang="es-CR" i="1"/>
              <a:t>m</a:t>
            </a:r>
            <a:r>
              <a:rPr lang="es-ES" altLang="es-CR" i="1" baseline="-25000"/>
              <a:t>i</a:t>
            </a:r>
            <a:r>
              <a:rPr lang="es-ES" altLang="es-CR" baseline="-25000"/>
              <a:t>+1</a:t>
            </a:r>
            <a:r>
              <a:rPr lang="es-ES" altLang="es-CR"/>
              <a:t> – </a:t>
            </a:r>
            <a:r>
              <a:rPr lang="es-ES" altLang="es-CR" i="1"/>
              <a:t>n</a:t>
            </a:r>
            <a:r>
              <a:rPr lang="es-ES" altLang="es-CR" i="1" baseline="-25000"/>
              <a:t>i</a:t>
            </a:r>
            <a:r>
              <a:rPr lang="es-ES" altLang="es-CR" baseline="-25000"/>
              <a:t>+1</a:t>
            </a:r>
            <a:r>
              <a:rPr lang="es-ES" altLang="es-CR"/>
              <a:t> • </a:t>
            </a:r>
            <a:r>
              <a:rPr lang="es-ES" altLang="es-CR" i="1"/>
              <a:t>c</a:t>
            </a:r>
            <a:r>
              <a:rPr lang="es-ES" altLang="es-CR" i="1" baseline="-25000"/>
              <a:t>i</a:t>
            </a:r>
            <a:r>
              <a:rPr lang="es-ES" altLang="es-CR"/>
              <a:t>.</a:t>
            </a:r>
          </a:p>
          <a:p>
            <a:pPr lvl="1"/>
            <a:r>
              <a:rPr lang="es-ES" altLang="es-CR"/>
              <a:t>Se toman </a:t>
            </a:r>
            <a:r>
              <a:rPr lang="es-ES" altLang="es-CR" i="1"/>
              <a:t>m</a:t>
            </a:r>
            <a:r>
              <a:rPr lang="es-ES" altLang="es-CR"/>
              <a:t> = </a:t>
            </a:r>
            <a:r>
              <a:rPr lang="es-ES" altLang="es-CR" i="1"/>
              <a:t>m</a:t>
            </a:r>
            <a:r>
              <a:rPr lang="es-ES" altLang="es-CR" baseline="-25000"/>
              <a:t>0</a:t>
            </a:r>
            <a:r>
              <a:rPr lang="es-ES" altLang="es-CR"/>
              <a:t> y </a:t>
            </a:r>
            <a:r>
              <a:rPr lang="es-ES" altLang="es-CR" i="1"/>
              <a:t>n</a:t>
            </a:r>
            <a:r>
              <a:rPr lang="es-ES" altLang="es-CR"/>
              <a:t> = </a:t>
            </a:r>
            <a:r>
              <a:rPr lang="es-ES" altLang="es-CR" i="1"/>
              <a:t>n</a:t>
            </a:r>
            <a:r>
              <a:rPr lang="es-ES" altLang="es-CR" baseline="-25000"/>
              <a:t>0</a:t>
            </a:r>
            <a:r>
              <a:rPr lang="es-ES" altLang="es-CR"/>
              <a:t>.</a:t>
            </a:r>
          </a:p>
          <a:p>
            <a:r>
              <a:rPr lang="es-ES" altLang="es-CR"/>
              <a:t>La tabla utilizada en el algoritmo de Euclides se le agrega dos columnas, en las que se van registrando los valores </a:t>
            </a:r>
            <a:r>
              <a:rPr lang="es-ES" altLang="es-CR" i="1"/>
              <a:t>m</a:t>
            </a:r>
            <a:r>
              <a:rPr lang="es-ES" altLang="es-CR" i="1" baseline="-25000"/>
              <a:t>i</a:t>
            </a:r>
            <a:r>
              <a:rPr lang="es-ES" altLang="es-CR"/>
              <a:t> y </a:t>
            </a:r>
            <a:r>
              <a:rPr lang="es-ES" altLang="es-CR" i="1"/>
              <a:t>n</a:t>
            </a:r>
            <a:r>
              <a:rPr lang="es-ES" altLang="es-CR" i="1" baseline="-25000"/>
              <a:t>i</a:t>
            </a:r>
            <a:r>
              <a:rPr lang="es-ES" altLang="es-CR"/>
              <a:t>.</a:t>
            </a:r>
          </a:p>
        </p:txBody>
      </p:sp>
      <p:sp>
        <p:nvSpPr>
          <p:cNvPr id="80900" name="3 Marcador de número de diapositiva">
            <a:extLst>
              <a:ext uri="{FF2B5EF4-FFF2-40B4-BE49-F238E27FC236}">
                <a16:creationId xmlns:a16="http://schemas.microsoft.com/office/drawing/2014/main" id="{E29C7F93-4AF2-453C-9429-9FE0F08228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6B0A25F-5F44-4D10-A407-D2E4A6BAA88F}" type="slidenum">
              <a:rPr lang="es-ES" altLang="es-CR" sz="2000" smtClean="0">
                <a:solidFill>
                  <a:schemeClr val="tx2"/>
                </a:solidFill>
              </a:rPr>
              <a:pPr>
                <a:spcBef>
                  <a:spcPct val="0"/>
                </a:spcBef>
                <a:buClrTx/>
                <a:buSzTx/>
                <a:buFontTx/>
                <a:buNone/>
              </a:pPr>
              <a:t>40</a:t>
            </a:fld>
            <a:endParaRPr lang="es-ES" altLang="es-CR" sz="2000">
              <a:solidFill>
                <a:schemeClr val="tx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Título">
            <a:extLst>
              <a:ext uri="{FF2B5EF4-FFF2-40B4-BE49-F238E27FC236}">
                <a16:creationId xmlns:a16="http://schemas.microsoft.com/office/drawing/2014/main" id="{0AF6561D-B4D9-4DEF-879E-1D8FC83B3894}"/>
              </a:ext>
            </a:extLst>
          </p:cNvPr>
          <p:cNvSpPr>
            <a:spLocks noGrp="1"/>
          </p:cNvSpPr>
          <p:nvPr>
            <p:ph type="title"/>
          </p:nvPr>
        </p:nvSpPr>
        <p:spPr/>
        <p:txBody>
          <a:bodyPr/>
          <a:lstStyle/>
          <a:p>
            <a:r>
              <a:rPr lang="es-ES" altLang="es-CR"/>
              <a:t>Cálculo del MCD – Algoritmo de Euclides (cont.)</a:t>
            </a:r>
          </a:p>
        </p:txBody>
      </p:sp>
      <p:sp>
        <p:nvSpPr>
          <p:cNvPr id="82947" name="3 Marcador de número de diapositiva">
            <a:extLst>
              <a:ext uri="{FF2B5EF4-FFF2-40B4-BE49-F238E27FC236}">
                <a16:creationId xmlns:a16="http://schemas.microsoft.com/office/drawing/2014/main" id="{EF8E349D-1022-4239-B9CD-9EFAEBB0204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6761C68-CF11-4C9D-8E7B-5010408FE336}" type="slidenum">
              <a:rPr lang="es-ES" altLang="es-CR" sz="2000" smtClean="0">
                <a:solidFill>
                  <a:schemeClr val="tx2"/>
                </a:solidFill>
              </a:rPr>
              <a:pPr>
                <a:spcBef>
                  <a:spcPct val="0"/>
                </a:spcBef>
                <a:buClrTx/>
                <a:buSzTx/>
                <a:buFontTx/>
                <a:buNone/>
              </a:pPr>
              <a:t>41</a:t>
            </a:fld>
            <a:endParaRPr lang="es-ES" altLang="es-CR" sz="2000">
              <a:solidFill>
                <a:schemeClr val="tx2"/>
              </a:solidFill>
            </a:endParaRPr>
          </a:p>
        </p:txBody>
      </p:sp>
      <p:pic>
        <p:nvPicPr>
          <p:cNvPr id="82948" name="Picture 2">
            <a:extLst>
              <a:ext uri="{FF2B5EF4-FFF2-40B4-BE49-F238E27FC236}">
                <a16:creationId xmlns:a16="http://schemas.microsoft.com/office/drawing/2014/main" id="{533E7794-494C-444A-91F3-FED91E63E8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68538" y="1785938"/>
            <a:ext cx="5018087" cy="457200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Título">
            <a:extLst>
              <a:ext uri="{FF2B5EF4-FFF2-40B4-BE49-F238E27FC236}">
                <a16:creationId xmlns:a16="http://schemas.microsoft.com/office/drawing/2014/main" id="{22497D2F-AAD1-452D-93A1-55689127CB20}"/>
              </a:ext>
            </a:extLst>
          </p:cNvPr>
          <p:cNvSpPr>
            <a:spLocks noGrp="1"/>
          </p:cNvSpPr>
          <p:nvPr>
            <p:ph type="title"/>
          </p:nvPr>
        </p:nvSpPr>
        <p:spPr/>
        <p:txBody>
          <a:bodyPr/>
          <a:lstStyle/>
          <a:p>
            <a:r>
              <a:rPr lang="es-ES" altLang="es-CR"/>
              <a:t>Cálculo del MCD – Algoritmo de Euclides (cont.)</a:t>
            </a:r>
          </a:p>
        </p:txBody>
      </p:sp>
      <p:sp>
        <p:nvSpPr>
          <p:cNvPr id="84995" name="3 Marcador de número de diapositiva">
            <a:extLst>
              <a:ext uri="{FF2B5EF4-FFF2-40B4-BE49-F238E27FC236}">
                <a16:creationId xmlns:a16="http://schemas.microsoft.com/office/drawing/2014/main" id="{296CA347-B153-40CB-B5A0-CE20D733667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281CC78-C1DF-4CBC-9744-019B51B86F94}" type="slidenum">
              <a:rPr lang="es-ES" altLang="es-CR" sz="2000" smtClean="0">
                <a:solidFill>
                  <a:schemeClr val="tx2"/>
                </a:solidFill>
              </a:rPr>
              <a:pPr>
                <a:spcBef>
                  <a:spcPct val="0"/>
                </a:spcBef>
                <a:buClrTx/>
                <a:buSzTx/>
                <a:buFontTx/>
                <a:buNone/>
              </a:pPr>
              <a:t>42</a:t>
            </a:fld>
            <a:endParaRPr lang="es-ES" altLang="es-CR" sz="2000">
              <a:solidFill>
                <a:schemeClr val="tx2"/>
              </a:solidFill>
            </a:endParaRPr>
          </a:p>
        </p:txBody>
      </p:sp>
      <p:pic>
        <p:nvPicPr>
          <p:cNvPr id="84996" name="Picture 2">
            <a:extLst>
              <a:ext uri="{FF2B5EF4-FFF2-40B4-BE49-F238E27FC236}">
                <a16:creationId xmlns:a16="http://schemas.microsoft.com/office/drawing/2014/main" id="{F24F6E89-FD65-4224-ACA5-46FDE425AB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71688" y="2462213"/>
            <a:ext cx="5511800" cy="3181350"/>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Título">
            <a:extLst>
              <a:ext uri="{FF2B5EF4-FFF2-40B4-BE49-F238E27FC236}">
                <a16:creationId xmlns:a16="http://schemas.microsoft.com/office/drawing/2014/main" id="{2D1EC2DE-80F0-4E2F-A2D3-F47A4784614F}"/>
              </a:ext>
            </a:extLst>
          </p:cNvPr>
          <p:cNvSpPr>
            <a:spLocks noGrp="1"/>
          </p:cNvSpPr>
          <p:nvPr>
            <p:ph type="title"/>
          </p:nvPr>
        </p:nvSpPr>
        <p:spPr/>
        <p:txBody>
          <a:bodyPr/>
          <a:lstStyle/>
          <a:p>
            <a:r>
              <a:rPr lang="es-ES" altLang="es-CR"/>
              <a:t>Cálculo del MCD – Algoritmo de Euclides (cont.)</a:t>
            </a:r>
          </a:p>
        </p:txBody>
      </p:sp>
      <p:sp>
        <p:nvSpPr>
          <p:cNvPr id="87043" name="2 Marcador de contenido">
            <a:extLst>
              <a:ext uri="{FF2B5EF4-FFF2-40B4-BE49-F238E27FC236}">
                <a16:creationId xmlns:a16="http://schemas.microsoft.com/office/drawing/2014/main" id="{33B5D071-0575-4773-9D99-8F47D46852BB}"/>
              </a:ext>
            </a:extLst>
          </p:cNvPr>
          <p:cNvSpPr>
            <a:spLocks noGrp="1"/>
          </p:cNvSpPr>
          <p:nvPr>
            <p:ph idx="1"/>
          </p:nvPr>
        </p:nvSpPr>
        <p:spPr>
          <a:xfrm>
            <a:off x="838200" y="2057400"/>
            <a:ext cx="8305800" cy="4300538"/>
          </a:xfrm>
        </p:spPr>
        <p:txBody>
          <a:bodyPr/>
          <a:lstStyle/>
          <a:p>
            <a:r>
              <a:rPr lang="es-ES" altLang="es-CR"/>
              <a:t>El algoritmo de Euclides extendido se aplica en:</a:t>
            </a:r>
          </a:p>
          <a:p>
            <a:pPr lvl="1"/>
            <a:r>
              <a:rPr lang="es-ES" altLang="es-CR"/>
              <a:t>Simplificar fracciones.</a:t>
            </a:r>
          </a:p>
          <a:p>
            <a:pPr lvl="1"/>
            <a:r>
              <a:rPr lang="es-ES" altLang="es-CR"/>
              <a:t>Representar fracciones continuas.</a:t>
            </a:r>
          </a:p>
          <a:p>
            <a:pPr lvl="1"/>
            <a:r>
              <a:rPr lang="es-ES" altLang="es-CR"/>
              <a:t>Calcular inversos modulares.</a:t>
            </a:r>
          </a:p>
        </p:txBody>
      </p:sp>
      <p:sp>
        <p:nvSpPr>
          <p:cNvPr id="87044" name="3 Marcador de número de diapositiva">
            <a:extLst>
              <a:ext uri="{FF2B5EF4-FFF2-40B4-BE49-F238E27FC236}">
                <a16:creationId xmlns:a16="http://schemas.microsoft.com/office/drawing/2014/main" id="{6C9AAD7A-D2C3-4C51-8753-8679DB8B3C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6EA042B-9BA9-482D-978F-ECE75171B197}" type="slidenum">
              <a:rPr lang="es-ES" altLang="es-CR" sz="2000" smtClean="0">
                <a:solidFill>
                  <a:schemeClr val="tx2"/>
                </a:solidFill>
              </a:rPr>
              <a:pPr>
                <a:spcBef>
                  <a:spcPct val="0"/>
                </a:spcBef>
                <a:buClrTx/>
                <a:buSzTx/>
                <a:buFontTx/>
                <a:buNone/>
              </a:pPr>
              <a:t>43</a:t>
            </a:fld>
            <a:endParaRPr lang="es-ES" altLang="es-CR" sz="2000">
              <a:solidFill>
                <a:schemeClr val="tx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Título">
            <a:extLst>
              <a:ext uri="{FF2B5EF4-FFF2-40B4-BE49-F238E27FC236}">
                <a16:creationId xmlns:a16="http://schemas.microsoft.com/office/drawing/2014/main" id="{8E858564-6546-4255-9F0B-7D5250F2A905}"/>
              </a:ext>
            </a:extLst>
          </p:cNvPr>
          <p:cNvSpPr>
            <a:spLocks noGrp="1"/>
          </p:cNvSpPr>
          <p:nvPr>
            <p:ph type="title"/>
          </p:nvPr>
        </p:nvSpPr>
        <p:spPr/>
        <p:txBody>
          <a:bodyPr/>
          <a:lstStyle/>
          <a:p>
            <a:r>
              <a:rPr lang="es-ES" altLang="es-CR"/>
              <a:t>Cálculo del MCD – Algoritmo de Euclides (cont.)</a:t>
            </a:r>
          </a:p>
        </p:txBody>
      </p:sp>
      <p:graphicFrame>
        <p:nvGraphicFramePr>
          <p:cNvPr id="2" name="Content Placeholder 1">
            <a:extLst>
              <a:ext uri="{FF2B5EF4-FFF2-40B4-BE49-F238E27FC236}">
                <a16:creationId xmlns:a16="http://schemas.microsoft.com/office/drawing/2014/main" id="{5C2D4922-557C-43B5-B82C-97AA06341220}"/>
              </a:ext>
            </a:extLst>
          </p:cNvPr>
          <p:cNvGraphicFramePr>
            <a:graphicFrameLocks noGrp="1"/>
          </p:cNvGraphicFramePr>
          <p:nvPr>
            <p:ph idx="1"/>
          </p:nvPr>
        </p:nvGraphicFramePr>
        <p:xfrm>
          <a:off x="838200" y="2057400"/>
          <a:ext cx="8270874" cy="2022474"/>
        </p:xfrm>
        <a:graphic>
          <a:graphicData uri="http://schemas.openxmlformats.org/drawingml/2006/table">
            <a:tbl>
              <a:tblPr firstRow="1" bandRow="1">
                <a:tableStyleId>{21E4AEA4-8DFA-4A89-87EB-49C32662AFE0}</a:tableStyleId>
              </a:tblPr>
              <a:tblGrid>
                <a:gridCol w="421461">
                  <a:extLst>
                    <a:ext uri="{9D8B030D-6E8A-4147-A177-3AD203B41FA5}">
                      <a16:colId xmlns:a16="http://schemas.microsoft.com/office/drawing/2014/main" val="1057857182"/>
                    </a:ext>
                  </a:extLst>
                </a:gridCol>
                <a:gridCol w="1350243">
                  <a:extLst>
                    <a:ext uri="{9D8B030D-6E8A-4147-A177-3AD203B41FA5}">
                      <a16:colId xmlns:a16="http://schemas.microsoft.com/office/drawing/2014/main" val="1135933362"/>
                    </a:ext>
                  </a:extLst>
                </a:gridCol>
                <a:gridCol w="1350243">
                  <a:extLst>
                    <a:ext uri="{9D8B030D-6E8A-4147-A177-3AD203B41FA5}">
                      <a16:colId xmlns:a16="http://schemas.microsoft.com/office/drawing/2014/main" val="2214278573"/>
                    </a:ext>
                  </a:extLst>
                </a:gridCol>
                <a:gridCol w="1350243">
                  <a:extLst>
                    <a:ext uri="{9D8B030D-6E8A-4147-A177-3AD203B41FA5}">
                      <a16:colId xmlns:a16="http://schemas.microsoft.com/office/drawing/2014/main" val="1502287104"/>
                    </a:ext>
                  </a:extLst>
                </a:gridCol>
                <a:gridCol w="1350243">
                  <a:extLst>
                    <a:ext uri="{9D8B030D-6E8A-4147-A177-3AD203B41FA5}">
                      <a16:colId xmlns:a16="http://schemas.microsoft.com/office/drawing/2014/main" val="2211552620"/>
                    </a:ext>
                  </a:extLst>
                </a:gridCol>
                <a:gridCol w="2448441">
                  <a:extLst>
                    <a:ext uri="{9D8B030D-6E8A-4147-A177-3AD203B41FA5}">
                      <a16:colId xmlns:a16="http://schemas.microsoft.com/office/drawing/2014/main" val="4202191571"/>
                    </a:ext>
                  </a:extLst>
                </a:gridCol>
              </a:tblGrid>
              <a:tr h="640281">
                <a:tc>
                  <a:txBody>
                    <a:bodyPr/>
                    <a:lstStyle/>
                    <a:p>
                      <a:pPr algn="ctr"/>
                      <a:r>
                        <a:rPr lang="es-CR" sz="1800" i="1" dirty="0"/>
                        <a:t>i</a:t>
                      </a:r>
                    </a:p>
                  </a:txBody>
                  <a:tcPr marL="91446" marR="91446" marT="45734" marB="45734" anchor="ctr"/>
                </a:tc>
                <a:tc>
                  <a:txBody>
                    <a:bodyPr/>
                    <a:lstStyle/>
                    <a:p>
                      <a:pPr algn="ctr"/>
                      <a:r>
                        <a:rPr lang="es-CR" sz="1800" i="0" dirty="0"/>
                        <a:t>Residuos</a:t>
                      </a:r>
                    </a:p>
                    <a:p>
                      <a:pPr algn="ctr"/>
                      <a:r>
                        <a:rPr lang="es-CR" sz="1800" i="1" dirty="0" err="1"/>
                        <a:t>r</a:t>
                      </a:r>
                      <a:r>
                        <a:rPr lang="es-CR" sz="1200" i="1" dirty="0" err="1"/>
                        <a:t>i</a:t>
                      </a:r>
                      <a:endParaRPr lang="es-CR" sz="1800" i="1" dirty="0"/>
                    </a:p>
                  </a:txBody>
                  <a:tcPr marL="91446" marR="91446" marT="45734" marB="457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Cocientes</a:t>
                      </a:r>
                    </a:p>
                    <a:p>
                      <a:pPr marL="0" marR="0" indent="0" algn="ctr" defTabSz="914400" rtl="0" eaLnBrk="1" fontAlgn="auto" latinLnBrk="0" hangingPunct="1">
                        <a:lnSpc>
                          <a:spcPct val="100000"/>
                        </a:lnSpc>
                        <a:spcBef>
                          <a:spcPts val="0"/>
                        </a:spcBef>
                        <a:spcAft>
                          <a:spcPts val="0"/>
                        </a:spcAft>
                        <a:buClrTx/>
                        <a:buSzTx/>
                        <a:buFontTx/>
                        <a:buNone/>
                        <a:tabLst/>
                        <a:defRPr/>
                      </a:pPr>
                      <a:r>
                        <a:rPr lang="es-CR" sz="1800" i="1" dirty="0"/>
                        <a:t>c</a:t>
                      </a:r>
                      <a:r>
                        <a:rPr lang="es-CR" sz="1200" i="1" dirty="0"/>
                        <a:t>i</a:t>
                      </a:r>
                      <a:endParaRPr lang="es-CR" sz="1800" i="1" dirty="0"/>
                    </a:p>
                  </a:txBody>
                  <a:tcPr marL="91446" marR="91446" marT="45734" marB="45734" anchor="ctr"/>
                </a:tc>
                <a:tc>
                  <a:txBody>
                    <a:bodyPr/>
                    <a:lstStyle/>
                    <a:p>
                      <a:pPr algn="ctr"/>
                      <a:r>
                        <a:rPr lang="es-CR" sz="1800" i="1" dirty="0"/>
                        <a:t>m</a:t>
                      </a:r>
                      <a:r>
                        <a:rPr lang="es-CR" sz="1200" i="1" dirty="0"/>
                        <a:t>i</a:t>
                      </a:r>
                      <a:endParaRPr lang="es-CR" sz="1800" i="1" dirty="0"/>
                    </a:p>
                  </a:txBody>
                  <a:tcPr marL="91446" marR="91446" marT="45734" marB="45734" anchor="ctr"/>
                </a:tc>
                <a:tc>
                  <a:txBody>
                    <a:bodyPr/>
                    <a:lstStyle/>
                    <a:p>
                      <a:pPr algn="ctr"/>
                      <a:r>
                        <a:rPr lang="es-CR" sz="1800" i="1" dirty="0"/>
                        <a:t>n</a:t>
                      </a:r>
                      <a:r>
                        <a:rPr lang="es-CR" sz="1200" i="1" dirty="0"/>
                        <a:t>i</a:t>
                      </a:r>
                    </a:p>
                  </a:txBody>
                  <a:tcPr marL="91446" marR="91446" marT="45734" marB="45734" anchor="ctr"/>
                </a:tc>
                <a:tc>
                  <a:txBody>
                    <a:bodyPr/>
                    <a:lstStyle/>
                    <a:p>
                      <a:pPr algn="ctr"/>
                      <a:r>
                        <a:rPr lang="es-CR" sz="1800" dirty="0"/>
                        <a:t>Combinación Lineal</a:t>
                      </a:r>
                    </a:p>
                    <a:p>
                      <a:pPr algn="ctr"/>
                      <a:r>
                        <a:rPr lang="es-ES" altLang="es-CR" sz="1800" i="1" dirty="0"/>
                        <a:t>d</a:t>
                      </a:r>
                      <a:r>
                        <a:rPr lang="es-ES" altLang="es-CR" sz="1800" dirty="0"/>
                        <a:t> = </a:t>
                      </a:r>
                      <a:r>
                        <a:rPr lang="es-ES" altLang="es-CR" sz="1800" i="1" dirty="0">
                          <a:sym typeface="Symbol" panose="05050102010706020507" pitchFamily="18" charset="2"/>
                        </a:rPr>
                        <a:t>mcd</a:t>
                      </a:r>
                      <a:r>
                        <a:rPr lang="es-ES" altLang="es-CR" sz="1800" dirty="0">
                          <a:sym typeface="Symbol" panose="05050102010706020507" pitchFamily="18" charset="2"/>
                        </a:rPr>
                        <a:t>(</a:t>
                      </a:r>
                      <a:r>
                        <a:rPr lang="es-ES" altLang="es-CR" sz="1800" i="1" dirty="0" err="1">
                          <a:sym typeface="Symbol" panose="05050102010706020507" pitchFamily="18" charset="2"/>
                        </a:rPr>
                        <a:t>a</a:t>
                      </a:r>
                      <a:r>
                        <a:rPr lang="es-ES" altLang="es-CR" sz="1800" dirty="0" err="1">
                          <a:sym typeface="Symbol" panose="05050102010706020507" pitchFamily="18" charset="2"/>
                        </a:rPr>
                        <a:t>,</a:t>
                      </a:r>
                      <a:r>
                        <a:rPr lang="es-ES" altLang="es-CR" sz="1800" i="1" dirty="0" err="1">
                          <a:sym typeface="Symbol" panose="05050102010706020507" pitchFamily="18" charset="2"/>
                        </a:rPr>
                        <a:t>b</a:t>
                      </a:r>
                      <a:r>
                        <a:rPr lang="es-ES" altLang="es-CR" sz="1800" dirty="0">
                          <a:sym typeface="Symbol" panose="05050102010706020507" pitchFamily="18" charset="2"/>
                        </a:rPr>
                        <a:t>) = </a:t>
                      </a:r>
                      <a:r>
                        <a:rPr lang="es-ES" altLang="es-CR" sz="1800" i="1" dirty="0" err="1">
                          <a:sym typeface="Symbol" panose="05050102010706020507" pitchFamily="18" charset="2"/>
                        </a:rPr>
                        <a:t>ax</a:t>
                      </a:r>
                      <a:r>
                        <a:rPr lang="es-ES" altLang="es-CR" sz="1800" dirty="0">
                          <a:sym typeface="Symbol" panose="05050102010706020507" pitchFamily="18" charset="2"/>
                        </a:rPr>
                        <a:t> + </a:t>
                      </a:r>
                      <a:r>
                        <a:rPr lang="es-ES" altLang="es-CR" sz="1800" i="1" dirty="0" err="1">
                          <a:sym typeface="Symbol" panose="05050102010706020507" pitchFamily="18" charset="2"/>
                        </a:rPr>
                        <a:t>by</a:t>
                      </a:r>
                      <a:endParaRPr lang="es-CR" sz="1800" dirty="0"/>
                    </a:p>
                  </a:txBody>
                  <a:tcPr marL="91446" marR="91446" marT="45734" marB="45734" anchor="ctr"/>
                </a:tc>
                <a:extLst>
                  <a:ext uri="{0D108BD9-81ED-4DB2-BD59-A6C34878D82A}">
                    <a16:rowId xmlns:a16="http://schemas.microsoft.com/office/drawing/2014/main" val="2033426691"/>
                  </a:ext>
                </a:extLst>
              </a:tr>
              <a:tr h="370956">
                <a:tc>
                  <a:txBody>
                    <a:bodyPr/>
                    <a:lstStyle/>
                    <a:p>
                      <a:pPr algn="ctr"/>
                      <a:r>
                        <a:rPr lang="es-CR" sz="1800" i="0" dirty="0"/>
                        <a:t>0</a:t>
                      </a:r>
                    </a:p>
                  </a:txBody>
                  <a:tcPr marL="91446" marR="91446" marT="45734" marB="45734" anchor="ctr"/>
                </a:tc>
                <a:tc>
                  <a:txBody>
                    <a:bodyPr/>
                    <a:lstStyle/>
                    <a:p>
                      <a:pPr algn="ctr"/>
                      <a:r>
                        <a:rPr lang="es-CR" sz="1800" i="1" dirty="0"/>
                        <a:t>a</a:t>
                      </a:r>
                    </a:p>
                  </a:txBody>
                  <a:tcPr marL="91446" marR="91446" marT="45734" marB="45734" anchor="ctr"/>
                </a:tc>
                <a:tc>
                  <a:txBody>
                    <a:bodyPr/>
                    <a:lstStyle/>
                    <a:p>
                      <a:pPr algn="ctr"/>
                      <a:r>
                        <a:rPr lang="es-CR" sz="1800" dirty="0"/>
                        <a:t>*</a:t>
                      </a:r>
                    </a:p>
                  </a:txBody>
                  <a:tcPr marL="91446" marR="91446" marT="45734" marB="45734" anchor="ctr"/>
                </a:tc>
                <a:tc>
                  <a:txBody>
                    <a:bodyPr/>
                    <a:lstStyle/>
                    <a:p>
                      <a:pPr algn="ctr"/>
                      <a:r>
                        <a:rPr lang="es-CR" sz="1800" dirty="0"/>
                        <a:t>1</a:t>
                      </a:r>
                    </a:p>
                  </a:txBody>
                  <a:tcPr marL="91446" marR="91446" marT="45734" marB="45734" anchor="ctr"/>
                </a:tc>
                <a:tc>
                  <a:txBody>
                    <a:bodyPr/>
                    <a:lstStyle/>
                    <a:p>
                      <a:pPr algn="ctr"/>
                      <a:r>
                        <a:rPr lang="es-CR" sz="1800" dirty="0"/>
                        <a:t>0</a:t>
                      </a:r>
                    </a:p>
                  </a:txBody>
                  <a:tcPr marL="91446" marR="91446" marT="45734" marB="45734" anchor="ctr"/>
                </a:tc>
                <a:tc>
                  <a:txBody>
                    <a:bodyPr/>
                    <a:lstStyle/>
                    <a:p>
                      <a:pPr algn="ctr"/>
                      <a:r>
                        <a:rPr lang="es-CR" sz="1800" i="1" dirty="0"/>
                        <a:t>a</a:t>
                      </a:r>
                    </a:p>
                  </a:txBody>
                  <a:tcPr marL="91446" marR="91446" marT="45734" marB="45734" anchor="ctr"/>
                </a:tc>
                <a:extLst>
                  <a:ext uri="{0D108BD9-81ED-4DB2-BD59-A6C34878D82A}">
                    <a16:rowId xmlns:a16="http://schemas.microsoft.com/office/drawing/2014/main" val="359719840"/>
                  </a:ext>
                </a:extLst>
              </a:tr>
              <a:tr h="370956">
                <a:tc>
                  <a:txBody>
                    <a:bodyPr/>
                    <a:lstStyle/>
                    <a:p>
                      <a:pPr algn="ctr"/>
                      <a:r>
                        <a:rPr lang="es-CR" sz="1800" i="0" dirty="0"/>
                        <a:t>1</a:t>
                      </a:r>
                    </a:p>
                  </a:txBody>
                  <a:tcPr marL="91446" marR="91446" marT="45734" marB="45734" anchor="ctr"/>
                </a:tc>
                <a:tc>
                  <a:txBody>
                    <a:bodyPr/>
                    <a:lstStyle/>
                    <a:p>
                      <a:pPr algn="ctr"/>
                      <a:r>
                        <a:rPr lang="es-CR" sz="1800" i="1" dirty="0"/>
                        <a:t>b</a:t>
                      </a:r>
                    </a:p>
                  </a:txBody>
                  <a:tcPr marL="91446" marR="91446" marT="45734" marB="45734" anchor="ctr"/>
                </a:tc>
                <a:tc>
                  <a:txBody>
                    <a:bodyPr/>
                    <a:lstStyle/>
                    <a:p>
                      <a:pPr algn="ctr"/>
                      <a:r>
                        <a:rPr lang="es-CR" sz="1800" dirty="0"/>
                        <a:t>*</a:t>
                      </a:r>
                    </a:p>
                  </a:txBody>
                  <a:tcPr marL="91446" marR="91446" marT="45734" marB="45734" anchor="ctr"/>
                </a:tc>
                <a:tc>
                  <a:txBody>
                    <a:bodyPr/>
                    <a:lstStyle/>
                    <a:p>
                      <a:pPr algn="ctr"/>
                      <a:r>
                        <a:rPr lang="es-CR" sz="1800" dirty="0"/>
                        <a:t>0</a:t>
                      </a:r>
                    </a:p>
                  </a:txBody>
                  <a:tcPr marL="91446" marR="91446" marT="45734" marB="45734" anchor="ctr"/>
                </a:tc>
                <a:tc>
                  <a:txBody>
                    <a:bodyPr/>
                    <a:lstStyle/>
                    <a:p>
                      <a:pPr algn="ctr"/>
                      <a:r>
                        <a:rPr lang="es-CR" sz="1800" dirty="0"/>
                        <a:t>1</a:t>
                      </a:r>
                    </a:p>
                  </a:txBody>
                  <a:tcPr marL="91446" marR="91446" marT="45734" marB="45734" anchor="ctr"/>
                </a:tc>
                <a:tc>
                  <a:txBody>
                    <a:bodyPr/>
                    <a:lstStyle/>
                    <a:p>
                      <a:pPr algn="ctr"/>
                      <a:r>
                        <a:rPr lang="es-CR" sz="1800" i="1" dirty="0"/>
                        <a:t>b</a:t>
                      </a:r>
                    </a:p>
                  </a:txBody>
                  <a:tcPr marL="91446" marR="91446" marT="45734" marB="45734" anchor="ctr"/>
                </a:tc>
                <a:extLst>
                  <a:ext uri="{0D108BD9-81ED-4DB2-BD59-A6C34878D82A}">
                    <a16:rowId xmlns:a16="http://schemas.microsoft.com/office/drawing/2014/main" val="3989814469"/>
                  </a:ext>
                </a:extLst>
              </a:tr>
              <a:tr h="640281">
                <a:tc>
                  <a:txBody>
                    <a:bodyPr/>
                    <a:lstStyle/>
                    <a:p>
                      <a:pPr algn="ctr"/>
                      <a:r>
                        <a:rPr lang="es-CR" sz="1800" i="0" dirty="0"/>
                        <a:t>2</a:t>
                      </a:r>
                    </a:p>
                  </a:txBody>
                  <a:tcPr marL="91446" marR="91446" marT="45734" marB="45734" anchor="ctr"/>
                </a:tc>
                <a:tc>
                  <a:txBody>
                    <a:bodyPr/>
                    <a:lstStyle/>
                    <a:p>
                      <a:pPr algn="ctr"/>
                      <a:r>
                        <a:rPr lang="es-CR" sz="1800" i="1" dirty="0"/>
                        <a:t>r</a:t>
                      </a:r>
                      <a:r>
                        <a:rPr lang="es-CR" sz="1200" i="1" dirty="0"/>
                        <a:t>i</a:t>
                      </a:r>
                      <a:r>
                        <a:rPr lang="es-CR" sz="1200" dirty="0"/>
                        <a:t>-2</a:t>
                      </a:r>
                      <a:r>
                        <a:rPr lang="es-CR" sz="1800" dirty="0"/>
                        <a:t> </a:t>
                      </a:r>
                      <a:r>
                        <a:rPr lang="es-CR" sz="1800" i="1" dirty="0" err="1"/>
                        <a:t>mod</a:t>
                      </a:r>
                      <a:r>
                        <a:rPr lang="es-CR" sz="1800" dirty="0"/>
                        <a:t> </a:t>
                      </a:r>
                      <a:r>
                        <a:rPr lang="es-CR" sz="1800" i="1" dirty="0"/>
                        <a:t>r</a:t>
                      </a:r>
                      <a:r>
                        <a:rPr lang="es-CR" sz="1200" i="1" dirty="0"/>
                        <a:t>i</a:t>
                      </a:r>
                      <a:r>
                        <a:rPr lang="es-CR" sz="1200" dirty="0"/>
                        <a:t>-1</a:t>
                      </a:r>
                    </a:p>
                  </a:txBody>
                  <a:tcPr marL="91446" marR="91446" marT="45734" marB="457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1" dirty="0"/>
                        <a:t>r</a:t>
                      </a:r>
                      <a:r>
                        <a:rPr lang="es-CR" sz="1200" i="1" dirty="0"/>
                        <a:t>i</a:t>
                      </a:r>
                      <a:r>
                        <a:rPr lang="es-CR" sz="1200" dirty="0"/>
                        <a:t>-2</a:t>
                      </a:r>
                      <a:r>
                        <a:rPr lang="es-CR" sz="1800" dirty="0"/>
                        <a:t> </a:t>
                      </a:r>
                      <a:r>
                        <a:rPr lang="es-CR" sz="1800" i="0" dirty="0"/>
                        <a:t>/</a:t>
                      </a:r>
                      <a:r>
                        <a:rPr lang="es-CR" sz="1800" dirty="0"/>
                        <a:t> </a:t>
                      </a:r>
                      <a:r>
                        <a:rPr lang="es-CR" sz="1800" i="1" dirty="0"/>
                        <a:t>r</a:t>
                      </a:r>
                      <a:r>
                        <a:rPr lang="es-CR" sz="1200" i="1" dirty="0"/>
                        <a:t>i</a:t>
                      </a:r>
                      <a:r>
                        <a:rPr lang="es-CR" sz="1200" dirty="0"/>
                        <a:t>-1</a:t>
                      </a:r>
                    </a:p>
                  </a:txBody>
                  <a:tcPr marL="91446" marR="91446" marT="45734" marB="457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1" dirty="0"/>
                        <a:t>m</a:t>
                      </a:r>
                      <a:r>
                        <a:rPr lang="es-CR" sz="1200" i="1" dirty="0"/>
                        <a:t>i</a:t>
                      </a:r>
                      <a:r>
                        <a:rPr lang="es-CR" sz="1200" dirty="0"/>
                        <a:t>-2</a:t>
                      </a:r>
                      <a:r>
                        <a:rPr lang="es-CR" sz="1800" dirty="0"/>
                        <a:t> – </a:t>
                      </a:r>
                      <a:r>
                        <a:rPr lang="es-CR" sz="1800" i="1" dirty="0"/>
                        <a:t>c</a:t>
                      </a:r>
                      <a:r>
                        <a:rPr lang="es-CR" sz="1200" i="1" dirty="0"/>
                        <a:t>i</a:t>
                      </a:r>
                      <a:r>
                        <a:rPr lang="es-CR" sz="1800" i="1" baseline="0" dirty="0"/>
                        <a:t>*</a:t>
                      </a:r>
                      <a:r>
                        <a:rPr lang="es-CR" sz="1800" i="1" dirty="0"/>
                        <a:t>m</a:t>
                      </a:r>
                      <a:r>
                        <a:rPr lang="es-CR" sz="1200" i="1" dirty="0"/>
                        <a:t>i</a:t>
                      </a:r>
                      <a:r>
                        <a:rPr lang="es-CR" sz="1200" dirty="0"/>
                        <a:t>-1</a:t>
                      </a:r>
                    </a:p>
                  </a:txBody>
                  <a:tcPr marL="91446" marR="91446" marT="45734" marB="45734" anchor="ctr"/>
                </a:tc>
                <a:tc>
                  <a:txBody>
                    <a:bodyPr/>
                    <a:lstStyle/>
                    <a:p>
                      <a:pPr algn="ctr"/>
                      <a:r>
                        <a:rPr lang="es-CR" sz="1800" i="1" dirty="0"/>
                        <a:t>n</a:t>
                      </a:r>
                      <a:r>
                        <a:rPr lang="es-CR" sz="1200" i="1" dirty="0"/>
                        <a:t>i</a:t>
                      </a:r>
                      <a:r>
                        <a:rPr lang="es-CR" sz="1200" dirty="0"/>
                        <a:t>-2</a:t>
                      </a:r>
                      <a:r>
                        <a:rPr lang="es-CR" sz="1800" dirty="0"/>
                        <a:t> – </a:t>
                      </a:r>
                      <a:r>
                        <a:rPr lang="es-CR" sz="1800" i="1" dirty="0"/>
                        <a:t>c</a:t>
                      </a:r>
                      <a:r>
                        <a:rPr lang="es-CR" sz="1200" i="1" dirty="0"/>
                        <a:t>i</a:t>
                      </a:r>
                      <a:r>
                        <a:rPr lang="es-CR" sz="1800" i="1" baseline="0" dirty="0"/>
                        <a:t>*</a:t>
                      </a:r>
                      <a:r>
                        <a:rPr lang="es-CR" sz="1800" i="1" dirty="0"/>
                        <a:t>n</a:t>
                      </a:r>
                      <a:r>
                        <a:rPr lang="es-CR" sz="1200" i="1" dirty="0"/>
                        <a:t>i</a:t>
                      </a:r>
                      <a:r>
                        <a:rPr lang="es-CR" sz="1200" dirty="0"/>
                        <a:t>-1</a:t>
                      </a:r>
                      <a:endParaRPr lang="es-CR" sz="1800" dirty="0"/>
                    </a:p>
                  </a:txBody>
                  <a:tcPr marL="91446" marR="91446" marT="45734" marB="457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1" dirty="0"/>
                        <a:t>r</a:t>
                      </a:r>
                      <a:r>
                        <a:rPr lang="es-CR" sz="1200" i="1" dirty="0"/>
                        <a:t>i</a:t>
                      </a:r>
                      <a:r>
                        <a:rPr lang="es-CR" sz="1200" dirty="0"/>
                        <a:t>-2</a:t>
                      </a:r>
                      <a:r>
                        <a:rPr lang="es-CR" sz="1800" dirty="0"/>
                        <a:t> </a:t>
                      </a:r>
                      <a:r>
                        <a:rPr lang="es-CR" sz="1800" i="1" dirty="0" err="1"/>
                        <a:t>mod</a:t>
                      </a:r>
                      <a:r>
                        <a:rPr lang="es-CR" sz="1800" dirty="0"/>
                        <a:t> </a:t>
                      </a:r>
                      <a:r>
                        <a:rPr lang="es-CR" sz="1800" i="1" dirty="0"/>
                        <a:t>r</a:t>
                      </a:r>
                      <a:r>
                        <a:rPr lang="es-CR" sz="1200" i="1" dirty="0"/>
                        <a:t>i</a:t>
                      </a:r>
                      <a:r>
                        <a:rPr lang="es-CR" sz="1200" dirty="0"/>
                        <a:t>-1</a:t>
                      </a:r>
                      <a:r>
                        <a:rPr lang="es-CR" sz="1800" dirty="0"/>
                        <a:t> = </a:t>
                      </a:r>
                    </a:p>
                    <a:p>
                      <a:pPr marL="0" marR="0" indent="0" algn="ctr" defTabSz="914400" rtl="0" eaLnBrk="1" fontAlgn="auto" latinLnBrk="0" hangingPunct="1">
                        <a:lnSpc>
                          <a:spcPct val="100000"/>
                        </a:lnSpc>
                        <a:spcBef>
                          <a:spcPts val="0"/>
                        </a:spcBef>
                        <a:spcAft>
                          <a:spcPts val="0"/>
                        </a:spcAft>
                        <a:buClrTx/>
                        <a:buSzTx/>
                        <a:buFontTx/>
                        <a:buNone/>
                        <a:tabLst/>
                        <a:defRPr/>
                      </a:pPr>
                      <a:r>
                        <a:rPr lang="es-CR" sz="1800" i="1" dirty="0"/>
                        <a:t>a*m</a:t>
                      </a:r>
                      <a:r>
                        <a:rPr lang="es-CR" sz="1200" i="1" dirty="0"/>
                        <a:t>i</a:t>
                      </a:r>
                      <a:r>
                        <a:rPr lang="es-CR" sz="1800" baseline="0" dirty="0"/>
                        <a:t> + </a:t>
                      </a:r>
                      <a:r>
                        <a:rPr lang="es-CR" sz="1800" i="1" baseline="0" dirty="0"/>
                        <a:t>b*n</a:t>
                      </a:r>
                      <a:r>
                        <a:rPr lang="es-CR" sz="1200" i="1" baseline="0" dirty="0"/>
                        <a:t>i</a:t>
                      </a:r>
                      <a:endParaRPr lang="es-CR" sz="1200" i="1" dirty="0"/>
                    </a:p>
                  </a:txBody>
                  <a:tcPr marL="91446" marR="91446" marT="45734" marB="45734" anchor="ctr"/>
                </a:tc>
                <a:extLst>
                  <a:ext uri="{0D108BD9-81ED-4DB2-BD59-A6C34878D82A}">
                    <a16:rowId xmlns:a16="http://schemas.microsoft.com/office/drawing/2014/main" val="3158538234"/>
                  </a:ext>
                </a:extLst>
              </a:tr>
            </a:tbl>
          </a:graphicData>
        </a:graphic>
      </p:graphicFrame>
      <p:sp>
        <p:nvSpPr>
          <p:cNvPr id="89128" name="3 Marcador de número de diapositiva">
            <a:extLst>
              <a:ext uri="{FF2B5EF4-FFF2-40B4-BE49-F238E27FC236}">
                <a16:creationId xmlns:a16="http://schemas.microsoft.com/office/drawing/2014/main" id="{3F6B7EC3-6CBB-4789-A7ED-B8BFB43BDD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8C5765C-1585-46B8-82A1-4A2904F125ED}" type="slidenum">
              <a:rPr lang="es-ES" altLang="es-CR" sz="2000" smtClean="0">
                <a:solidFill>
                  <a:schemeClr val="tx2"/>
                </a:solidFill>
              </a:rPr>
              <a:pPr>
                <a:spcBef>
                  <a:spcPct val="0"/>
                </a:spcBef>
                <a:buClrTx/>
                <a:buSzTx/>
                <a:buFontTx/>
                <a:buNone/>
              </a:pPr>
              <a:t>44</a:t>
            </a:fld>
            <a:endParaRPr lang="es-ES" altLang="es-CR" sz="2000">
              <a:solidFill>
                <a:schemeClr val="tx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Título">
            <a:extLst>
              <a:ext uri="{FF2B5EF4-FFF2-40B4-BE49-F238E27FC236}">
                <a16:creationId xmlns:a16="http://schemas.microsoft.com/office/drawing/2014/main" id="{4B0BF40F-3CF4-43E4-94F1-5540F9D55364}"/>
              </a:ext>
            </a:extLst>
          </p:cNvPr>
          <p:cNvSpPr>
            <a:spLocks noGrp="1"/>
          </p:cNvSpPr>
          <p:nvPr>
            <p:ph type="title"/>
          </p:nvPr>
        </p:nvSpPr>
        <p:spPr/>
        <p:txBody>
          <a:bodyPr/>
          <a:lstStyle/>
          <a:p>
            <a:r>
              <a:rPr lang="es-ES" altLang="es-CR"/>
              <a:t>Cálculo del MCD – Algoritmo de Euclides (cont.)</a:t>
            </a:r>
          </a:p>
        </p:txBody>
      </p:sp>
      <p:graphicFrame>
        <p:nvGraphicFramePr>
          <p:cNvPr id="2" name="Content Placeholder 1">
            <a:extLst>
              <a:ext uri="{FF2B5EF4-FFF2-40B4-BE49-F238E27FC236}">
                <a16:creationId xmlns:a16="http://schemas.microsoft.com/office/drawing/2014/main" id="{9D90DE32-E82D-415E-81F2-4EAEBC20C502}"/>
              </a:ext>
            </a:extLst>
          </p:cNvPr>
          <p:cNvGraphicFramePr>
            <a:graphicFrameLocks noGrp="1"/>
          </p:cNvGraphicFramePr>
          <p:nvPr>
            <p:ph idx="1"/>
            <p:extLst>
              <p:ext uri="{D42A27DB-BD31-4B8C-83A1-F6EECF244321}">
                <p14:modId xmlns:p14="http://schemas.microsoft.com/office/powerpoint/2010/main" val="513215897"/>
              </p:ext>
            </p:extLst>
          </p:nvPr>
        </p:nvGraphicFramePr>
        <p:xfrm>
          <a:off x="838200" y="2057400"/>
          <a:ext cx="8270875" cy="3235324"/>
        </p:xfrm>
        <a:graphic>
          <a:graphicData uri="http://schemas.openxmlformats.org/drawingml/2006/table">
            <a:tbl>
              <a:tblPr firstRow="1" bandRow="1">
                <a:tableStyleId>{21E4AEA4-8DFA-4A89-87EB-49C32662AFE0}</a:tableStyleId>
              </a:tblPr>
              <a:tblGrid>
                <a:gridCol w="421461">
                  <a:extLst>
                    <a:ext uri="{9D8B030D-6E8A-4147-A177-3AD203B41FA5}">
                      <a16:colId xmlns:a16="http://schemas.microsoft.com/office/drawing/2014/main" val="1057857182"/>
                    </a:ext>
                  </a:extLst>
                </a:gridCol>
                <a:gridCol w="1332141">
                  <a:extLst>
                    <a:ext uri="{9D8B030D-6E8A-4147-A177-3AD203B41FA5}">
                      <a16:colId xmlns:a16="http://schemas.microsoft.com/office/drawing/2014/main" val="1135933362"/>
                    </a:ext>
                  </a:extLst>
                </a:gridCol>
                <a:gridCol w="1332141">
                  <a:extLst>
                    <a:ext uri="{9D8B030D-6E8A-4147-A177-3AD203B41FA5}">
                      <a16:colId xmlns:a16="http://schemas.microsoft.com/office/drawing/2014/main" val="2214278573"/>
                    </a:ext>
                  </a:extLst>
                </a:gridCol>
                <a:gridCol w="1332141">
                  <a:extLst>
                    <a:ext uri="{9D8B030D-6E8A-4147-A177-3AD203B41FA5}">
                      <a16:colId xmlns:a16="http://schemas.microsoft.com/office/drawing/2014/main" val="1502287104"/>
                    </a:ext>
                  </a:extLst>
                </a:gridCol>
                <a:gridCol w="1332141">
                  <a:extLst>
                    <a:ext uri="{9D8B030D-6E8A-4147-A177-3AD203B41FA5}">
                      <a16:colId xmlns:a16="http://schemas.microsoft.com/office/drawing/2014/main" val="2211552620"/>
                    </a:ext>
                  </a:extLst>
                </a:gridCol>
                <a:gridCol w="2520850">
                  <a:extLst>
                    <a:ext uri="{9D8B030D-6E8A-4147-A177-3AD203B41FA5}">
                      <a16:colId xmlns:a16="http://schemas.microsoft.com/office/drawing/2014/main" val="4202191571"/>
                    </a:ext>
                  </a:extLst>
                </a:gridCol>
              </a:tblGrid>
              <a:tr h="640060">
                <a:tc>
                  <a:txBody>
                    <a:bodyPr/>
                    <a:lstStyle/>
                    <a:p>
                      <a:pPr algn="ctr"/>
                      <a:r>
                        <a:rPr lang="es-CR" sz="1800" i="1" dirty="0"/>
                        <a:t>i</a:t>
                      </a:r>
                    </a:p>
                  </a:txBody>
                  <a:tcPr marL="91446" marR="91446" marT="45710" marB="45710" anchor="ctr"/>
                </a:tc>
                <a:tc>
                  <a:txBody>
                    <a:bodyPr/>
                    <a:lstStyle/>
                    <a:p>
                      <a:pPr algn="ctr"/>
                      <a:r>
                        <a:rPr lang="es-CR" sz="1800" i="0" dirty="0"/>
                        <a:t>Residuos</a:t>
                      </a:r>
                    </a:p>
                    <a:p>
                      <a:pPr algn="ctr"/>
                      <a:r>
                        <a:rPr lang="es-CR" sz="1800" i="1" dirty="0" err="1"/>
                        <a:t>r</a:t>
                      </a:r>
                      <a:r>
                        <a:rPr lang="es-CR" sz="1200" i="1" dirty="0" err="1"/>
                        <a:t>i</a:t>
                      </a:r>
                      <a:endParaRPr lang="es-CR" sz="1800" i="1" dirty="0"/>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Cocientes</a:t>
                      </a:r>
                    </a:p>
                    <a:p>
                      <a:pPr marL="0" marR="0" indent="0" algn="ctr" defTabSz="914400" rtl="0" eaLnBrk="1" fontAlgn="auto" latinLnBrk="0" hangingPunct="1">
                        <a:lnSpc>
                          <a:spcPct val="100000"/>
                        </a:lnSpc>
                        <a:spcBef>
                          <a:spcPts val="0"/>
                        </a:spcBef>
                        <a:spcAft>
                          <a:spcPts val="0"/>
                        </a:spcAft>
                        <a:buClrTx/>
                        <a:buSzTx/>
                        <a:buFontTx/>
                        <a:buNone/>
                        <a:tabLst/>
                        <a:defRPr/>
                      </a:pPr>
                      <a:r>
                        <a:rPr lang="es-CR" sz="1800" i="1" dirty="0"/>
                        <a:t>c</a:t>
                      </a:r>
                      <a:r>
                        <a:rPr lang="es-CR" sz="1200" i="1" dirty="0"/>
                        <a:t>i</a:t>
                      </a:r>
                      <a:endParaRPr lang="es-CR" sz="1800" i="1" dirty="0"/>
                    </a:p>
                  </a:txBody>
                  <a:tcPr marL="91446" marR="91446" marT="45710" marB="45710" anchor="ctr"/>
                </a:tc>
                <a:tc>
                  <a:txBody>
                    <a:bodyPr/>
                    <a:lstStyle/>
                    <a:p>
                      <a:pPr algn="ctr"/>
                      <a:r>
                        <a:rPr lang="es-CR" sz="1800" i="1" dirty="0"/>
                        <a:t>m</a:t>
                      </a:r>
                      <a:r>
                        <a:rPr lang="es-CR" sz="1200" i="1" dirty="0"/>
                        <a:t>i</a:t>
                      </a:r>
                      <a:endParaRPr lang="es-CR" sz="1800" i="1" dirty="0"/>
                    </a:p>
                  </a:txBody>
                  <a:tcPr marL="91446" marR="91446" marT="45710" marB="45710" anchor="ctr"/>
                </a:tc>
                <a:tc>
                  <a:txBody>
                    <a:bodyPr/>
                    <a:lstStyle/>
                    <a:p>
                      <a:pPr algn="ctr"/>
                      <a:r>
                        <a:rPr lang="es-CR" sz="1800" i="1" dirty="0"/>
                        <a:t>n</a:t>
                      </a:r>
                      <a:r>
                        <a:rPr lang="es-CR" sz="1200" i="1" dirty="0"/>
                        <a:t>i</a:t>
                      </a:r>
                    </a:p>
                  </a:txBody>
                  <a:tcPr marL="91446" marR="91446" marT="45710" marB="45710" anchor="ctr"/>
                </a:tc>
                <a:tc>
                  <a:txBody>
                    <a:bodyPr/>
                    <a:lstStyle/>
                    <a:p>
                      <a:pPr algn="ctr"/>
                      <a:r>
                        <a:rPr lang="es-CR" sz="1800" dirty="0"/>
                        <a:t>Combinación Lineal</a:t>
                      </a:r>
                    </a:p>
                    <a:p>
                      <a:pPr algn="ctr"/>
                      <a:r>
                        <a:rPr lang="es-ES" altLang="es-CR" sz="1800" i="1" dirty="0"/>
                        <a:t>d</a:t>
                      </a:r>
                      <a:r>
                        <a:rPr lang="es-ES" altLang="es-CR" sz="1800" dirty="0"/>
                        <a:t> = </a:t>
                      </a:r>
                      <a:r>
                        <a:rPr lang="es-ES" altLang="es-CR" sz="1800" i="1" dirty="0">
                          <a:sym typeface="Symbol" panose="05050102010706020507" pitchFamily="18" charset="2"/>
                        </a:rPr>
                        <a:t>mcd</a:t>
                      </a:r>
                      <a:r>
                        <a:rPr lang="es-ES" altLang="es-CR" sz="1800" dirty="0">
                          <a:sym typeface="Symbol" panose="05050102010706020507" pitchFamily="18" charset="2"/>
                        </a:rPr>
                        <a:t>(</a:t>
                      </a:r>
                      <a:r>
                        <a:rPr lang="es-ES" altLang="es-CR" sz="1800" i="1" dirty="0" err="1">
                          <a:sym typeface="Symbol" panose="05050102010706020507" pitchFamily="18" charset="2"/>
                        </a:rPr>
                        <a:t>a</a:t>
                      </a:r>
                      <a:r>
                        <a:rPr lang="es-ES" altLang="es-CR" sz="1800" dirty="0" err="1">
                          <a:sym typeface="Symbol" panose="05050102010706020507" pitchFamily="18" charset="2"/>
                        </a:rPr>
                        <a:t>,</a:t>
                      </a:r>
                      <a:r>
                        <a:rPr lang="es-ES" altLang="es-CR" sz="1800" i="1" dirty="0" err="1">
                          <a:sym typeface="Symbol" panose="05050102010706020507" pitchFamily="18" charset="2"/>
                        </a:rPr>
                        <a:t>b</a:t>
                      </a:r>
                      <a:r>
                        <a:rPr lang="es-ES" altLang="es-CR" sz="1800" dirty="0">
                          <a:sym typeface="Symbol" panose="05050102010706020507" pitchFamily="18" charset="2"/>
                        </a:rPr>
                        <a:t>) = </a:t>
                      </a:r>
                      <a:r>
                        <a:rPr lang="es-ES" altLang="es-CR" sz="1800" i="1" dirty="0" err="1">
                          <a:sym typeface="Symbol" panose="05050102010706020507" pitchFamily="18" charset="2"/>
                        </a:rPr>
                        <a:t>ax</a:t>
                      </a:r>
                      <a:r>
                        <a:rPr lang="es-ES" altLang="es-CR" sz="1800" dirty="0">
                          <a:sym typeface="Symbol" panose="05050102010706020507" pitchFamily="18" charset="2"/>
                        </a:rPr>
                        <a:t> + </a:t>
                      </a:r>
                      <a:r>
                        <a:rPr lang="es-ES" altLang="es-CR" sz="1800" i="1" dirty="0" err="1">
                          <a:sym typeface="Symbol" panose="05050102010706020507" pitchFamily="18" charset="2"/>
                        </a:rPr>
                        <a:t>by</a:t>
                      </a:r>
                      <a:endParaRPr lang="es-CR" sz="1800" dirty="0"/>
                    </a:p>
                  </a:txBody>
                  <a:tcPr marL="91446" marR="91446" marT="45710" marB="45710" anchor="ctr"/>
                </a:tc>
                <a:extLst>
                  <a:ext uri="{0D108BD9-81ED-4DB2-BD59-A6C34878D82A}">
                    <a16:rowId xmlns:a16="http://schemas.microsoft.com/office/drawing/2014/main" val="2033426691"/>
                  </a:ext>
                </a:extLst>
              </a:tr>
              <a:tr h="370752">
                <a:tc>
                  <a:txBody>
                    <a:bodyPr/>
                    <a:lstStyle/>
                    <a:p>
                      <a:pPr algn="ctr"/>
                      <a:r>
                        <a:rPr lang="es-CR" sz="1800" i="0" dirty="0"/>
                        <a:t>0</a:t>
                      </a:r>
                    </a:p>
                  </a:txBody>
                  <a:tcPr marL="91446" marR="91446" marT="45710" marB="45710" anchor="ctr"/>
                </a:tc>
                <a:tc>
                  <a:txBody>
                    <a:bodyPr/>
                    <a:lstStyle/>
                    <a:p>
                      <a:pPr algn="ctr"/>
                      <a:r>
                        <a:rPr lang="es-CR" sz="1800" i="0" dirty="0"/>
                        <a:t>662</a:t>
                      </a:r>
                    </a:p>
                  </a:txBody>
                  <a:tcPr marL="91446" marR="91446" marT="45710" marB="45710" anchor="ctr"/>
                </a:tc>
                <a:tc>
                  <a:txBody>
                    <a:bodyPr/>
                    <a:lstStyle/>
                    <a:p>
                      <a:pPr algn="ctr"/>
                      <a:r>
                        <a:rPr lang="es-CR" sz="1800" i="0" dirty="0"/>
                        <a:t>*</a:t>
                      </a:r>
                    </a:p>
                  </a:txBody>
                  <a:tcPr marL="91446" marR="91446" marT="45710" marB="45710" anchor="ctr"/>
                </a:tc>
                <a:tc>
                  <a:txBody>
                    <a:bodyPr/>
                    <a:lstStyle/>
                    <a:p>
                      <a:pPr algn="ctr"/>
                      <a:r>
                        <a:rPr lang="es-CR" sz="1800" i="0" dirty="0"/>
                        <a:t>1</a:t>
                      </a:r>
                    </a:p>
                  </a:txBody>
                  <a:tcPr marL="91446" marR="91446" marT="45710" marB="45710" anchor="ctr"/>
                </a:tc>
                <a:tc>
                  <a:txBody>
                    <a:bodyPr/>
                    <a:lstStyle/>
                    <a:p>
                      <a:pPr algn="ctr"/>
                      <a:r>
                        <a:rPr lang="es-CR" sz="1800" i="0" dirty="0"/>
                        <a:t>0</a:t>
                      </a:r>
                    </a:p>
                  </a:txBody>
                  <a:tcPr marL="91446" marR="91446" marT="45710" marB="45710" anchor="ctr"/>
                </a:tc>
                <a:tc>
                  <a:txBody>
                    <a:bodyPr/>
                    <a:lstStyle/>
                    <a:p>
                      <a:pPr algn="ctr"/>
                      <a:r>
                        <a:rPr lang="es-CR" sz="1800" i="0" dirty="0"/>
                        <a:t>662</a:t>
                      </a:r>
                      <a:r>
                        <a:rPr lang="es-CR" sz="1800" i="0" baseline="0" dirty="0"/>
                        <a:t> = 662*1 + 414*0</a:t>
                      </a:r>
                      <a:endParaRPr lang="es-CR" sz="1800" i="0" dirty="0"/>
                    </a:p>
                  </a:txBody>
                  <a:tcPr marL="91446" marR="91446" marT="45710" marB="45710" anchor="ctr"/>
                </a:tc>
                <a:extLst>
                  <a:ext uri="{0D108BD9-81ED-4DB2-BD59-A6C34878D82A}">
                    <a16:rowId xmlns:a16="http://schemas.microsoft.com/office/drawing/2014/main" val="359719840"/>
                  </a:ext>
                </a:extLst>
              </a:tr>
              <a:tr h="370752">
                <a:tc>
                  <a:txBody>
                    <a:bodyPr/>
                    <a:lstStyle/>
                    <a:p>
                      <a:pPr algn="ctr"/>
                      <a:r>
                        <a:rPr lang="es-CR" sz="1800" i="0" dirty="0"/>
                        <a:t>1</a:t>
                      </a:r>
                    </a:p>
                  </a:txBody>
                  <a:tcPr marL="91446" marR="91446" marT="45710" marB="45710" anchor="ctr"/>
                </a:tc>
                <a:tc>
                  <a:txBody>
                    <a:bodyPr/>
                    <a:lstStyle/>
                    <a:p>
                      <a:pPr algn="ctr"/>
                      <a:r>
                        <a:rPr lang="es-CR" sz="1800" i="0" dirty="0"/>
                        <a:t>414</a:t>
                      </a:r>
                    </a:p>
                  </a:txBody>
                  <a:tcPr marL="91446" marR="91446" marT="45710" marB="45710" anchor="ctr"/>
                </a:tc>
                <a:tc>
                  <a:txBody>
                    <a:bodyPr/>
                    <a:lstStyle/>
                    <a:p>
                      <a:pPr algn="ctr"/>
                      <a:r>
                        <a:rPr lang="es-CR" sz="1800" i="0" dirty="0"/>
                        <a:t>*</a:t>
                      </a:r>
                    </a:p>
                  </a:txBody>
                  <a:tcPr marL="91446" marR="91446" marT="45710" marB="45710" anchor="ctr"/>
                </a:tc>
                <a:tc>
                  <a:txBody>
                    <a:bodyPr/>
                    <a:lstStyle/>
                    <a:p>
                      <a:pPr algn="ctr"/>
                      <a:r>
                        <a:rPr lang="es-CR" sz="1800" i="0" dirty="0"/>
                        <a:t>0</a:t>
                      </a:r>
                    </a:p>
                  </a:txBody>
                  <a:tcPr marL="91446" marR="91446" marT="45710" marB="45710" anchor="ctr"/>
                </a:tc>
                <a:tc>
                  <a:txBody>
                    <a:bodyPr/>
                    <a:lstStyle/>
                    <a:p>
                      <a:pPr algn="ctr"/>
                      <a:r>
                        <a:rPr lang="es-CR" sz="1800" i="0" dirty="0"/>
                        <a:t>1</a:t>
                      </a:r>
                    </a:p>
                  </a:txBody>
                  <a:tcPr marL="91446" marR="91446" marT="45710" marB="45710" anchor="ctr"/>
                </a:tc>
                <a:tc>
                  <a:txBody>
                    <a:bodyPr/>
                    <a:lstStyle/>
                    <a:p>
                      <a:pPr algn="ctr"/>
                      <a:r>
                        <a:rPr lang="es-CR" sz="1800" i="0" dirty="0"/>
                        <a:t>414</a:t>
                      </a:r>
                      <a:r>
                        <a:rPr lang="es-CR" sz="1800" i="0" baseline="0" dirty="0"/>
                        <a:t> = 662*0 + 414*1</a:t>
                      </a:r>
                      <a:endParaRPr lang="es-CR" sz="1800" i="0" dirty="0"/>
                    </a:p>
                  </a:txBody>
                  <a:tcPr marL="91446" marR="91446" marT="45710" marB="45710" anchor="ctr"/>
                </a:tc>
                <a:extLst>
                  <a:ext uri="{0D108BD9-81ED-4DB2-BD59-A6C34878D82A}">
                    <a16:rowId xmlns:a16="http://schemas.microsoft.com/office/drawing/2014/main" val="3989814469"/>
                  </a:ext>
                </a:extLst>
              </a:tr>
              <a:tr h="370752">
                <a:tc>
                  <a:txBody>
                    <a:bodyPr/>
                    <a:lstStyle/>
                    <a:p>
                      <a:pPr algn="ctr"/>
                      <a:r>
                        <a:rPr lang="es-CR" sz="1800" i="0" dirty="0"/>
                        <a:t>2</a:t>
                      </a:r>
                    </a:p>
                  </a:txBody>
                  <a:tcPr marL="91446" marR="91446" marT="45710" marB="45710" anchor="ctr"/>
                </a:tc>
                <a:tc>
                  <a:txBody>
                    <a:bodyPr/>
                    <a:lstStyle/>
                    <a:p>
                      <a:pPr algn="ctr"/>
                      <a:r>
                        <a:rPr lang="es-CR" sz="1800" i="0" dirty="0"/>
                        <a:t>248</a:t>
                      </a:r>
                      <a:endParaRPr lang="es-CR" sz="1200" i="0" dirty="0"/>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1</a:t>
                      </a:r>
                      <a:endParaRPr lang="es-CR" sz="1200" i="0" dirty="0"/>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1</a:t>
                      </a:r>
                      <a:endParaRPr lang="es-CR" sz="1200" i="0" dirty="0"/>
                    </a:p>
                  </a:txBody>
                  <a:tcPr marL="91446" marR="91446" marT="45710" marB="45710" anchor="ctr"/>
                </a:tc>
                <a:tc>
                  <a:txBody>
                    <a:bodyPr/>
                    <a:lstStyle/>
                    <a:p>
                      <a:pPr algn="ctr"/>
                      <a:r>
                        <a:rPr lang="es-CR" sz="1800" i="0" dirty="0"/>
                        <a:t>-1</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248 = 662*1</a:t>
                      </a:r>
                      <a:r>
                        <a:rPr lang="es-CR" sz="1800" i="0" baseline="0" dirty="0"/>
                        <a:t> + 414*-1</a:t>
                      </a:r>
                      <a:endParaRPr lang="es-CR" sz="1200" i="0" dirty="0"/>
                    </a:p>
                  </a:txBody>
                  <a:tcPr marL="91446" marR="91446" marT="45710" marB="45710" anchor="ctr"/>
                </a:tc>
                <a:extLst>
                  <a:ext uri="{0D108BD9-81ED-4DB2-BD59-A6C34878D82A}">
                    <a16:rowId xmlns:a16="http://schemas.microsoft.com/office/drawing/2014/main" val="3158538234"/>
                  </a:ext>
                </a:extLst>
              </a:tr>
              <a:tr h="370752">
                <a:tc>
                  <a:txBody>
                    <a:bodyPr/>
                    <a:lstStyle/>
                    <a:p>
                      <a:pPr algn="ctr"/>
                      <a:r>
                        <a:rPr lang="es-CR" sz="1800" i="0" dirty="0"/>
                        <a:t>3</a:t>
                      </a:r>
                    </a:p>
                  </a:txBody>
                  <a:tcPr marL="91446" marR="91446" marT="45710" marB="45710" anchor="ctr"/>
                </a:tc>
                <a:tc>
                  <a:txBody>
                    <a:bodyPr/>
                    <a:lstStyle/>
                    <a:p>
                      <a:pPr algn="ctr"/>
                      <a:r>
                        <a:rPr lang="es-CR" sz="1800" i="0" dirty="0"/>
                        <a:t>166</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1</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-1</a:t>
                      </a:r>
                    </a:p>
                  </a:txBody>
                  <a:tcPr marL="91446" marR="91446" marT="45710" marB="45710" anchor="ctr"/>
                </a:tc>
                <a:tc>
                  <a:txBody>
                    <a:bodyPr/>
                    <a:lstStyle/>
                    <a:p>
                      <a:pPr algn="ctr"/>
                      <a:r>
                        <a:rPr lang="es-CR" sz="1800" i="0" dirty="0"/>
                        <a:t>2</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166 = 662*-1</a:t>
                      </a:r>
                      <a:r>
                        <a:rPr lang="es-CR" sz="1800" i="0" baseline="0" dirty="0"/>
                        <a:t> + 414*2</a:t>
                      </a:r>
                      <a:endParaRPr lang="es-CR" sz="1200" i="0" dirty="0"/>
                    </a:p>
                  </a:txBody>
                  <a:tcPr marL="91446" marR="91446" marT="45710" marB="45710" anchor="ctr"/>
                </a:tc>
                <a:extLst>
                  <a:ext uri="{0D108BD9-81ED-4DB2-BD59-A6C34878D82A}">
                    <a16:rowId xmlns:a16="http://schemas.microsoft.com/office/drawing/2014/main" val="2027178746"/>
                  </a:ext>
                </a:extLst>
              </a:tr>
              <a:tr h="370752">
                <a:tc>
                  <a:txBody>
                    <a:bodyPr/>
                    <a:lstStyle/>
                    <a:p>
                      <a:pPr algn="ctr"/>
                      <a:r>
                        <a:rPr lang="es-CR" sz="1800" i="0" dirty="0"/>
                        <a:t>4</a:t>
                      </a:r>
                    </a:p>
                  </a:txBody>
                  <a:tcPr marL="91446" marR="91446" marT="45710" marB="45710" anchor="ctr"/>
                </a:tc>
                <a:tc>
                  <a:txBody>
                    <a:bodyPr/>
                    <a:lstStyle/>
                    <a:p>
                      <a:pPr algn="ctr"/>
                      <a:r>
                        <a:rPr lang="es-CR" sz="1800" i="0" dirty="0"/>
                        <a:t>82</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1</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2</a:t>
                      </a:r>
                    </a:p>
                  </a:txBody>
                  <a:tcPr marL="91446" marR="91446" marT="45710" marB="45710" anchor="ctr"/>
                </a:tc>
                <a:tc>
                  <a:txBody>
                    <a:bodyPr/>
                    <a:lstStyle/>
                    <a:p>
                      <a:pPr algn="ctr"/>
                      <a:r>
                        <a:rPr lang="es-CR" sz="1800" i="0" dirty="0"/>
                        <a:t>-3</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82 = 662*2</a:t>
                      </a:r>
                      <a:r>
                        <a:rPr lang="es-CR" sz="1800" i="0" baseline="0" dirty="0"/>
                        <a:t> + 414*-3</a:t>
                      </a:r>
                      <a:endParaRPr lang="es-CR" sz="1800" i="0" dirty="0"/>
                    </a:p>
                  </a:txBody>
                  <a:tcPr marL="91446" marR="91446" marT="45710" marB="45710" anchor="ctr"/>
                </a:tc>
                <a:extLst>
                  <a:ext uri="{0D108BD9-81ED-4DB2-BD59-A6C34878D82A}">
                    <a16:rowId xmlns:a16="http://schemas.microsoft.com/office/drawing/2014/main" val="948375913"/>
                  </a:ext>
                </a:extLst>
              </a:tr>
              <a:tr h="370752">
                <a:tc>
                  <a:txBody>
                    <a:bodyPr/>
                    <a:lstStyle/>
                    <a:p>
                      <a:pPr algn="ctr"/>
                      <a:r>
                        <a:rPr lang="es-CR" sz="1800" i="0" dirty="0"/>
                        <a:t>5</a:t>
                      </a:r>
                    </a:p>
                  </a:txBody>
                  <a:tcPr marL="91446" marR="91446" marT="45710" marB="45710" anchor="ctr"/>
                </a:tc>
                <a:tc>
                  <a:txBody>
                    <a:bodyPr/>
                    <a:lstStyle/>
                    <a:p>
                      <a:pPr algn="ctr"/>
                      <a:r>
                        <a:rPr lang="es-CR" sz="1800" b="1" i="0" dirty="0"/>
                        <a:t>2</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2</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b="1" i="0" dirty="0"/>
                        <a:t>-5</a:t>
                      </a:r>
                    </a:p>
                  </a:txBody>
                  <a:tcPr marL="91446" marR="91446" marT="45710" marB="45710" anchor="ctr"/>
                </a:tc>
                <a:tc>
                  <a:txBody>
                    <a:bodyPr/>
                    <a:lstStyle/>
                    <a:p>
                      <a:pPr algn="ctr"/>
                      <a:r>
                        <a:rPr lang="es-CR" sz="1800" b="1" i="0" dirty="0"/>
                        <a:t>8</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2 = 662*-5</a:t>
                      </a:r>
                      <a:r>
                        <a:rPr lang="es-CR" sz="1800" i="0" baseline="0" dirty="0"/>
                        <a:t> + 414*8</a:t>
                      </a:r>
                      <a:endParaRPr lang="es-CR" sz="1800" i="0" dirty="0"/>
                    </a:p>
                  </a:txBody>
                  <a:tcPr marL="91446" marR="91446" marT="45710" marB="45710" anchor="ctr"/>
                </a:tc>
                <a:extLst>
                  <a:ext uri="{0D108BD9-81ED-4DB2-BD59-A6C34878D82A}">
                    <a16:rowId xmlns:a16="http://schemas.microsoft.com/office/drawing/2014/main" val="315771520"/>
                  </a:ext>
                </a:extLst>
              </a:tr>
              <a:tr h="370752">
                <a:tc>
                  <a:txBody>
                    <a:bodyPr/>
                    <a:lstStyle/>
                    <a:p>
                      <a:pPr algn="ctr"/>
                      <a:r>
                        <a:rPr lang="es-CR" sz="1800" i="0" dirty="0"/>
                        <a:t>6</a:t>
                      </a:r>
                    </a:p>
                  </a:txBody>
                  <a:tcPr marL="91446" marR="91446" marT="45710" marB="45710" anchor="ctr"/>
                </a:tc>
                <a:tc>
                  <a:txBody>
                    <a:bodyPr/>
                    <a:lstStyle/>
                    <a:p>
                      <a:pPr algn="ctr"/>
                      <a:r>
                        <a:rPr lang="es-CR" sz="1800" i="0" dirty="0"/>
                        <a:t>0</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41</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207</a:t>
                      </a:r>
                    </a:p>
                  </a:txBody>
                  <a:tcPr marL="91446" marR="91446" marT="45710" marB="45710" anchor="ctr"/>
                </a:tc>
                <a:tc>
                  <a:txBody>
                    <a:bodyPr/>
                    <a:lstStyle/>
                    <a:p>
                      <a:pPr algn="ctr"/>
                      <a:r>
                        <a:rPr lang="es-CR" sz="1800" i="0" dirty="0"/>
                        <a:t>-331</a:t>
                      </a:r>
                    </a:p>
                  </a:txBody>
                  <a:tcPr marL="91446" marR="91446" marT="45710" marB="457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0 = 662*207</a:t>
                      </a:r>
                      <a:r>
                        <a:rPr lang="es-CR" sz="1800" i="0" baseline="0" dirty="0"/>
                        <a:t> + 414*-331</a:t>
                      </a:r>
                      <a:endParaRPr lang="es-CR" sz="1200" i="0" dirty="0"/>
                    </a:p>
                  </a:txBody>
                  <a:tcPr marL="91446" marR="91446" marT="45710" marB="45710" anchor="ctr"/>
                </a:tc>
                <a:extLst>
                  <a:ext uri="{0D108BD9-81ED-4DB2-BD59-A6C34878D82A}">
                    <a16:rowId xmlns:a16="http://schemas.microsoft.com/office/drawing/2014/main" val="1234287239"/>
                  </a:ext>
                </a:extLst>
              </a:tr>
            </a:tbl>
          </a:graphicData>
        </a:graphic>
      </p:graphicFrame>
      <p:sp>
        <p:nvSpPr>
          <p:cNvPr id="91204" name="3 Marcador de número de diapositiva">
            <a:extLst>
              <a:ext uri="{FF2B5EF4-FFF2-40B4-BE49-F238E27FC236}">
                <a16:creationId xmlns:a16="http://schemas.microsoft.com/office/drawing/2014/main" id="{4983CDBC-C5C8-4ADC-8831-4D10A14CA4F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94803D7-4AFB-4DE6-92FE-AFAF489A5B6A}" type="slidenum">
              <a:rPr lang="es-ES" altLang="es-CR" sz="2000" smtClean="0">
                <a:solidFill>
                  <a:schemeClr val="tx2"/>
                </a:solidFill>
              </a:rPr>
              <a:pPr>
                <a:spcBef>
                  <a:spcPct val="0"/>
                </a:spcBef>
                <a:buClrTx/>
                <a:buSzTx/>
                <a:buFontTx/>
                <a:buNone/>
              </a:pPr>
              <a:t>45</a:t>
            </a:fld>
            <a:endParaRPr lang="es-ES" altLang="es-CR" sz="2000">
              <a:solidFill>
                <a:schemeClr val="tx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Título">
            <a:extLst>
              <a:ext uri="{FF2B5EF4-FFF2-40B4-BE49-F238E27FC236}">
                <a16:creationId xmlns:a16="http://schemas.microsoft.com/office/drawing/2014/main" id="{7FC96434-1CB8-4CE0-8FAF-0049EF40D324}"/>
              </a:ext>
            </a:extLst>
          </p:cNvPr>
          <p:cNvSpPr>
            <a:spLocks noGrp="1"/>
          </p:cNvSpPr>
          <p:nvPr>
            <p:ph type="title"/>
          </p:nvPr>
        </p:nvSpPr>
        <p:spPr/>
        <p:txBody>
          <a:bodyPr/>
          <a:lstStyle/>
          <a:p>
            <a:r>
              <a:rPr lang="es-ES" altLang="es-CR"/>
              <a:t>Cálculo del MCD – Algoritmo de Euclides (cont.)</a:t>
            </a:r>
          </a:p>
        </p:txBody>
      </p:sp>
      <p:graphicFrame>
        <p:nvGraphicFramePr>
          <p:cNvPr id="2" name="Content Placeholder 1">
            <a:extLst>
              <a:ext uri="{FF2B5EF4-FFF2-40B4-BE49-F238E27FC236}">
                <a16:creationId xmlns:a16="http://schemas.microsoft.com/office/drawing/2014/main" id="{A2A06FAF-0D1F-4BA9-B900-D055D0FC75C6}"/>
              </a:ext>
            </a:extLst>
          </p:cNvPr>
          <p:cNvGraphicFramePr>
            <a:graphicFrameLocks noGrp="1"/>
          </p:cNvGraphicFramePr>
          <p:nvPr>
            <p:ph idx="1"/>
          </p:nvPr>
        </p:nvGraphicFramePr>
        <p:xfrm>
          <a:off x="838200" y="2057400"/>
          <a:ext cx="8270874" cy="2865437"/>
        </p:xfrm>
        <a:graphic>
          <a:graphicData uri="http://schemas.openxmlformats.org/drawingml/2006/table">
            <a:tbl>
              <a:tblPr firstRow="1" bandRow="1">
                <a:tableStyleId>{21E4AEA4-8DFA-4A89-87EB-49C32662AFE0}</a:tableStyleId>
              </a:tblPr>
              <a:tblGrid>
                <a:gridCol w="421461">
                  <a:extLst>
                    <a:ext uri="{9D8B030D-6E8A-4147-A177-3AD203B41FA5}">
                      <a16:colId xmlns:a16="http://schemas.microsoft.com/office/drawing/2014/main" val="1057857182"/>
                    </a:ext>
                  </a:extLst>
                </a:gridCol>
                <a:gridCol w="1350243">
                  <a:extLst>
                    <a:ext uri="{9D8B030D-6E8A-4147-A177-3AD203B41FA5}">
                      <a16:colId xmlns:a16="http://schemas.microsoft.com/office/drawing/2014/main" val="1135933362"/>
                    </a:ext>
                  </a:extLst>
                </a:gridCol>
                <a:gridCol w="1350243">
                  <a:extLst>
                    <a:ext uri="{9D8B030D-6E8A-4147-A177-3AD203B41FA5}">
                      <a16:colId xmlns:a16="http://schemas.microsoft.com/office/drawing/2014/main" val="2214278573"/>
                    </a:ext>
                  </a:extLst>
                </a:gridCol>
                <a:gridCol w="1350243">
                  <a:extLst>
                    <a:ext uri="{9D8B030D-6E8A-4147-A177-3AD203B41FA5}">
                      <a16:colId xmlns:a16="http://schemas.microsoft.com/office/drawing/2014/main" val="1502287104"/>
                    </a:ext>
                  </a:extLst>
                </a:gridCol>
                <a:gridCol w="1350243">
                  <a:extLst>
                    <a:ext uri="{9D8B030D-6E8A-4147-A177-3AD203B41FA5}">
                      <a16:colId xmlns:a16="http://schemas.microsoft.com/office/drawing/2014/main" val="2211552620"/>
                    </a:ext>
                  </a:extLst>
                </a:gridCol>
                <a:gridCol w="2448441">
                  <a:extLst>
                    <a:ext uri="{9D8B030D-6E8A-4147-A177-3AD203B41FA5}">
                      <a16:colId xmlns:a16="http://schemas.microsoft.com/office/drawing/2014/main" val="4202191571"/>
                    </a:ext>
                  </a:extLst>
                </a:gridCol>
              </a:tblGrid>
              <a:tr h="640151">
                <a:tc>
                  <a:txBody>
                    <a:bodyPr/>
                    <a:lstStyle/>
                    <a:p>
                      <a:pPr algn="ctr"/>
                      <a:r>
                        <a:rPr lang="es-CR" sz="1800" i="1" dirty="0"/>
                        <a:t>i</a:t>
                      </a:r>
                    </a:p>
                  </a:txBody>
                  <a:tcPr marL="91446" marR="91446" marT="45725" marB="45725" anchor="ctr"/>
                </a:tc>
                <a:tc>
                  <a:txBody>
                    <a:bodyPr/>
                    <a:lstStyle/>
                    <a:p>
                      <a:pPr algn="ctr"/>
                      <a:r>
                        <a:rPr lang="es-CR" sz="1800" i="0" dirty="0"/>
                        <a:t>Residuos</a:t>
                      </a:r>
                    </a:p>
                    <a:p>
                      <a:pPr algn="ctr"/>
                      <a:r>
                        <a:rPr lang="es-CR" sz="1800" i="1" dirty="0" err="1"/>
                        <a:t>r</a:t>
                      </a:r>
                      <a:r>
                        <a:rPr lang="es-CR" sz="1200" i="1" dirty="0" err="1"/>
                        <a:t>i</a:t>
                      </a:r>
                      <a:endParaRPr lang="es-CR" sz="1800" i="1" dirty="0"/>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Cocientes</a:t>
                      </a:r>
                    </a:p>
                    <a:p>
                      <a:pPr marL="0" marR="0" indent="0" algn="ctr" defTabSz="914400" rtl="0" eaLnBrk="1" fontAlgn="auto" latinLnBrk="0" hangingPunct="1">
                        <a:lnSpc>
                          <a:spcPct val="100000"/>
                        </a:lnSpc>
                        <a:spcBef>
                          <a:spcPts val="0"/>
                        </a:spcBef>
                        <a:spcAft>
                          <a:spcPts val="0"/>
                        </a:spcAft>
                        <a:buClrTx/>
                        <a:buSzTx/>
                        <a:buFontTx/>
                        <a:buNone/>
                        <a:tabLst/>
                        <a:defRPr/>
                      </a:pPr>
                      <a:r>
                        <a:rPr lang="es-CR" sz="1800" i="1" dirty="0"/>
                        <a:t>c</a:t>
                      </a:r>
                      <a:r>
                        <a:rPr lang="es-CR" sz="1200" i="1" dirty="0"/>
                        <a:t>i</a:t>
                      </a:r>
                      <a:endParaRPr lang="es-CR" sz="1800" i="1" dirty="0"/>
                    </a:p>
                  </a:txBody>
                  <a:tcPr marL="91446" marR="91446" marT="45725" marB="45725" anchor="ctr"/>
                </a:tc>
                <a:tc>
                  <a:txBody>
                    <a:bodyPr/>
                    <a:lstStyle/>
                    <a:p>
                      <a:pPr algn="ctr"/>
                      <a:r>
                        <a:rPr lang="es-CR" sz="1800" i="1" dirty="0"/>
                        <a:t>m</a:t>
                      </a:r>
                      <a:r>
                        <a:rPr lang="es-CR" sz="1200" i="1" dirty="0"/>
                        <a:t>i</a:t>
                      </a:r>
                      <a:endParaRPr lang="es-CR" sz="1800" i="1" dirty="0"/>
                    </a:p>
                  </a:txBody>
                  <a:tcPr marL="91446" marR="91446" marT="45725" marB="45725" anchor="ctr"/>
                </a:tc>
                <a:tc>
                  <a:txBody>
                    <a:bodyPr/>
                    <a:lstStyle/>
                    <a:p>
                      <a:pPr algn="ctr"/>
                      <a:r>
                        <a:rPr lang="es-CR" sz="1800" i="1" dirty="0"/>
                        <a:t>n</a:t>
                      </a:r>
                      <a:r>
                        <a:rPr lang="es-CR" sz="1200" i="1" dirty="0"/>
                        <a:t>i</a:t>
                      </a:r>
                    </a:p>
                  </a:txBody>
                  <a:tcPr marL="91446" marR="91446" marT="45725" marB="45725" anchor="ctr"/>
                </a:tc>
                <a:tc>
                  <a:txBody>
                    <a:bodyPr/>
                    <a:lstStyle/>
                    <a:p>
                      <a:pPr algn="ctr"/>
                      <a:r>
                        <a:rPr lang="es-CR" sz="1800" dirty="0"/>
                        <a:t>Combinación Lineal</a:t>
                      </a:r>
                    </a:p>
                    <a:p>
                      <a:pPr algn="ctr"/>
                      <a:r>
                        <a:rPr lang="es-ES" altLang="es-CR" sz="1800" i="1" dirty="0"/>
                        <a:t>d</a:t>
                      </a:r>
                      <a:r>
                        <a:rPr lang="es-ES" altLang="es-CR" sz="1800" dirty="0"/>
                        <a:t> = </a:t>
                      </a:r>
                      <a:r>
                        <a:rPr lang="es-ES" altLang="es-CR" sz="1800" i="1" dirty="0">
                          <a:sym typeface="Symbol" panose="05050102010706020507" pitchFamily="18" charset="2"/>
                        </a:rPr>
                        <a:t>mcd</a:t>
                      </a:r>
                      <a:r>
                        <a:rPr lang="es-ES" altLang="es-CR" sz="1800" dirty="0">
                          <a:sym typeface="Symbol" panose="05050102010706020507" pitchFamily="18" charset="2"/>
                        </a:rPr>
                        <a:t>(</a:t>
                      </a:r>
                      <a:r>
                        <a:rPr lang="es-ES" altLang="es-CR" sz="1800" i="1" dirty="0" err="1">
                          <a:sym typeface="Symbol" panose="05050102010706020507" pitchFamily="18" charset="2"/>
                        </a:rPr>
                        <a:t>a</a:t>
                      </a:r>
                      <a:r>
                        <a:rPr lang="es-ES" altLang="es-CR" sz="1800" dirty="0" err="1">
                          <a:sym typeface="Symbol" panose="05050102010706020507" pitchFamily="18" charset="2"/>
                        </a:rPr>
                        <a:t>,</a:t>
                      </a:r>
                      <a:r>
                        <a:rPr lang="es-ES" altLang="es-CR" sz="1800" i="1" dirty="0" err="1">
                          <a:sym typeface="Symbol" panose="05050102010706020507" pitchFamily="18" charset="2"/>
                        </a:rPr>
                        <a:t>b</a:t>
                      </a:r>
                      <a:r>
                        <a:rPr lang="es-ES" altLang="es-CR" sz="1800" dirty="0">
                          <a:sym typeface="Symbol" panose="05050102010706020507" pitchFamily="18" charset="2"/>
                        </a:rPr>
                        <a:t>) = </a:t>
                      </a:r>
                      <a:r>
                        <a:rPr lang="es-ES" altLang="es-CR" sz="1800" i="1" dirty="0" err="1">
                          <a:sym typeface="Symbol" panose="05050102010706020507" pitchFamily="18" charset="2"/>
                        </a:rPr>
                        <a:t>ax</a:t>
                      </a:r>
                      <a:r>
                        <a:rPr lang="es-ES" altLang="es-CR" sz="1800" dirty="0">
                          <a:sym typeface="Symbol" panose="05050102010706020507" pitchFamily="18" charset="2"/>
                        </a:rPr>
                        <a:t> + </a:t>
                      </a:r>
                      <a:r>
                        <a:rPr lang="es-ES" altLang="es-CR" sz="1800" i="1" dirty="0" err="1">
                          <a:sym typeface="Symbol" panose="05050102010706020507" pitchFamily="18" charset="2"/>
                        </a:rPr>
                        <a:t>by</a:t>
                      </a:r>
                      <a:endParaRPr lang="es-CR" sz="1800" dirty="0"/>
                    </a:p>
                  </a:txBody>
                  <a:tcPr marL="91446" marR="91446" marT="45725" marB="45725" anchor="ctr"/>
                </a:tc>
                <a:extLst>
                  <a:ext uri="{0D108BD9-81ED-4DB2-BD59-A6C34878D82A}">
                    <a16:rowId xmlns:a16="http://schemas.microsoft.com/office/drawing/2014/main" val="2033426691"/>
                  </a:ext>
                </a:extLst>
              </a:tr>
              <a:tr h="370881">
                <a:tc>
                  <a:txBody>
                    <a:bodyPr/>
                    <a:lstStyle/>
                    <a:p>
                      <a:pPr algn="ctr"/>
                      <a:r>
                        <a:rPr lang="es-CR" sz="1800" i="0" dirty="0"/>
                        <a:t>0</a:t>
                      </a:r>
                    </a:p>
                  </a:txBody>
                  <a:tcPr marL="91446" marR="91446" marT="45725" marB="45725" anchor="ctr"/>
                </a:tc>
                <a:tc>
                  <a:txBody>
                    <a:bodyPr/>
                    <a:lstStyle/>
                    <a:p>
                      <a:pPr algn="ctr"/>
                      <a:r>
                        <a:rPr lang="es-CR" sz="1800" i="0" dirty="0"/>
                        <a:t>252</a:t>
                      </a:r>
                    </a:p>
                  </a:txBody>
                  <a:tcPr marL="91446" marR="91446" marT="45725" marB="45725" anchor="ctr"/>
                </a:tc>
                <a:tc>
                  <a:txBody>
                    <a:bodyPr/>
                    <a:lstStyle/>
                    <a:p>
                      <a:pPr algn="ctr"/>
                      <a:r>
                        <a:rPr lang="es-CR" sz="1800" i="0" dirty="0"/>
                        <a:t>*</a:t>
                      </a:r>
                    </a:p>
                  </a:txBody>
                  <a:tcPr marL="91446" marR="91446" marT="45725" marB="45725" anchor="ctr"/>
                </a:tc>
                <a:tc>
                  <a:txBody>
                    <a:bodyPr/>
                    <a:lstStyle/>
                    <a:p>
                      <a:pPr algn="ctr"/>
                      <a:r>
                        <a:rPr lang="es-CR" sz="1800" i="0" dirty="0"/>
                        <a:t>1</a:t>
                      </a:r>
                    </a:p>
                  </a:txBody>
                  <a:tcPr marL="91446" marR="91446" marT="45725" marB="45725" anchor="ctr"/>
                </a:tc>
                <a:tc>
                  <a:txBody>
                    <a:bodyPr/>
                    <a:lstStyle/>
                    <a:p>
                      <a:pPr algn="ctr"/>
                      <a:r>
                        <a:rPr lang="es-CR" sz="1800" i="0" dirty="0"/>
                        <a:t>0</a:t>
                      </a:r>
                    </a:p>
                  </a:txBody>
                  <a:tcPr marL="91446" marR="91446" marT="45725" marB="45725" anchor="ctr"/>
                </a:tc>
                <a:tc>
                  <a:txBody>
                    <a:bodyPr/>
                    <a:lstStyle/>
                    <a:p>
                      <a:pPr algn="ctr"/>
                      <a:r>
                        <a:rPr lang="es-CR" sz="1800" i="0" dirty="0"/>
                        <a:t>252</a:t>
                      </a:r>
                      <a:r>
                        <a:rPr lang="es-CR" sz="1800" i="0" baseline="0" dirty="0"/>
                        <a:t> = 252*1 + 198*0</a:t>
                      </a:r>
                      <a:endParaRPr lang="es-CR" sz="1800" i="0" dirty="0"/>
                    </a:p>
                  </a:txBody>
                  <a:tcPr marL="91446" marR="91446" marT="45725" marB="45725" anchor="ctr"/>
                </a:tc>
                <a:extLst>
                  <a:ext uri="{0D108BD9-81ED-4DB2-BD59-A6C34878D82A}">
                    <a16:rowId xmlns:a16="http://schemas.microsoft.com/office/drawing/2014/main" val="359719840"/>
                  </a:ext>
                </a:extLst>
              </a:tr>
              <a:tr h="370881">
                <a:tc>
                  <a:txBody>
                    <a:bodyPr/>
                    <a:lstStyle/>
                    <a:p>
                      <a:pPr algn="ctr"/>
                      <a:r>
                        <a:rPr lang="es-CR" sz="1800" i="0" dirty="0"/>
                        <a:t>1</a:t>
                      </a:r>
                    </a:p>
                  </a:txBody>
                  <a:tcPr marL="91446" marR="91446" marT="45725" marB="45725" anchor="ctr"/>
                </a:tc>
                <a:tc>
                  <a:txBody>
                    <a:bodyPr/>
                    <a:lstStyle/>
                    <a:p>
                      <a:pPr algn="ctr"/>
                      <a:r>
                        <a:rPr lang="es-CR" sz="1800" i="0" dirty="0"/>
                        <a:t>198</a:t>
                      </a:r>
                    </a:p>
                  </a:txBody>
                  <a:tcPr marL="91446" marR="91446" marT="45725" marB="45725" anchor="ctr"/>
                </a:tc>
                <a:tc>
                  <a:txBody>
                    <a:bodyPr/>
                    <a:lstStyle/>
                    <a:p>
                      <a:pPr algn="ctr"/>
                      <a:r>
                        <a:rPr lang="es-CR" sz="1800" i="0" dirty="0"/>
                        <a:t>*</a:t>
                      </a:r>
                    </a:p>
                  </a:txBody>
                  <a:tcPr marL="91446" marR="91446" marT="45725" marB="45725" anchor="ctr"/>
                </a:tc>
                <a:tc>
                  <a:txBody>
                    <a:bodyPr/>
                    <a:lstStyle/>
                    <a:p>
                      <a:pPr algn="ctr"/>
                      <a:r>
                        <a:rPr lang="es-CR" sz="1800" i="0" dirty="0"/>
                        <a:t>0</a:t>
                      </a:r>
                    </a:p>
                  </a:txBody>
                  <a:tcPr marL="91446" marR="91446" marT="45725" marB="45725" anchor="ctr"/>
                </a:tc>
                <a:tc>
                  <a:txBody>
                    <a:bodyPr/>
                    <a:lstStyle/>
                    <a:p>
                      <a:pPr algn="ctr"/>
                      <a:r>
                        <a:rPr lang="es-CR" sz="1800" i="0" dirty="0"/>
                        <a:t>1</a:t>
                      </a:r>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198</a:t>
                      </a:r>
                      <a:r>
                        <a:rPr lang="es-CR" sz="1800" i="0" baseline="0" dirty="0"/>
                        <a:t> = 252*0 + 198*1</a:t>
                      </a:r>
                      <a:endParaRPr lang="es-CR" sz="1800" i="0" dirty="0"/>
                    </a:p>
                  </a:txBody>
                  <a:tcPr marL="91446" marR="91446" marT="45725" marB="45725" anchor="ctr"/>
                </a:tc>
                <a:extLst>
                  <a:ext uri="{0D108BD9-81ED-4DB2-BD59-A6C34878D82A}">
                    <a16:rowId xmlns:a16="http://schemas.microsoft.com/office/drawing/2014/main" val="3989814469"/>
                  </a:ext>
                </a:extLst>
              </a:tr>
              <a:tr h="370881">
                <a:tc>
                  <a:txBody>
                    <a:bodyPr/>
                    <a:lstStyle/>
                    <a:p>
                      <a:pPr algn="ctr"/>
                      <a:r>
                        <a:rPr lang="es-CR" sz="1800" i="0" dirty="0"/>
                        <a:t>2</a:t>
                      </a:r>
                    </a:p>
                  </a:txBody>
                  <a:tcPr marL="91446" marR="91446" marT="45725" marB="45725" anchor="ctr"/>
                </a:tc>
                <a:tc>
                  <a:txBody>
                    <a:bodyPr/>
                    <a:lstStyle/>
                    <a:p>
                      <a:pPr algn="ctr"/>
                      <a:r>
                        <a:rPr lang="es-CR" sz="1800" i="0" dirty="0"/>
                        <a:t>54</a:t>
                      </a:r>
                      <a:endParaRPr lang="es-CR" sz="1200" i="0" dirty="0"/>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1</a:t>
                      </a:r>
                      <a:endParaRPr lang="es-CR" sz="1200" i="0" dirty="0"/>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1</a:t>
                      </a:r>
                      <a:endParaRPr lang="es-CR" sz="1200" i="0" dirty="0"/>
                    </a:p>
                  </a:txBody>
                  <a:tcPr marL="91446" marR="91446" marT="45725" marB="45725" anchor="ctr"/>
                </a:tc>
                <a:tc>
                  <a:txBody>
                    <a:bodyPr/>
                    <a:lstStyle/>
                    <a:p>
                      <a:pPr algn="ctr"/>
                      <a:r>
                        <a:rPr lang="es-CR" sz="1800" i="0" dirty="0"/>
                        <a:t>-1</a:t>
                      </a:r>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54 = 252*1</a:t>
                      </a:r>
                      <a:r>
                        <a:rPr lang="es-CR" sz="1800" i="0" baseline="0" dirty="0"/>
                        <a:t> + 198*-1</a:t>
                      </a:r>
                      <a:endParaRPr lang="es-CR" sz="1200" i="0" dirty="0"/>
                    </a:p>
                  </a:txBody>
                  <a:tcPr marL="91446" marR="91446" marT="45725" marB="45725" anchor="ctr"/>
                </a:tc>
                <a:extLst>
                  <a:ext uri="{0D108BD9-81ED-4DB2-BD59-A6C34878D82A}">
                    <a16:rowId xmlns:a16="http://schemas.microsoft.com/office/drawing/2014/main" val="3158538234"/>
                  </a:ext>
                </a:extLst>
              </a:tr>
              <a:tr h="370881">
                <a:tc>
                  <a:txBody>
                    <a:bodyPr/>
                    <a:lstStyle/>
                    <a:p>
                      <a:pPr algn="ctr"/>
                      <a:r>
                        <a:rPr lang="es-CR" sz="1800" i="0" dirty="0"/>
                        <a:t>3</a:t>
                      </a:r>
                    </a:p>
                  </a:txBody>
                  <a:tcPr marL="91446" marR="91446" marT="45725" marB="45725" anchor="ctr"/>
                </a:tc>
                <a:tc>
                  <a:txBody>
                    <a:bodyPr/>
                    <a:lstStyle/>
                    <a:p>
                      <a:pPr algn="ctr"/>
                      <a:r>
                        <a:rPr lang="es-CR" sz="1800" i="0" dirty="0"/>
                        <a:t>36</a:t>
                      </a:r>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3</a:t>
                      </a:r>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-3</a:t>
                      </a:r>
                    </a:p>
                  </a:txBody>
                  <a:tcPr marL="91446" marR="91446" marT="45725" marB="45725" anchor="ctr"/>
                </a:tc>
                <a:tc>
                  <a:txBody>
                    <a:bodyPr/>
                    <a:lstStyle/>
                    <a:p>
                      <a:pPr algn="ctr"/>
                      <a:r>
                        <a:rPr lang="es-CR" sz="1800" i="0" dirty="0"/>
                        <a:t>4</a:t>
                      </a:r>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36 = 252*-3</a:t>
                      </a:r>
                      <a:r>
                        <a:rPr lang="es-CR" sz="1800" i="0" baseline="0" dirty="0"/>
                        <a:t> + 198*4</a:t>
                      </a:r>
                      <a:endParaRPr lang="es-CR" sz="1200" i="0" dirty="0"/>
                    </a:p>
                  </a:txBody>
                  <a:tcPr marL="91446" marR="91446" marT="45725" marB="45725" anchor="ctr"/>
                </a:tc>
                <a:extLst>
                  <a:ext uri="{0D108BD9-81ED-4DB2-BD59-A6C34878D82A}">
                    <a16:rowId xmlns:a16="http://schemas.microsoft.com/office/drawing/2014/main" val="2027178746"/>
                  </a:ext>
                </a:extLst>
              </a:tr>
              <a:tr h="370881">
                <a:tc>
                  <a:txBody>
                    <a:bodyPr/>
                    <a:lstStyle/>
                    <a:p>
                      <a:pPr algn="ctr"/>
                      <a:r>
                        <a:rPr lang="es-CR" sz="1800" i="0" dirty="0"/>
                        <a:t>4</a:t>
                      </a:r>
                    </a:p>
                  </a:txBody>
                  <a:tcPr marL="91446" marR="91446" marT="45725" marB="45725" anchor="ctr"/>
                </a:tc>
                <a:tc>
                  <a:txBody>
                    <a:bodyPr/>
                    <a:lstStyle/>
                    <a:p>
                      <a:pPr algn="ctr"/>
                      <a:r>
                        <a:rPr lang="es-CR" sz="1800" b="1" i="0" dirty="0"/>
                        <a:t>18</a:t>
                      </a:r>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1</a:t>
                      </a:r>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b="1" i="0" dirty="0"/>
                        <a:t>4</a:t>
                      </a:r>
                    </a:p>
                  </a:txBody>
                  <a:tcPr marL="91446" marR="91446" marT="45725" marB="45725" anchor="ctr"/>
                </a:tc>
                <a:tc>
                  <a:txBody>
                    <a:bodyPr/>
                    <a:lstStyle/>
                    <a:p>
                      <a:pPr algn="ctr"/>
                      <a:r>
                        <a:rPr lang="es-CR" sz="1800" b="1" i="0" dirty="0"/>
                        <a:t>-5</a:t>
                      </a:r>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18 = 252*4</a:t>
                      </a:r>
                      <a:r>
                        <a:rPr lang="es-CR" sz="1800" i="0" baseline="0" dirty="0"/>
                        <a:t> + 198*-5</a:t>
                      </a:r>
                      <a:endParaRPr lang="es-CR" sz="1800" i="0" dirty="0"/>
                    </a:p>
                  </a:txBody>
                  <a:tcPr marL="91446" marR="91446" marT="45725" marB="45725" anchor="ctr"/>
                </a:tc>
                <a:extLst>
                  <a:ext uri="{0D108BD9-81ED-4DB2-BD59-A6C34878D82A}">
                    <a16:rowId xmlns:a16="http://schemas.microsoft.com/office/drawing/2014/main" val="948375913"/>
                  </a:ext>
                </a:extLst>
              </a:tr>
              <a:tr h="370881">
                <a:tc>
                  <a:txBody>
                    <a:bodyPr/>
                    <a:lstStyle/>
                    <a:p>
                      <a:pPr algn="ctr"/>
                      <a:r>
                        <a:rPr lang="es-CR" sz="1800" i="0" dirty="0"/>
                        <a:t>5</a:t>
                      </a:r>
                    </a:p>
                  </a:txBody>
                  <a:tcPr marL="91446" marR="91446" marT="45725" marB="45725" anchor="ctr"/>
                </a:tc>
                <a:tc>
                  <a:txBody>
                    <a:bodyPr/>
                    <a:lstStyle/>
                    <a:p>
                      <a:pPr algn="ctr"/>
                      <a:r>
                        <a:rPr lang="es-CR" sz="1800" b="0" i="0" dirty="0"/>
                        <a:t>0</a:t>
                      </a:r>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b="0" i="0" dirty="0"/>
                        <a:t>2</a:t>
                      </a:r>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b="0" i="0" dirty="0"/>
                        <a:t>-11</a:t>
                      </a:r>
                    </a:p>
                  </a:txBody>
                  <a:tcPr marL="91446" marR="91446" marT="45725" marB="45725" anchor="ctr"/>
                </a:tc>
                <a:tc>
                  <a:txBody>
                    <a:bodyPr/>
                    <a:lstStyle/>
                    <a:p>
                      <a:pPr algn="ctr"/>
                      <a:r>
                        <a:rPr lang="es-CR" sz="1800" b="0" i="0" dirty="0"/>
                        <a:t>14</a:t>
                      </a:r>
                    </a:p>
                  </a:txBody>
                  <a:tcPr marL="91446" marR="91446"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1800" i="0" dirty="0"/>
                        <a:t>0 = 252*-11</a:t>
                      </a:r>
                      <a:r>
                        <a:rPr lang="es-CR" sz="1800" i="0" baseline="0" dirty="0"/>
                        <a:t> + 198*14</a:t>
                      </a:r>
                      <a:endParaRPr lang="es-CR" sz="1800" i="0" dirty="0"/>
                    </a:p>
                  </a:txBody>
                  <a:tcPr marL="91446" marR="91446" marT="45725" marB="45725" anchor="ctr"/>
                </a:tc>
                <a:extLst>
                  <a:ext uri="{0D108BD9-81ED-4DB2-BD59-A6C34878D82A}">
                    <a16:rowId xmlns:a16="http://schemas.microsoft.com/office/drawing/2014/main" val="315771520"/>
                  </a:ext>
                </a:extLst>
              </a:tr>
            </a:tbl>
          </a:graphicData>
        </a:graphic>
      </p:graphicFrame>
      <p:sp>
        <p:nvSpPr>
          <p:cNvPr id="93245" name="3 Marcador de número de diapositiva">
            <a:extLst>
              <a:ext uri="{FF2B5EF4-FFF2-40B4-BE49-F238E27FC236}">
                <a16:creationId xmlns:a16="http://schemas.microsoft.com/office/drawing/2014/main" id="{075C0F5D-3CA8-475C-BE8A-D3EA21F0F14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CF9A462-70E7-42C1-9195-F113E8D2A507}" type="slidenum">
              <a:rPr lang="es-ES" altLang="es-CR" sz="2000" smtClean="0">
                <a:solidFill>
                  <a:schemeClr val="tx2"/>
                </a:solidFill>
              </a:rPr>
              <a:pPr>
                <a:spcBef>
                  <a:spcPct val="0"/>
                </a:spcBef>
                <a:buClrTx/>
                <a:buSzTx/>
                <a:buFontTx/>
                <a:buNone/>
              </a:pPr>
              <a:t>46</a:t>
            </a:fld>
            <a:endParaRPr lang="es-ES" altLang="es-CR" sz="2000">
              <a:solidFill>
                <a:schemeClr val="tx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ítulo 1">
            <a:extLst>
              <a:ext uri="{FF2B5EF4-FFF2-40B4-BE49-F238E27FC236}">
                <a16:creationId xmlns:a16="http://schemas.microsoft.com/office/drawing/2014/main" id="{FDE56B85-E749-44D2-BECF-2010F049F744}"/>
              </a:ext>
            </a:extLst>
          </p:cNvPr>
          <p:cNvSpPr>
            <a:spLocks noGrp="1"/>
          </p:cNvSpPr>
          <p:nvPr>
            <p:ph type="title"/>
          </p:nvPr>
        </p:nvSpPr>
        <p:spPr/>
        <p:txBody>
          <a:bodyPr/>
          <a:lstStyle/>
          <a:p>
            <a:r>
              <a:rPr lang="es-CR" altLang="es-CR"/>
              <a:t>Exponenciación Modular</a:t>
            </a:r>
          </a:p>
        </p:txBody>
      </p:sp>
      <p:sp>
        <p:nvSpPr>
          <p:cNvPr id="95235" name="Marcador de número de diapositiva 3">
            <a:extLst>
              <a:ext uri="{FF2B5EF4-FFF2-40B4-BE49-F238E27FC236}">
                <a16:creationId xmlns:a16="http://schemas.microsoft.com/office/drawing/2014/main" id="{AD9A8604-E01A-4696-9F17-2B5B3B1444C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F98E38B-21E5-4C38-8222-F803BB6C28A3}" type="slidenum">
              <a:rPr lang="es-ES" altLang="es-CR" sz="2000" smtClean="0">
                <a:solidFill>
                  <a:schemeClr val="tx2"/>
                </a:solidFill>
              </a:rPr>
              <a:pPr>
                <a:spcBef>
                  <a:spcPct val="0"/>
                </a:spcBef>
                <a:buClrTx/>
                <a:buSzTx/>
                <a:buFontTx/>
                <a:buNone/>
              </a:pPr>
              <a:t>47</a:t>
            </a:fld>
            <a:endParaRPr lang="es-ES" altLang="es-CR" sz="2000">
              <a:solidFill>
                <a:schemeClr val="tx2"/>
              </a:solidFill>
            </a:endParaRPr>
          </a:p>
        </p:txBody>
      </p:sp>
      <p:sp>
        <p:nvSpPr>
          <p:cNvPr id="95236" name="Marcador de contenido 5">
            <a:extLst>
              <a:ext uri="{FF2B5EF4-FFF2-40B4-BE49-F238E27FC236}">
                <a16:creationId xmlns:a16="http://schemas.microsoft.com/office/drawing/2014/main" id="{900314F0-6846-45E3-802E-DC1496E4369F}"/>
              </a:ext>
            </a:extLst>
          </p:cNvPr>
          <p:cNvSpPr>
            <a:spLocks noGrp="1"/>
          </p:cNvSpPr>
          <p:nvPr>
            <p:ph idx="1"/>
          </p:nvPr>
        </p:nvSpPr>
        <p:spPr/>
        <p:txBody>
          <a:bodyPr/>
          <a:lstStyle/>
          <a:p>
            <a:r>
              <a:rPr lang="es-CR" altLang="es-CR"/>
              <a:t>En criptografía es importante encontrar </a:t>
            </a:r>
            <a:r>
              <a:rPr lang="es-CR" altLang="es-CR" i="1"/>
              <a:t>b</a:t>
            </a:r>
            <a:r>
              <a:rPr lang="es-CR" altLang="es-CR" i="1" baseline="30000"/>
              <a:t>n</a:t>
            </a:r>
            <a:r>
              <a:rPr lang="es-CR" altLang="es-CR"/>
              <a:t> </a:t>
            </a:r>
            <a:r>
              <a:rPr lang="es-CR" altLang="es-CR" b="1"/>
              <a:t>mod</a:t>
            </a:r>
            <a:r>
              <a:rPr lang="es-CR" altLang="es-CR"/>
              <a:t> </a:t>
            </a:r>
            <a:r>
              <a:rPr lang="es-CR" altLang="es-CR" i="1"/>
              <a:t>m</a:t>
            </a:r>
            <a:r>
              <a:rPr lang="es-CR" altLang="es-CR"/>
              <a:t> de forma eficiente, cuando </a:t>
            </a:r>
            <a:r>
              <a:rPr lang="es-CR" altLang="es-CR" i="1"/>
              <a:t>b</a:t>
            </a:r>
            <a:r>
              <a:rPr lang="es-CR" altLang="es-CR"/>
              <a:t>, </a:t>
            </a:r>
            <a:r>
              <a:rPr lang="es-CR" altLang="es-CR" i="1"/>
              <a:t>n</a:t>
            </a:r>
            <a:r>
              <a:rPr lang="es-CR" altLang="es-CR"/>
              <a:t> y </a:t>
            </a:r>
            <a:r>
              <a:rPr lang="es-CR" altLang="es-CR" i="1"/>
              <a:t>m</a:t>
            </a:r>
            <a:r>
              <a:rPr lang="es-CR" altLang="es-CR"/>
              <a:t> son enteros muy grandes.</a:t>
            </a:r>
          </a:p>
          <a:p>
            <a:r>
              <a:rPr lang="es-CR" altLang="es-CR"/>
              <a:t>Por lo que se utiliza el algoritmo de exponenciación modular para tal fin.</a:t>
            </a:r>
          </a:p>
        </p:txBody>
      </p:sp>
      <p:pic>
        <p:nvPicPr>
          <p:cNvPr id="95237" name="Marcador de contenido 4">
            <a:extLst>
              <a:ext uri="{FF2B5EF4-FFF2-40B4-BE49-F238E27FC236}">
                <a16:creationId xmlns:a16="http://schemas.microsoft.com/office/drawing/2014/main" id="{720BC07F-CB07-4C2F-8C27-434D11F2F3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3716338"/>
            <a:ext cx="72294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ítulo 1">
            <a:extLst>
              <a:ext uri="{FF2B5EF4-FFF2-40B4-BE49-F238E27FC236}">
                <a16:creationId xmlns:a16="http://schemas.microsoft.com/office/drawing/2014/main" id="{460FC283-A25A-49F1-A13E-2ADCA961F251}"/>
              </a:ext>
            </a:extLst>
          </p:cNvPr>
          <p:cNvSpPr>
            <a:spLocks noGrp="1"/>
          </p:cNvSpPr>
          <p:nvPr>
            <p:ph type="title"/>
          </p:nvPr>
        </p:nvSpPr>
        <p:spPr/>
        <p:txBody>
          <a:bodyPr/>
          <a:lstStyle/>
          <a:p>
            <a:r>
              <a:rPr lang="es-CR" altLang="es-CR"/>
              <a:t>Exponenciación Modular (cont.)</a:t>
            </a:r>
          </a:p>
        </p:txBody>
      </p:sp>
      <p:sp>
        <p:nvSpPr>
          <p:cNvPr id="96259" name="Marcador de número de diapositiva 3">
            <a:extLst>
              <a:ext uri="{FF2B5EF4-FFF2-40B4-BE49-F238E27FC236}">
                <a16:creationId xmlns:a16="http://schemas.microsoft.com/office/drawing/2014/main" id="{0ECB70D2-2C01-4D81-8603-4E3D76D78C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3C1D613-5E99-4EBD-A9D5-5C038EB989C3}" type="slidenum">
              <a:rPr lang="es-ES" altLang="es-CR" sz="2000" smtClean="0">
                <a:solidFill>
                  <a:schemeClr val="tx2"/>
                </a:solidFill>
              </a:rPr>
              <a:pPr>
                <a:spcBef>
                  <a:spcPct val="0"/>
                </a:spcBef>
                <a:buClrTx/>
                <a:buSzTx/>
                <a:buFontTx/>
                <a:buNone/>
              </a:pPr>
              <a:t>48</a:t>
            </a:fld>
            <a:endParaRPr lang="es-ES" altLang="es-CR" sz="2000">
              <a:solidFill>
                <a:schemeClr val="tx2"/>
              </a:solidFill>
            </a:endParaRPr>
          </a:p>
        </p:txBody>
      </p:sp>
      <p:pic>
        <p:nvPicPr>
          <p:cNvPr id="96260" name="Marcador de contenido 7">
            <a:extLst>
              <a:ext uri="{FF2B5EF4-FFF2-40B4-BE49-F238E27FC236}">
                <a16:creationId xmlns:a16="http://schemas.microsoft.com/office/drawing/2014/main" id="{E436EBB8-CD82-494D-BF6C-9FBA3E04D34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71613" y="2057400"/>
            <a:ext cx="7038975" cy="41148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Título">
            <a:extLst>
              <a:ext uri="{FF2B5EF4-FFF2-40B4-BE49-F238E27FC236}">
                <a16:creationId xmlns:a16="http://schemas.microsoft.com/office/drawing/2014/main" id="{63D19C9F-FD4A-44DB-959F-DD654E6C54C1}"/>
              </a:ext>
            </a:extLst>
          </p:cNvPr>
          <p:cNvSpPr>
            <a:spLocks noGrp="1"/>
          </p:cNvSpPr>
          <p:nvPr>
            <p:ph type="title"/>
          </p:nvPr>
        </p:nvSpPr>
        <p:spPr/>
        <p:txBody>
          <a:bodyPr/>
          <a:lstStyle/>
          <a:p>
            <a:r>
              <a:rPr lang="es-ES" altLang="es-CR"/>
              <a:t>Inverso Aritmética Modular</a:t>
            </a:r>
          </a:p>
        </p:txBody>
      </p:sp>
      <p:sp>
        <p:nvSpPr>
          <p:cNvPr id="97283" name="2 Marcador de contenido">
            <a:extLst>
              <a:ext uri="{FF2B5EF4-FFF2-40B4-BE49-F238E27FC236}">
                <a16:creationId xmlns:a16="http://schemas.microsoft.com/office/drawing/2014/main" id="{6267B870-1CBC-43DC-A4BF-90CA30E41159}"/>
              </a:ext>
            </a:extLst>
          </p:cNvPr>
          <p:cNvSpPr>
            <a:spLocks noGrp="1"/>
          </p:cNvSpPr>
          <p:nvPr>
            <p:ph idx="1"/>
          </p:nvPr>
        </p:nvSpPr>
        <p:spPr>
          <a:xfrm>
            <a:off x="838200" y="2057400"/>
            <a:ext cx="8305800" cy="4371975"/>
          </a:xfrm>
        </p:spPr>
        <p:txBody>
          <a:bodyPr/>
          <a:lstStyle/>
          <a:p>
            <a:r>
              <a:rPr lang="es-ES" altLang="es-CR"/>
              <a:t>Si </a:t>
            </a:r>
            <a:r>
              <a:rPr lang="es-ES" altLang="es-CR" i="1"/>
              <a:t>a</a:t>
            </a:r>
            <a:r>
              <a:rPr lang="es-ES" altLang="es-CR"/>
              <a:t> y </a:t>
            </a:r>
            <a:r>
              <a:rPr lang="es-ES" altLang="es-CR" i="1"/>
              <a:t>m</a:t>
            </a:r>
            <a:r>
              <a:rPr lang="es-ES" altLang="es-CR"/>
              <a:t> son números enteros y primos relativos, y </a:t>
            </a:r>
            <a:r>
              <a:rPr lang="es-ES" altLang="es-CR" i="1"/>
              <a:t>m</a:t>
            </a:r>
            <a:r>
              <a:rPr lang="es-ES" altLang="es-CR"/>
              <a:t> </a:t>
            </a:r>
            <a:r>
              <a:rPr lang="en-US" altLang="es-CR"/>
              <a:t>&gt; 1</a:t>
            </a:r>
            <a:r>
              <a:rPr lang="es-CR" altLang="es-CR"/>
              <a:t>, entonces un inverso de </a:t>
            </a:r>
            <a:r>
              <a:rPr lang="es-CR" altLang="es-CR" i="1"/>
              <a:t>a mod m </a:t>
            </a:r>
            <a:r>
              <a:rPr lang="es-CR" altLang="es-CR"/>
              <a:t>existe. Además, el inverso es único módulo </a:t>
            </a:r>
            <a:r>
              <a:rPr lang="es-CR" altLang="es-CR" i="1"/>
              <a:t>m</a:t>
            </a:r>
            <a:r>
              <a:rPr lang="es-CR" altLang="es-CR"/>
              <a:t>.</a:t>
            </a:r>
          </a:p>
          <a:p>
            <a:r>
              <a:rPr lang="es-ES" altLang="es-CR"/>
              <a:t>En la solución de la ecuación: </a:t>
            </a:r>
            <a:r>
              <a:rPr lang="es-ES" altLang="es-CR" i="1"/>
              <a:t>ax</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a:t>
            </a:r>
            <a:r>
              <a:rPr lang="es-ES" altLang="es-CR" i="1">
                <a:sym typeface="Symbol" panose="05050102010706020507" pitchFamily="18" charset="2"/>
              </a:rPr>
              <a:t>mod m</a:t>
            </a:r>
            <a:r>
              <a:rPr lang="es-ES" altLang="es-CR">
                <a:sym typeface="Symbol" panose="05050102010706020507" pitchFamily="18" charset="2"/>
              </a:rPr>
              <a:t>), donde </a:t>
            </a:r>
            <a:r>
              <a:rPr lang="es-ES" altLang="es-CR" i="1">
                <a:sym typeface="Symbol" panose="05050102010706020507" pitchFamily="18" charset="2"/>
              </a:rPr>
              <a:t>a,m</a:t>
            </a:r>
            <a:r>
              <a:rPr lang="es-ES" altLang="es-CR">
                <a:sym typeface="Symbol" panose="05050102010706020507" pitchFamily="18" charset="2"/>
              </a:rPr>
              <a:t> &gt; 0, sería decir </a:t>
            </a:r>
            <a:r>
              <a:rPr lang="es-ES" altLang="es-CR" i="1"/>
              <a:t>aa</a:t>
            </a:r>
            <a:r>
              <a:rPr lang="es-ES" altLang="es-CR" baseline="30000"/>
              <a:t>-1</a:t>
            </a:r>
            <a:r>
              <a:rPr lang="es-ES" altLang="es-CR"/>
              <a:t> </a:t>
            </a:r>
            <a:r>
              <a:rPr lang="es-ES" altLang="es-CR">
                <a:sym typeface="Symbol" panose="05050102010706020507" pitchFamily="18" charset="2"/>
              </a:rPr>
              <a:t> </a:t>
            </a:r>
            <a:r>
              <a:rPr lang="es-ES" altLang="es-CR"/>
              <a:t>1 </a:t>
            </a:r>
            <a:r>
              <a:rPr lang="es-ES" altLang="es-CR">
                <a:sym typeface="Symbol" panose="05050102010706020507" pitchFamily="18" charset="2"/>
              </a:rPr>
              <a:t>(</a:t>
            </a:r>
            <a:r>
              <a:rPr lang="es-ES" altLang="es-CR" i="1">
                <a:sym typeface="Symbol" panose="05050102010706020507" pitchFamily="18" charset="2"/>
              </a:rPr>
              <a:t>mod m</a:t>
            </a:r>
            <a:r>
              <a:rPr lang="es-ES" altLang="es-CR">
                <a:sym typeface="Symbol" panose="05050102010706020507" pitchFamily="18" charset="2"/>
              </a:rPr>
              <a:t>), ya que la multiplicación de un número y su número es 1.</a:t>
            </a:r>
          </a:p>
          <a:p>
            <a:pPr lvl="1"/>
            <a:r>
              <a:rPr lang="es-ES" altLang="es-CR" i="1"/>
              <a:t>Z</a:t>
            </a:r>
            <a:r>
              <a:rPr lang="es-ES" altLang="es-CR" i="1" baseline="-25000"/>
              <a:t>m</a:t>
            </a:r>
            <a:endParaRPr lang="es-ES" altLang="es-CR" i="1"/>
          </a:p>
          <a:p>
            <a:pPr lvl="1"/>
            <a:r>
              <a:rPr lang="es-ES" altLang="es-CR"/>
              <a:t>[</a:t>
            </a:r>
            <a:r>
              <a:rPr lang="es-ES" altLang="es-CR" i="1"/>
              <a:t>r</a:t>
            </a:r>
            <a:r>
              <a:rPr lang="es-ES" altLang="es-CR"/>
              <a:t>]</a:t>
            </a:r>
            <a:r>
              <a:rPr lang="es-ES" altLang="es-CR" i="1" baseline="-25000"/>
              <a:t>m</a:t>
            </a:r>
            <a:r>
              <a:rPr lang="es-ES" altLang="es-CR"/>
              <a:t> </a:t>
            </a:r>
            <a:r>
              <a:rPr lang="es-ES" altLang="es-CR">
                <a:sym typeface="Symbol" panose="05050102010706020507" pitchFamily="18" charset="2"/>
              </a:rPr>
              <a:t>= {</a:t>
            </a:r>
            <a:r>
              <a:rPr lang="es-ES" altLang="es-CR" i="1">
                <a:sym typeface="Symbol" panose="05050102010706020507" pitchFamily="18" charset="2"/>
              </a:rPr>
              <a:t>c </a:t>
            </a:r>
            <a:r>
              <a:rPr lang="es-ES" altLang="es-CR">
                <a:sym typeface="Symbol" panose="05050102010706020507" pitchFamily="18" charset="2"/>
              </a:rPr>
              <a:t> Z  </a:t>
            </a:r>
            <a:r>
              <a:rPr lang="es-ES" altLang="es-CR" i="1"/>
              <a:t>r</a:t>
            </a:r>
            <a:r>
              <a:rPr lang="es-ES" altLang="es-CR"/>
              <a:t> </a:t>
            </a:r>
            <a:r>
              <a:rPr lang="es-ES" altLang="es-CR">
                <a:sym typeface="Symbol" panose="05050102010706020507" pitchFamily="18" charset="2"/>
              </a:rPr>
              <a:t> </a:t>
            </a:r>
            <a:r>
              <a:rPr lang="es-ES" altLang="es-CR" i="1">
                <a:sym typeface="Symbol" panose="05050102010706020507" pitchFamily="18" charset="2"/>
              </a:rPr>
              <a:t>c</a:t>
            </a:r>
            <a:r>
              <a:rPr lang="es-ES" altLang="es-CR">
                <a:sym typeface="Symbol" panose="05050102010706020507" pitchFamily="18" charset="2"/>
              </a:rPr>
              <a:t> (</a:t>
            </a:r>
            <a:r>
              <a:rPr lang="es-ES" altLang="es-CR" i="1">
                <a:sym typeface="Symbol" panose="05050102010706020507" pitchFamily="18" charset="2"/>
              </a:rPr>
              <a:t>mod</a:t>
            </a:r>
            <a:r>
              <a:rPr lang="es-ES" altLang="es-CR">
                <a:sym typeface="Symbol" panose="05050102010706020507" pitchFamily="18" charset="2"/>
              </a:rPr>
              <a:t> </a:t>
            </a:r>
            <a:r>
              <a:rPr lang="es-ES" altLang="es-CR" i="1">
                <a:sym typeface="Symbol" panose="05050102010706020507" pitchFamily="18" charset="2"/>
              </a:rPr>
              <a:t>m</a:t>
            </a:r>
            <a:r>
              <a:rPr lang="es-ES" altLang="es-CR">
                <a:sym typeface="Symbol" panose="05050102010706020507" pitchFamily="18" charset="2"/>
              </a:rPr>
              <a:t>)} = {</a:t>
            </a:r>
            <a:r>
              <a:rPr lang="es-ES" altLang="es-CR" i="1">
                <a:sym typeface="Symbol" panose="05050102010706020507" pitchFamily="18" charset="2"/>
              </a:rPr>
              <a:t>r</a:t>
            </a:r>
            <a:r>
              <a:rPr lang="es-ES" altLang="es-CR">
                <a:sym typeface="Symbol" panose="05050102010706020507" pitchFamily="18" charset="2"/>
              </a:rPr>
              <a:t> + </a:t>
            </a:r>
            <a:r>
              <a:rPr lang="es-ES" altLang="es-CR" i="1">
                <a:sym typeface="Symbol" panose="05050102010706020507" pitchFamily="18" charset="2"/>
              </a:rPr>
              <a:t>k</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m</a:t>
            </a:r>
            <a:r>
              <a:rPr lang="es-ES" altLang="es-CR">
                <a:cs typeface="Times New Roman" panose="02020603050405020304" pitchFamily="18" charset="0"/>
                <a:sym typeface="Symbol" panose="05050102010706020507" pitchFamily="18" charset="2"/>
              </a:rPr>
              <a:t>  </a:t>
            </a:r>
            <a:r>
              <a:rPr lang="es-ES" altLang="es-CR" i="1">
                <a:cs typeface="Times New Roman" panose="02020603050405020304" pitchFamily="18" charset="0"/>
                <a:sym typeface="Symbol" panose="05050102010706020507" pitchFamily="18" charset="2"/>
              </a:rPr>
              <a:t>k</a:t>
            </a:r>
            <a:r>
              <a:rPr lang="es-ES" altLang="es-CR">
                <a:cs typeface="Times New Roman" panose="02020603050405020304" pitchFamily="18" charset="0"/>
                <a:sym typeface="Symbol" panose="05050102010706020507" pitchFamily="18" charset="2"/>
              </a:rPr>
              <a:t>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a:t>
            </a:r>
          </a:p>
          <a:p>
            <a:pPr lvl="1"/>
            <a:r>
              <a:rPr lang="es-ES" altLang="es-CR" i="1">
                <a:sym typeface="Symbol" panose="05050102010706020507" pitchFamily="18" charset="2"/>
              </a:rPr>
              <a:t>r</a:t>
            </a:r>
            <a:r>
              <a:rPr lang="es-ES" altLang="es-CR">
                <a:sym typeface="Symbol" panose="05050102010706020507" pitchFamily="18" charset="2"/>
              </a:rPr>
              <a:t> &lt; </a:t>
            </a:r>
            <a:r>
              <a:rPr lang="es-ES" altLang="es-CR" i="1">
                <a:sym typeface="Symbol" panose="05050102010706020507" pitchFamily="18" charset="2"/>
              </a:rPr>
              <a:t>m</a:t>
            </a:r>
          </a:p>
          <a:p>
            <a:endParaRPr lang="es-CR" altLang="es-CR"/>
          </a:p>
          <a:p>
            <a:endParaRPr lang="es-ES" altLang="es-CR"/>
          </a:p>
        </p:txBody>
      </p:sp>
      <p:sp>
        <p:nvSpPr>
          <p:cNvPr id="97284" name="3 Marcador de número de diapositiva">
            <a:extLst>
              <a:ext uri="{FF2B5EF4-FFF2-40B4-BE49-F238E27FC236}">
                <a16:creationId xmlns:a16="http://schemas.microsoft.com/office/drawing/2014/main" id="{F5C8A09F-080C-4BE4-8A58-0978B438B3C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8998264-0D41-42F2-87CC-20508D387CAD}" type="slidenum">
              <a:rPr lang="es-ES" altLang="es-CR" sz="2000" smtClean="0">
                <a:solidFill>
                  <a:schemeClr val="tx2"/>
                </a:solidFill>
              </a:rPr>
              <a:pPr>
                <a:spcBef>
                  <a:spcPct val="0"/>
                </a:spcBef>
                <a:buClrTx/>
                <a:buSzTx/>
                <a:buFontTx/>
                <a:buNone/>
              </a:pPr>
              <a:t>49</a:t>
            </a:fld>
            <a:endParaRPr lang="es-ES" altLang="es-CR" sz="200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a:extLst>
              <a:ext uri="{FF2B5EF4-FFF2-40B4-BE49-F238E27FC236}">
                <a16:creationId xmlns:a16="http://schemas.microsoft.com/office/drawing/2014/main" id="{DA4B0CB7-5D44-4BA0-9AD7-00B7911DCAD4}"/>
              </a:ext>
            </a:extLst>
          </p:cNvPr>
          <p:cNvSpPr>
            <a:spLocks noGrp="1"/>
          </p:cNvSpPr>
          <p:nvPr>
            <p:ph type="title"/>
          </p:nvPr>
        </p:nvSpPr>
        <p:spPr/>
        <p:txBody>
          <a:bodyPr/>
          <a:lstStyle/>
          <a:p>
            <a:r>
              <a:rPr lang="es-ES" altLang="es-CR"/>
              <a:t>Múltiplos y Divisores (cont.)</a:t>
            </a:r>
          </a:p>
        </p:txBody>
      </p:sp>
      <p:sp>
        <p:nvSpPr>
          <p:cNvPr id="13315" name="2 Marcador de contenido">
            <a:extLst>
              <a:ext uri="{FF2B5EF4-FFF2-40B4-BE49-F238E27FC236}">
                <a16:creationId xmlns:a16="http://schemas.microsoft.com/office/drawing/2014/main" id="{90D94799-3DB4-4D28-A4D2-E56547661331}"/>
              </a:ext>
            </a:extLst>
          </p:cNvPr>
          <p:cNvSpPr>
            <a:spLocks noGrp="1"/>
          </p:cNvSpPr>
          <p:nvPr>
            <p:ph idx="1"/>
          </p:nvPr>
        </p:nvSpPr>
        <p:spPr>
          <a:xfrm>
            <a:off x="838200" y="2057400"/>
            <a:ext cx="8305800" cy="4514850"/>
          </a:xfrm>
        </p:spPr>
        <p:txBody>
          <a:bodyPr/>
          <a:lstStyle/>
          <a:p>
            <a:r>
              <a:rPr lang="es-ES" altLang="es-CR"/>
              <a:t>En el caso de un dividendo entero </a:t>
            </a:r>
            <a:r>
              <a:rPr lang="es-ES" altLang="es-CR" i="1"/>
              <a:t>a</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 </a:t>
            </a:r>
            <a:r>
              <a:rPr lang="es-ES" altLang="es-CR"/>
              <a:t>y un divisor negativo </a:t>
            </a:r>
            <a:r>
              <a:rPr lang="es-ES" altLang="es-CR" i="1"/>
              <a:t>b</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&lt; 0, el cociente (</a:t>
            </a:r>
            <a:r>
              <a:rPr lang="es-ES" altLang="es-CR" i="1">
                <a:sym typeface="Symbol" panose="05050102010706020507" pitchFamily="18" charset="2"/>
              </a:rPr>
              <a:t>c</a:t>
            </a:r>
            <a:r>
              <a:rPr lang="es-ES" altLang="es-CR">
                <a:sym typeface="Symbol" panose="05050102010706020507" pitchFamily="18" charset="2"/>
              </a:rPr>
              <a:t>) y el residuo (</a:t>
            </a:r>
            <a:r>
              <a:rPr lang="es-ES" altLang="es-CR" i="1">
                <a:sym typeface="Symbol" panose="05050102010706020507" pitchFamily="18" charset="2"/>
              </a:rPr>
              <a:t>r</a:t>
            </a:r>
            <a:r>
              <a:rPr lang="es-ES" altLang="es-CR">
                <a:sym typeface="Symbol" panose="05050102010706020507" pitchFamily="18" charset="2"/>
              </a:rPr>
              <a:t>) de la división entera se definen como </a:t>
            </a:r>
            <a:r>
              <a:rPr lang="es-ES" altLang="es-CR" i="1">
                <a:sym typeface="Symbol" panose="05050102010706020507" pitchFamily="18" charset="2"/>
              </a:rPr>
              <a:t>a</a:t>
            </a:r>
            <a:r>
              <a:rPr lang="es-ES" altLang="es-CR">
                <a:sym typeface="Symbol" panose="05050102010706020507" pitchFamily="18" charset="2"/>
              </a:rPr>
              <a:t> </a:t>
            </a:r>
            <a:r>
              <a:rPr lang="es-ES" altLang="es-CR" i="1">
                <a:cs typeface="Times New Roman" panose="02020603050405020304" pitchFamily="18" charset="0"/>
                <a:sym typeface="Symbol" panose="05050102010706020507" pitchFamily="18" charset="2"/>
              </a:rPr>
              <a:t>div</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b</a:t>
            </a:r>
            <a:r>
              <a:rPr lang="es-ES" altLang="es-CR">
                <a:cs typeface="Times New Roman" panose="02020603050405020304" pitchFamily="18" charset="0"/>
                <a:sym typeface="Symbol" panose="05050102010706020507" pitchFamily="18" charset="2"/>
              </a:rPr>
              <a:t> = (-</a:t>
            </a:r>
            <a:r>
              <a:rPr lang="es-ES" altLang="es-CR" i="1">
                <a:cs typeface="Times New Roman" panose="02020603050405020304" pitchFamily="18" charset="0"/>
                <a:sym typeface="Symbol" panose="05050102010706020507" pitchFamily="18" charset="2"/>
              </a:rPr>
              <a:t>a</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div</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b</a:t>
            </a:r>
            <a:r>
              <a:rPr lang="es-ES" altLang="es-CR">
                <a:cs typeface="Times New Roman" panose="02020603050405020304" pitchFamily="18" charset="0"/>
                <a:sym typeface="Symbol" panose="05050102010706020507" pitchFamily="18" charset="2"/>
              </a:rPr>
              <a:t>), </a:t>
            </a:r>
            <a:r>
              <a:rPr lang="es-ES" altLang="es-CR" i="1">
                <a:sym typeface="Symbol" panose="05050102010706020507" pitchFamily="18" charset="2"/>
              </a:rPr>
              <a:t>a</a:t>
            </a:r>
            <a:r>
              <a:rPr lang="es-ES" altLang="es-CR">
                <a:sym typeface="Symbol" panose="05050102010706020507" pitchFamily="18" charset="2"/>
              </a:rPr>
              <a:t> </a:t>
            </a:r>
            <a:r>
              <a:rPr lang="es-ES" altLang="es-CR" i="1">
                <a:cs typeface="Times New Roman" panose="02020603050405020304" pitchFamily="18" charset="0"/>
                <a:sym typeface="Symbol" panose="05050102010706020507" pitchFamily="18" charset="2"/>
              </a:rPr>
              <a:t>mod b</a:t>
            </a:r>
            <a:r>
              <a:rPr lang="es-ES" altLang="es-CR">
                <a:cs typeface="Times New Roman" panose="02020603050405020304" pitchFamily="18" charset="0"/>
                <a:sym typeface="Symbol" panose="05050102010706020507" pitchFamily="18" charset="2"/>
              </a:rPr>
              <a:t> = (-</a:t>
            </a:r>
            <a:r>
              <a:rPr lang="es-ES" altLang="es-CR" i="1">
                <a:cs typeface="Times New Roman" panose="02020603050405020304" pitchFamily="18" charset="0"/>
                <a:sym typeface="Symbol" panose="05050102010706020507" pitchFamily="18" charset="2"/>
              </a:rPr>
              <a:t>a</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mod</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b</a:t>
            </a:r>
            <a:r>
              <a:rPr lang="es-ES" altLang="es-CR">
                <a:cs typeface="Times New Roman" panose="02020603050405020304" pitchFamily="18" charset="0"/>
                <a:sym typeface="Symbol" panose="05050102010706020507" pitchFamily="18" charset="2"/>
              </a:rPr>
              <a:t>).</a:t>
            </a:r>
          </a:p>
          <a:p>
            <a:r>
              <a:rPr lang="es-ES" altLang="es-CR">
                <a:cs typeface="Times New Roman" panose="02020603050405020304" pitchFamily="18" charset="0"/>
                <a:sym typeface="Symbol" panose="05050102010706020507" pitchFamily="18" charset="2"/>
              </a:rPr>
              <a:t>La división entera con divisor 0 no está definida. Además, en el caso particular de que el residuo </a:t>
            </a:r>
            <a:r>
              <a:rPr lang="es-ES" altLang="es-CR" i="1">
                <a:sym typeface="Symbol" panose="05050102010706020507" pitchFamily="18" charset="2"/>
              </a:rPr>
              <a:t>a</a:t>
            </a:r>
            <a:r>
              <a:rPr lang="es-ES" altLang="es-CR">
                <a:sym typeface="Symbol" panose="05050102010706020507" pitchFamily="18" charset="2"/>
              </a:rPr>
              <a:t> </a:t>
            </a:r>
            <a:r>
              <a:rPr lang="es-ES" altLang="es-CR" i="1">
                <a:cs typeface="Times New Roman" panose="02020603050405020304" pitchFamily="18" charset="0"/>
                <a:sym typeface="Symbol" panose="05050102010706020507" pitchFamily="18" charset="2"/>
              </a:rPr>
              <a:t>mod b</a:t>
            </a:r>
            <a:r>
              <a:rPr lang="es-ES" altLang="es-CR">
                <a:cs typeface="Times New Roman" panose="02020603050405020304" pitchFamily="18" charset="0"/>
                <a:sym typeface="Symbol" panose="05050102010706020507" pitchFamily="18" charset="2"/>
              </a:rPr>
              <a:t> valga 0, el cociente entero </a:t>
            </a:r>
            <a:r>
              <a:rPr lang="es-ES" altLang="es-CR" i="1">
                <a:sym typeface="Symbol" panose="05050102010706020507" pitchFamily="18" charset="2"/>
              </a:rPr>
              <a:t>a</a:t>
            </a:r>
            <a:r>
              <a:rPr lang="es-ES" altLang="es-CR">
                <a:sym typeface="Symbol" panose="05050102010706020507" pitchFamily="18" charset="2"/>
              </a:rPr>
              <a:t> </a:t>
            </a:r>
            <a:r>
              <a:rPr lang="es-ES" altLang="es-CR" i="1">
                <a:cs typeface="Times New Roman" panose="02020603050405020304" pitchFamily="18" charset="0"/>
                <a:sym typeface="Symbol" panose="05050102010706020507" pitchFamily="18" charset="2"/>
              </a:rPr>
              <a:t>div</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b</a:t>
            </a:r>
            <a:r>
              <a:rPr lang="es-ES" altLang="es-CR">
                <a:cs typeface="Times New Roman" panose="02020603050405020304" pitchFamily="18" charset="0"/>
                <a:sym typeface="Symbol" panose="05050102010706020507" pitchFamily="18" charset="2"/>
              </a:rPr>
              <a:t> coincide con el resultado de la división exacta </a:t>
            </a:r>
            <a:r>
              <a:rPr lang="es-ES" altLang="es-CR" i="1">
                <a:cs typeface="Times New Roman" panose="02020603050405020304" pitchFamily="18" charset="0"/>
                <a:sym typeface="Symbol" panose="05050102010706020507" pitchFamily="18" charset="2"/>
              </a:rPr>
              <a:t>a</a:t>
            </a:r>
            <a:r>
              <a:rPr lang="es-ES" altLang="es-CR">
                <a:cs typeface="Times New Roman" panose="02020603050405020304" pitchFamily="18" charset="0"/>
                <a:sym typeface="Symbol" panose="05050102010706020507" pitchFamily="18" charset="2"/>
              </a:rPr>
              <a:t>/</a:t>
            </a:r>
            <a:r>
              <a:rPr lang="es-ES" altLang="es-CR" i="1">
                <a:cs typeface="Times New Roman" panose="02020603050405020304" pitchFamily="18" charset="0"/>
                <a:sym typeface="Symbol" panose="05050102010706020507" pitchFamily="18" charset="2"/>
              </a:rPr>
              <a:t>b</a:t>
            </a:r>
            <a:r>
              <a:rPr lang="es-ES" altLang="es-CR">
                <a:cs typeface="Times New Roman" panose="02020603050405020304" pitchFamily="18" charset="0"/>
                <a:sym typeface="Symbol" panose="05050102010706020507" pitchFamily="18" charset="2"/>
              </a:rPr>
              <a:t>.</a:t>
            </a:r>
          </a:p>
          <a:p>
            <a:r>
              <a:rPr lang="es-ES" altLang="es-CR">
                <a:cs typeface="Times New Roman" panose="02020603050405020304" pitchFamily="18" charset="0"/>
                <a:sym typeface="Symbol" panose="05050102010706020507" pitchFamily="18" charset="2"/>
              </a:rPr>
              <a:t>Todo número entero </a:t>
            </a:r>
            <a:r>
              <a:rPr lang="es-ES" altLang="es-CR" i="1">
                <a:cs typeface="Times New Roman" panose="02020603050405020304" pitchFamily="18" charset="0"/>
                <a:sym typeface="Symbol" panose="05050102010706020507" pitchFamily="18" charset="2"/>
              </a:rPr>
              <a:t>a</a:t>
            </a:r>
            <a:r>
              <a:rPr lang="es-ES" altLang="es-CR">
                <a:cs typeface="Times New Roman" panose="02020603050405020304" pitchFamily="18" charset="0"/>
                <a:sym typeface="Symbol" panose="05050102010706020507" pitchFamily="18" charset="2"/>
              </a:rPr>
              <a:t> es divisible por sus </a:t>
            </a:r>
            <a:r>
              <a:rPr lang="es-ES" altLang="es-CR" b="1">
                <a:cs typeface="Times New Roman" panose="02020603050405020304" pitchFamily="18" charset="0"/>
                <a:sym typeface="Symbol" panose="05050102010706020507" pitchFamily="18" charset="2"/>
              </a:rPr>
              <a:t>divisores triviales</a:t>
            </a:r>
            <a:r>
              <a:rPr lang="es-ES" altLang="es-CR">
                <a:cs typeface="Times New Roman" panose="02020603050405020304" pitchFamily="18" charset="0"/>
                <a:sym typeface="Symbol" panose="05050102010706020507" pitchFamily="18" charset="2"/>
              </a:rPr>
              <a:t> 1 y </a:t>
            </a:r>
            <a:r>
              <a:rPr lang="es-ES" altLang="es-CR" i="1">
                <a:cs typeface="Times New Roman" panose="02020603050405020304" pitchFamily="18" charset="0"/>
                <a:sym typeface="Symbol" panose="05050102010706020507" pitchFamily="18" charset="2"/>
              </a:rPr>
              <a:t>a</a:t>
            </a:r>
            <a:r>
              <a:rPr lang="es-ES" altLang="es-CR">
                <a:cs typeface="Times New Roman" panose="02020603050405020304" pitchFamily="18" charset="0"/>
                <a:sym typeface="Symbol" panose="05050102010706020507" pitchFamily="18" charset="2"/>
              </a:rPr>
              <a:t>. Los </a:t>
            </a:r>
            <a:r>
              <a:rPr lang="es-ES" altLang="es-CR" b="1">
                <a:cs typeface="Times New Roman" panose="02020603050405020304" pitchFamily="18" charset="0"/>
                <a:sym typeface="Symbol" panose="05050102010706020507" pitchFamily="18" charset="2"/>
              </a:rPr>
              <a:t>divisores no triviales </a:t>
            </a:r>
            <a:r>
              <a:rPr lang="es-ES" altLang="es-CR">
                <a:cs typeface="Times New Roman" panose="02020603050405020304" pitchFamily="18" charset="0"/>
                <a:sym typeface="Symbol" panose="05050102010706020507" pitchFamily="18" charset="2"/>
              </a:rPr>
              <a:t>de </a:t>
            </a:r>
            <a:r>
              <a:rPr lang="es-ES" altLang="es-CR" i="1">
                <a:cs typeface="Times New Roman" panose="02020603050405020304" pitchFamily="18" charset="0"/>
                <a:sym typeface="Symbol" panose="05050102010706020507" pitchFamily="18" charset="2"/>
              </a:rPr>
              <a:t>a</a:t>
            </a:r>
            <a:r>
              <a:rPr lang="es-ES" altLang="es-CR">
                <a:cs typeface="Times New Roman" panose="02020603050405020304" pitchFamily="18" charset="0"/>
                <a:sym typeface="Symbol" panose="05050102010706020507" pitchFamily="18" charset="2"/>
              </a:rPr>
              <a:t> se llaman </a:t>
            </a:r>
            <a:r>
              <a:rPr lang="es-ES" altLang="es-CR" b="1">
                <a:cs typeface="Times New Roman" panose="02020603050405020304" pitchFamily="18" charset="0"/>
                <a:sym typeface="Symbol" panose="05050102010706020507" pitchFamily="18" charset="2"/>
              </a:rPr>
              <a:t>factores</a:t>
            </a:r>
            <a:r>
              <a:rPr lang="es-ES" altLang="es-CR">
                <a:cs typeface="Times New Roman" panose="02020603050405020304" pitchFamily="18" charset="0"/>
                <a:sym typeface="Symbol" panose="05050102010706020507" pitchFamily="18" charset="2"/>
              </a:rPr>
              <a:t> de </a:t>
            </a:r>
            <a:r>
              <a:rPr lang="es-ES" altLang="es-CR" i="1">
                <a:cs typeface="Times New Roman" panose="02020603050405020304" pitchFamily="18" charset="0"/>
                <a:sym typeface="Symbol" panose="05050102010706020507" pitchFamily="18" charset="2"/>
              </a:rPr>
              <a:t>a</a:t>
            </a:r>
            <a:r>
              <a:rPr lang="es-ES" altLang="es-CR">
                <a:cs typeface="Times New Roman" panose="02020603050405020304" pitchFamily="18" charset="0"/>
                <a:sym typeface="Symbol" panose="05050102010706020507" pitchFamily="18" charset="2"/>
              </a:rPr>
              <a:t>.</a:t>
            </a:r>
          </a:p>
          <a:p>
            <a:pPr lvl="1"/>
            <a:r>
              <a:rPr lang="es-ES" altLang="es-CR">
                <a:cs typeface="Times New Roman" panose="02020603050405020304" pitchFamily="18" charset="0"/>
                <a:sym typeface="Symbol" panose="05050102010706020507" pitchFamily="18" charset="2"/>
              </a:rPr>
              <a:t>Divisores de 20 son 1, 2, 4, 5, 10 y 20, los factores son 2, 4, 5 y 10.</a:t>
            </a:r>
            <a:endParaRPr lang="es-ES" altLang="es-CR"/>
          </a:p>
        </p:txBody>
      </p:sp>
      <p:sp>
        <p:nvSpPr>
          <p:cNvPr id="13316" name="3 Marcador de número de diapositiva">
            <a:extLst>
              <a:ext uri="{FF2B5EF4-FFF2-40B4-BE49-F238E27FC236}">
                <a16:creationId xmlns:a16="http://schemas.microsoft.com/office/drawing/2014/main" id="{47EE1221-75A9-4D6D-8F7D-AD786E90ED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C348230-FAAF-45DA-B0DB-328F6C8F9FEA}" type="slidenum">
              <a:rPr lang="es-ES" altLang="es-CR" sz="2000" smtClean="0">
                <a:solidFill>
                  <a:schemeClr val="tx2"/>
                </a:solidFill>
              </a:rPr>
              <a:pPr>
                <a:spcBef>
                  <a:spcPct val="0"/>
                </a:spcBef>
                <a:buClrTx/>
                <a:buSzTx/>
                <a:buFontTx/>
                <a:buNone/>
              </a:pPr>
              <a:t>5</a:t>
            </a:fld>
            <a:endParaRPr lang="es-ES" altLang="es-CR" sz="200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Título">
            <a:extLst>
              <a:ext uri="{FF2B5EF4-FFF2-40B4-BE49-F238E27FC236}">
                <a16:creationId xmlns:a16="http://schemas.microsoft.com/office/drawing/2014/main" id="{E9854C0B-E330-40CE-806D-B64A2F94D14A}"/>
              </a:ext>
            </a:extLst>
          </p:cNvPr>
          <p:cNvSpPr>
            <a:spLocks noGrp="1"/>
          </p:cNvSpPr>
          <p:nvPr>
            <p:ph type="title"/>
          </p:nvPr>
        </p:nvSpPr>
        <p:spPr/>
        <p:txBody>
          <a:bodyPr/>
          <a:lstStyle/>
          <a:p>
            <a:r>
              <a:rPr lang="es-ES" altLang="es-CR"/>
              <a:t>Inverso Aritmética Modular (cont.)</a:t>
            </a:r>
          </a:p>
        </p:txBody>
      </p:sp>
      <p:sp>
        <p:nvSpPr>
          <p:cNvPr id="99331" name="2 Marcador de contenido">
            <a:extLst>
              <a:ext uri="{FF2B5EF4-FFF2-40B4-BE49-F238E27FC236}">
                <a16:creationId xmlns:a16="http://schemas.microsoft.com/office/drawing/2014/main" id="{FCBD5069-4BD9-447C-B8FD-543590B2598A}"/>
              </a:ext>
            </a:extLst>
          </p:cNvPr>
          <p:cNvSpPr>
            <a:spLocks noGrp="1"/>
          </p:cNvSpPr>
          <p:nvPr>
            <p:ph idx="1"/>
          </p:nvPr>
        </p:nvSpPr>
        <p:spPr>
          <a:xfrm>
            <a:off x="838200" y="2057400"/>
            <a:ext cx="8305800" cy="4371975"/>
          </a:xfrm>
        </p:spPr>
        <p:txBody>
          <a:bodyPr/>
          <a:lstStyle/>
          <a:p>
            <a:r>
              <a:rPr lang="es-CR" altLang="es-CR"/>
              <a:t>Ejemplo: Encontrar el inverso de 3 </a:t>
            </a:r>
            <a:r>
              <a:rPr lang="es-CR" altLang="es-CR" i="1"/>
              <a:t>mod</a:t>
            </a:r>
            <a:r>
              <a:rPr lang="es-CR" altLang="es-CR"/>
              <a:t> 7</a:t>
            </a:r>
          </a:p>
          <a:p>
            <a:pPr lvl="1"/>
            <a:r>
              <a:rPr lang="es-CR" altLang="es-CR"/>
              <a:t>3 y 7 son primos relativos, sí hay inverso</a:t>
            </a:r>
          </a:p>
          <a:p>
            <a:pPr lvl="1"/>
            <a:r>
              <a:rPr lang="es-CR" altLang="es-CR" i="1"/>
              <a:t>mcd</a:t>
            </a:r>
            <a:r>
              <a:rPr lang="es-CR" altLang="es-CR"/>
              <a:t>(3,7) = 1, por lo que 3</a:t>
            </a:r>
            <a:r>
              <a:rPr lang="es-CR" altLang="es-CR" i="1"/>
              <a:t>x</a:t>
            </a:r>
            <a:r>
              <a:rPr lang="es-CR" altLang="es-CR"/>
              <a:t> + 7</a:t>
            </a:r>
            <a:r>
              <a:rPr lang="es-CR" altLang="es-CR" i="1"/>
              <a:t>y</a:t>
            </a:r>
            <a:r>
              <a:rPr lang="es-CR" altLang="es-CR"/>
              <a:t> = 1</a:t>
            </a:r>
          </a:p>
          <a:p>
            <a:pPr lvl="1"/>
            <a:r>
              <a:rPr lang="es-CR" altLang="es-CR"/>
              <a:t>Por el algoritmo de Euclides extendido: </a:t>
            </a:r>
            <a:r>
              <a:rPr lang="es-CR" altLang="es-CR" i="1"/>
              <a:t>x</a:t>
            </a:r>
            <a:r>
              <a:rPr lang="es-CR" altLang="es-CR"/>
              <a:t> = -2 y </a:t>
            </a:r>
            <a:r>
              <a:rPr lang="es-CR" altLang="es-CR" i="1"/>
              <a:t>y</a:t>
            </a:r>
            <a:r>
              <a:rPr lang="es-CR" altLang="es-CR"/>
              <a:t> = 1</a:t>
            </a:r>
          </a:p>
          <a:p>
            <a:pPr lvl="1"/>
            <a:r>
              <a:rPr lang="es-CR" altLang="es-CR"/>
              <a:t>7 + -2 = 5</a:t>
            </a:r>
          </a:p>
          <a:p>
            <a:pPr lvl="1"/>
            <a:r>
              <a:rPr lang="es-ES" altLang="es-CR" i="1"/>
              <a:t>Z</a:t>
            </a:r>
            <a:r>
              <a:rPr lang="es-ES" altLang="es-CR" baseline="-25000"/>
              <a:t>7</a:t>
            </a:r>
            <a:r>
              <a:rPr lang="es-ES" altLang="es-CR"/>
              <a:t> → [0]</a:t>
            </a:r>
            <a:r>
              <a:rPr lang="es-ES" altLang="es-CR" baseline="-25000"/>
              <a:t>7</a:t>
            </a:r>
            <a:r>
              <a:rPr lang="es-ES" altLang="es-CR">
                <a:sym typeface="Symbol" panose="05050102010706020507" pitchFamily="18" charset="2"/>
              </a:rPr>
              <a:t>,</a:t>
            </a:r>
            <a:r>
              <a:rPr lang="es-ES" altLang="es-CR"/>
              <a:t> [1]</a:t>
            </a:r>
            <a:r>
              <a:rPr lang="es-ES" altLang="es-CR" baseline="-25000"/>
              <a:t>7</a:t>
            </a:r>
            <a:r>
              <a:rPr lang="es-ES" altLang="es-CR">
                <a:sym typeface="Symbol" panose="05050102010706020507" pitchFamily="18" charset="2"/>
              </a:rPr>
              <a:t>, </a:t>
            </a:r>
            <a:r>
              <a:rPr lang="es-ES" altLang="es-CR"/>
              <a:t>[2]</a:t>
            </a:r>
            <a:r>
              <a:rPr lang="es-ES" altLang="es-CR" baseline="-25000"/>
              <a:t>7</a:t>
            </a:r>
            <a:r>
              <a:rPr lang="es-ES" altLang="es-CR">
                <a:sym typeface="Symbol" panose="05050102010706020507" pitchFamily="18" charset="2"/>
              </a:rPr>
              <a:t>, </a:t>
            </a:r>
            <a:r>
              <a:rPr lang="es-ES" altLang="es-CR"/>
              <a:t>[3]</a:t>
            </a:r>
            <a:r>
              <a:rPr lang="es-ES" altLang="es-CR" baseline="-25000"/>
              <a:t>7</a:t>
            </a:r>
            <a:r>
              <a:rPr lang="es-ES" altLang="es-CR">
                <a:sym typeface="Symbol" panose="05050102010706020507" pitchFamily="18" charset="2"/>
              </a:rPr>
              <a:t>, </a:t>
            </a:r>
            <a:r>
              <a:rPr lang="es-ES" altLang="es-CR"/>
              <a:t>[4]</a:t>
            </a:r>
            <a:r>
              <a:rPr lang="es-ES" altLang="es-CR" baseline="-25000"/>
              <a:t>7</a:t>
            </a:r>
            <a:r>
              <a:rPr lang="es-ES" altLang="es-CR">
                <a:sym typeface="Symbol" panose="05050102010706020507" pitchFamily="18" charset="2"/>
              </a:rPr>
              <a:t>, </a:t>
            </a:r>
            <a:r>
              <a:rPr lang="es-ES" altLang="es-CR"/>
              <a:t>[5]</a:t>
            </a:r>
            <a:r>
              <a:rPr lang="es-ES" altLang="es-CR" baseline="-25000"/>
              <a:t>7</a:t>
            </a:r>
            <a:r>
              <a:rPr lang="es-ES" altLang="es-CR">
                <a:sym typeface="Symbol" panose="05050102010706020507" pitchFamily="18" charset="2"/>
              </a:rPr>
              <a:t>, </a:t>
            </a:r>
            <a:r>
              <a:rPr lang="es-ES" altLang="es-CR"/>
              <a:t>[6]</a:t>
            </a:r>
            <a:r>
              <a:rPr lang="es-ES" altLang="es-CR" baseline="-25000"/>
              <a:t>7</a:t>
            </a:r>
            <a:r>
              <a:rPr lang="es-ES" altLang="es-CR">
                <a:sym typeface="Symbol" panose="05050102010706020507" pitchFamily="18" charset="2"/>
              </a:rPr>
              <a:t>.</a:t>
            </a:r>
          </a:p>
          <a:p>
            <a:pPr lvl="1"/>
            <a:r>
              <a:rPr lang="es-ES" altLang="es-CR" i="1"/>
              <a:t>aa</a:t>
            </a:r>
            <a:r>
              <a:rPr lang="es-ES" altLang="es-CR" baseline="30000"/>
              <a:t>-1</a:t>
            </a:r>
            <a:r>
              <a:rPr lang="es-ES" altLang="es-CR"/>
              <a:t> </a:t>
            </a:r>
            <a:r>
              <a:rPr lang="es-ES" altLang="es-CR">
                <a:sym typeface="Symbol" panose="05050102010706020507" pitchFamily="18" charset="2"/>
              </a:rPr>
              <a:t> </a:t>
            </a:r>
            <a:r>
              <a:rPr lang="es-ES" altLang="es-CR"/>
              <a:t>1 </a:t>
            </a:r>
            <a:r>
              <a:rPr lang="es-ES" altLang="es-CR">
                <a:sym typeface="Symbol" panose="05050102010706020507" pitchFamily="18" charset="2"/>
              </a:rPr>
              <a:t>(</a:t>
            </a:r>
            <a:r>
              <a:rPr lang="es-ES" altLang="es-CR" i="1">
                <a:sym typeface="Symbol" panose="05050102010706020507" pitchFamily="18" charset="2"/>
              </a:rPr>
              <a:t>mod m</a:t>
            </a:r>
            <a:r>
              <a:rPr lang="es-ES" altLang="es-CR">
                <a:sym typeface="Symbol" panose="05050102010706020507" pitchFamily="18" charset="2"/>
              </a:rPr>
              <a:t>) </a:t>
            </a:r>
            <a:r>
              <a:rPr lang="es-ES" altLang="es-CR"/>
              <a:t>→ 3*5 </a:t>
            </a:r>
            <a:r>
              <a:rPr lang="es-ES" altLang="es-CR">
                <a:sym typeface="Symbol" panose="05050102010706020507" pitchFamily="18" charset="2"/>
              </a:rPr>
              <a:t> </a:t>
            </a:r>
            <a:r>
              <a:rPr lang="es-ES" altLang="es-CR"/>
              <a:t>1 </a:t>
            </a:r>
            <a:r>
              <a:rPr lang="es-ES" altLang="es-CR">
                <a:sym typeface="Symbol" panose="05050102010706020507" pitchFamily="18" charset="2"/>
              </a:rPr>
              <a:t>(</a:t>
            </a:r>
            <a:r>
              <a:rPr lang="es-ES" altLang="es-CR" i="1">
                <a:sym typeface="Symbol" panose="05050102010706020507" pitchFamily="18" charset="2"/>
              </a:rPr>
              <a:t>mod </a:t>
            </a:r>
            <a:r>
              <a:rPr lang="es-ES" altLang="es-CR">
                <a:sym typeface="Symbol" panose="05050102010706020507" pitchFamily="18" charset="2"/>
              </a:rPr>
              <a:t>7) </a:t>
            </a:r>
            <a:r>
              <a:rPr lang="es-ES" altLang="es-CR"/>
              <a:t>→ 15 </a:t>
            </a:r>
            <a:r>
              <a:rPr lang="es-ES" altLang="es-CR">
                <a:sym typeface="Symbol" panose="05050102010706020507" pitchFamily="18" charset="2"/>
              </a:rPr>
              <a:t> </a:t>
            </a:r>
            <a:r>
              <a:rPr lang="es-ES" altLang="es-CR"/>
              <a:t>1 </a:t>
            </a:r>
            <a:r>
              <a:rPr lang="es-ES" altLang="es-CR">
                <a:sym typeface="Symbol" panose="05050102010706020507" pitchFamily="18" charset="2"/>
              </a:rPr>
              <a:t>(</a:t>
            </a:r>
            <a:r>
              <a:rPr lang="es-ES" altLang="es-CR" i="1">
                <a:sym typeface="Symbol" panose="05050102010706020507" pitchFamily="18" charset="2"/>
              </a:rPr>
              <a:t>mod </a:t>
            </a:r>
            <a:r>
              <a:rPr lang="es-ES" altLang="es-CR">
                <a:sym typeface="Symbol" panose="05050102010706020507" pitchFamily="18" charset="2"/>
              </a:rPr>
              <a:t>7)</a:t>
            </a:r>
          </a:p>
        </p:txBody>
      </p:sp>
      <p:sp>
        <p:nvSpPr>
          <p:cNvPr id="99332" name="3 Marcador de número de diapositiva">
            <a:extLst>
              <a:ext uri="{FF2B5EF4-FFF2-40B4-BE49-F238E27FC236}">
                <a16:creationId xmlns:a16="http://schemas.microsoft.com/office/drawing/2014/main" id="{407499C5-24D4-4BDA-AD74-048F2BE76C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A9896BF5-0F05-44E7-9E64-DBE575DD77D8}" type="slidenum">
              <a:rPr lang="es-ES" altLang="es-CR" sz="2000" smtClean="0">
                <a:solidFill>
                  <a:schemeClr val="tx2"/>
                </a:solidFill>
              </a:rPr>
              <a:pPr>
                <a:spcBef>
                  <a:spcPct val="0"/>
                </a:spcBef>
                <a:buClrTx/>
                <a:buSzTx/>
                <a:buFontTx/>
                <a:buNone/>
              </a:pPr>
              <a:t>50</a:t>
            </a:fld>
            <a:endParaRPr lang="es-ES" altLang="es-CR" sz="2000">
              <a:solidFill>
                <a:schemeClr val="tx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Título">
            <a:extLst>
              <a:ext uri="{FF2B5EF4-FFF2-40B4-BE49-F238E27FC236}">
                <a16:creationId xmlns:a16="http://schemas.microsoft.com/office/drawing/2014/main" id="{5F7D9052-3D9F-452F-B4E8-C21810E38AA1}"/>
              </a:ext>
            </a:extLst>
          </p:cNvPr>
          <p:cNvSpPr>
            <a:spLocks noGrp="1"/>
          </p:cNvSpPr>
          <p:nvPr>
            <p:ph type="title"/>
          </p:nvPr>
        </p:nvSpPr>
        <p:spPr/>
        <p:txBody>
          <a:bodyPr/>
          <a:lstStyle/>
          <a:p>
            <a:r>
              <a:rPr lang="es-ES" altLang="es-CR"/>
              <a:t>Ecuaciones Lineales Modulares</a:t>
            </a:r>
          </a:p>
        </p:txBody>
      </p:sp>
      <p:sp>
        <p:nvSpPr>
          <p:cNvPr id="101379" name="2 Marcador de contenido">
            <a:extLst>
              <a:ext uri="{FF2B5EF4-FFF2-40B4-BE49-F238E27FC236}">
                <a16:creationId xmlns:a16="http://schemas.microsoft.com/office/drawing/2014/main" id="{3C2A73FB-500C-4681-8D62-D0E1463D48D4}"/>
              </a:ext>
            </a:extLst>
          </p:cNvPr>
          <p:cNvSpPr>
            <a:spLocks noGrp="1"/>
          </p:cNvSpPr>
          <p:nvPr>
            <p:ph idx="1"/>
          </p:nvPr>
        </p:nvSpPr>
        <p:spPr>
          <a:xfrm>
            <a:off x="838200" y="2057400"/>
            <a:ext cx="8305800" cy="4371975"/>
          </a:xfrm>
        </p:spPr>
        <p:txBody>
          <a:bodyPr/>
          <a:lstStyle/>
          <a:p>
            <a:r>
              <a:rPr lang="es-ES" altLang="es-CR"/>
              <a:t>Se desea encontrar soluciones a la ecuación: </a:t>
            </a:r>
            <a:r>
              <a:rPr lang="es-ES" altLang="es-CR" i="1"/>
              <a:t>ax</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a:t>
            </a:r>
            <a:r>
              <a:rPr lang="es-ES" altLang="es-CR" i="1">
                <a:sym typeface="Symbol" panose="05050102010706020507" pitchFamily="18" charset="2"/>
              </a:rPr>
              <a:t>mod n</a:t>
            </a:r>
            <a:r>
              <a:rPr lang="es-ES" altLang="es-CR">
                <a:sym typeface="Symbol" panose="05050102010706020507" pitchFamily="18" charset="2"/>
              </a:rPr>
              <a:t>), donde </a:t>
            </a:r>
            <a:r>
              <a:rPr lang="es-ES" altLang="es-CR" i="1">
                <a:sym typeface="Symbol" panose="05050102010706020507" pitchFamily="18" charset="2"/>
              </a:rPr>
              <a:t>a</a:t>
            </a:r>
            <a:r>
              <a:rPr lang="es-ES" altLang="es-CR">
                <a:sym typeface="Symbol" panose="05050102010706020507" pitchFamily="18" charset="2"/>
              </a:rPr>
              <a:t> &gt; 0 y </a:t>
            </a:r>
            <a:r>
              <a:rPr lang="es-ES" altLang="es-CR" i="1">
                <a:sym typeface="Symbol" panose="05050102010706020507" pitchFamily="18" charset="2"/>
              </a:rPr>
              <a:t>n</a:t>
            </a:r>
            <a:r>
              <a:rPr lang="es-ES" altLang="es-CR">
                <a:sym typeface="Symbol" panose="05050102010706020507" pitchFamily="18" charset="2"/>
              </a:rPr>
              <a:t> &gt; 0.</a:t>
            </a:r>
          </a:p>
          <a:p>
            <a:r>
              <a:rPr lang="es-ES" altLang="es-CR">
                <a:sym typeface="Symbol" panose="05050102010706020507" pitchFamily="18" charset="2"/>
              </a:rPr>
              <a:t>Sea </a:t>
            </a:r>
            <a:r>
              <a:rPr lang="es-ES" altLang="es-CR" i="1">
                <a:sym typeface="Symbol" panose="05050102010706020507" pitchFamily="18" charset="2"/>
              </a:rPr>
              <a:t>a</a:t>
            </a:r>
            <a:r>
              <a:rPr lang="es-ES" altLang="es-CR">
                <a:sym typeface="Symbol" panose="05050102010706020507" pitchFamily="18" charset="2"/>
              </a:rPr>
              <a:t> el subgrupo de </a:t>
            </a:r>
            <a:r>
              <a:rPr lang="es-ES" altLang="es-CR" i="1">
                <a:sym typeface="Symbol" panose="05050102010706020507" pitchFamily="18" charset="2"/>
              </a:rPr>
              <a:t>Z</a:t>
            </a:r>
            <a:r>
              <a:rPr lang="es-ES" altLang="es-CR" i="1" baseline="-25000">
                <a:sym typeface="Symbol" panose="05050102010706020507" pitchFamily="18" charset="2"/>
              </a:rPr>
              <a:t>n</a:t>
            </a:r>
            <a:r>
              <a:rPr lang="es-ES" altLang="es-CR">
                <a:sym typeface="Symbol" panose="05050102010706020507" pitchFamily="18" charset="2"/>
              </a:rPr>
              <a:t> generado por </a:t>
            </a:r>
            <a:r>
              <a:rPr lang="es-ES" altLang="es-CR" i="1">
                <a:sym typeface="Symbol" panose="05050102010706020507" pitchFamily="18" charset="2"/>
              </a:rPr>
              <a:t>a</a:t>
            </a:r>
            <a:r>
              <a:rPr lang="es-ES" altLang="es-CR">
                <a:sym typeface="Symbol" panose="05050102010706020507" pitchFamily="18" charset="2"/>
              </a:rPr>
              <a:t>.</a:t>
            </a:r>
          </a:p>
          <a:p>
            <a:pPr lvl="1"/>
            <a:r>
              <a:rPr lang="es-ES" altLang="es-CR" sz="2400">
                <a:sym typeface="Symbol" panose="05050102010706020507" pitchFamily="18" charset="2"/>
              </a:rPr>
              <a:t>Ya que </a:t>
            </a:r>
            <a:r>
              <a:rPr lang="es-ES" altLang="es-CR" sz="2400" i="1">
                <a:sym typeface="Symbol" panose="05050102010706020507" pitchFamily="18" charset="2"/>
              </a:rPr>
              <a:t>a</a:t>
            </a:r>
            <a:r>
              <a:rPr lang="es-ES" altLang="es-CR" sz="2400">
                <a:sym typeface="Symbol" panose="05050102010706020507" pitchFamily="18" charset="2"/>
              </a:rPr>
              <a:t> = {</a:t>
            </a:r>
            <a:r>
              <a:rPr lang="es-ES" altLang="es-CR" sz="2400" i="1">
                <a:sym typeface="Symbol" panose="05050102010706020507" pitchFamily="18" charset="2"/>
              </a:rPr>
              <a:t>a</a:t>
            </a:r>
            <a:r>
              <a:rPr lang="es-ES" altLang="es-CR" sz="2400" baseline="30000">
                <a:sym typeface="Symbol" panose="05050102010706020507" pitchFamily="18" charset="2"/>
              </a:rPr>
              <a:t>(</a:t>
            </a:r>
            <a:r>
              <a:rPr lang="es-ES" altLang="es-CR" sz="2400" i="1" baseline="30000">
                <a:sym typeface="Symbol" panose="05050102010706020507" pitchFamily="18" charset="2"/>
              </a:rPr>
              <a:t>x</a:t>
            </a:r>
            <a:r>
              <a:rPr lang="es-ES" altLang="es-CR" sz="2400" baseline="30000">
                <a:sym typeface="Symbol" panose="05050102010706020507" pitchFamily="18" charset="2"/>
              </a:rPr>
              <a:t>)</a:t>
            </a:r>
            <a:r>
              <a:rPr lang="es-ES" altLang="es-CR" sz="2400">
                <a:sym typeface="Symbol" panose="05050102010706020507" pitchFamily="18" charset="2"/>
              </a:rPr>
              <a:t> : </a:t>
            </a:r>
            <a:r>
              <a:rPr lang="es-ES" altLang="es-CR" sz="2400" i="1">
                <a:sym typeface="Symbol" panose="05050102010706020507" pitchFamily="18" charset="2"/>
              </a:rPr>
              <a:t>x</a:t>
            </a:r>
            <a:r>
              <a:rPr lang="es-ES" altLang="es-CR" sz="2400">
                <a:sym typeface="Symbol" panose="05050102010706020507" pitchFamily="18" charset="2"/>
              </a:rPr>
              <a:t> &gt; 0} = {</a:t>
            </a:r>
            <a:r>
              <a:rPr lang="es-ES" altLang="es-CR" sz="2400" i="1">
                <a:sym typeface="Symbol" panose="05050102010706020507" pitchFamily="18" charset="2"/>
              </a:rPr>
              <a:t>ax mod n</a:t>
            </a:r>
            <a:r>
              <a:rPr lang="es-ES" altLang="es-CR" sz="2400">
                <a:sym typeface="Symbol" panose="05050102010706020507" pitchFamily="18" charset="2"/>
              </a:rPr>
              <a:t> : </a:t>
            </a:r>
            <a:r>
              <a:rPr lang="es-ES" altLang="es-CR" sz="2400" i="1">
                <a:sym typeface="Symbol" panose="05050102010706020507" pitchFamily="18" charset="2"/>
              </a:rPr>
              <a:t>x</a:t>
            </a:r>
            <a:r>
              <a:rPr lang="es-ES" altLang="es-CR" sz="2400">
                <a:sym typeface="Symbol" panose="05050102010706020507" pitchFamily="18" charset="2"/>
              </a:rPr>
              <a:t> &gt; 0}, la ecuación anterior se soluciona si y sólo si </a:t>
            </a:r>
            <a:r>
              <a:rPr lang="es-ES" altLang="es-CR" sz="2400" i="1">
                <a:sym typeface="Symbol" panose="05050102010706020507" pitchFamily="18" charset="2"/>
              </a:rPr>
              <a:t>b</a:t>
            </a:r>
            <a:r>
              <a:rPr lang="es-ES" altLang="es-CR" sz="2400">
                <a:sym typeface="Symbol" panose="05050102010706020507" pitchFamily="18" charset="2"/>
              </a:rPr>
              <a:t>  </a:t>
            </a:r>
            <a:r>
              <a:rPr lang="es-ES" altLang="es-CR" sz="2400" i="1">
                <a:sym typeface="Symbol" panose="05050102010706020507" pitchFamily="18" charset="2"/>
              </a:rPr>
              <a:t>a</a:t>
            </a:r>
            <a:r>
              <a:rPr lang="es-ES" altLang="es-CR" sz="2400">
                <a:sym typeface="Symbol" panose="05050102010706020507" pitchFamily="18" charset="2"/>
              </a:rPr>
              <a:t>.</a:t>
            </a:r>
          </a:p>
          <a:p>
            <a:pPr lvl="1"/>
            <a:r>
              <a:rPr lang="es-ES" altLang="es-CR" sz="2400">
                <a:sym typeface="Symbol" panose="05050102010706020507" pitchFamily="18" charset="2"/>
              </a:rPr>
              <a:t>El teorema de </a:t>
            </a:r>
            <a:r>
              <a:rPr lang="es-ES" altLang="es-CR" sz="2400"/>
              <a:t>Lagrange dice que </a:t>
            </a:r>
            <a:r>
              <a:rPr lang="es-ES" altLang="es-CR" sz="2400">
                <a:sym typeface="Symbol" panose="05050102010706020507" pitchFamily="18" charset="2"/>
              </a:rPr>
              <a:t></a:t>
            </a:r>
            <a:r>
              <a:rPr lang="es-ES" altLang="es-CR" sz="2400" i="1">
                <a:sym typeface="Symbol" panose="05050102010706020507" pitchFamily="18" charset="2"/>
              </a:rPr>
              <a:t>a</a:t>
            </a:r>
            <a:r>
              <a:rPr lang="es-ES" altLang="es-CR" sz="2400">
                <a:sym typeface="Symbol" panose="05050102010706020507" pitchFamily="18" charset="2"/>
              </a:rPr>
              <a:t> puede ser un divisor de </a:t>
            </a:r>
            <a:r>
              <a:rPr lang="es-ES" altLang="es-CR" sz="2400" i="1">
                <a:sym typeface="Symbol" panose="05050102010706020507" pitchFamily="18" charset="2"/>
              </a:rPr>
              <a:t>n</a:t>
            </a:r>
            <a:r>
              <a:rPr lang="es-ES" altLang="es-CR" sz="2400">
                <a:sym typeface="Symbol" panose="05050102010706020507" pitchFamily="18" charset="2"/>
              </a:rPr>
              <a:t>.</a:t>
            </a:r>
          </a:p>
          <a:p>
            <a:r>
              <a:rPr lang="es-ES" altLang="es-CR" b="1">
                <a:sym typeface="Symbol" panose="05050102010706020507" pitchFamily="18" charset="2"/>
              </a:rPr>
              <a:t>Teorema.</a:t>
            </a:r>
            <a:r>
              <a:rPr lang="es-ES" altLang="es-CR">
                <a:sym typeface="Symbol" panose="05050102010706020507" pitchFamily="18" charset="2"/>
              </a:rPr>
              <a:t> Para cualesquier enteros positivos </a:t>
            </a:r>
            <a:r>
              <a:rPr lang="es-ES" altLang="es-CR" i="1">
                <a:sym typeface="Symbol" panose="05050102010706020507" pitchFamily="18" charset="2"/>
              </a:rPr>
              <a:t>a</a:t>
            </a:r>
            <a:r>
              <a:rPr lang="es-ES" altLang="es-CR">
                <a:sym typeface="Symbol" panose="05050102010706020507" pitchFamily="18" charset="2"/>
              </a:rPr>
              <a:t> y </a:t>
            </a:r>
            <a:r>
              <a:rPr lang="es-ES" altLang="es-CR" i="1">
                <a:sym typeface="Symbol" panose="05050102010706020507" pitchFamily="18" charset="2"/>
              </a:rPr>
              <a:t>n</a:t>
            </a:r>
            <a:r>
              <a:rPr lang="es-ES" altLang="es-CR">
                <a:sym typeface="Symbol" panose="05050102010706020507" pitchFamily="18" charset="2"/>
              </a:rPr>
              <a:t>, si </a:t>
            </a:r>
            <a:r>
              <a:rPr lang="es-ES" altLang="es-CR" i="1">
                <a:sym typeface="Symbol" panose="05050102010706020507" pitchFamily="18" charset="2"/>
              </a:rPr>
              <a:t>d</a:t>
            </a:r>
            <a:r>
              <a:rPr lang="es-ES" altLang="es-CR">
                <a:sym typeface="Symbol" panose="05050102010706020507" pitchFamily="18" charset="2"/>
              </a:rPr>
              <a:t> = </a:t>
            </a:r>
            <a:r>
              <a:rPr lang="es-ES" altLang="es-CR" i="1">
                <a:sym typeface="Symbol" panose="05050102010706020507" pitchFamily="18" charset="2"/>
              </a:rPr>
              <a:t>mcd</a:t>
            </a:r>
            <a:r>
              <a:rPr lang="es-ES" altLang="es-CR">
                <a:sym typeface="Symbol" panose="05050102010706020507" pitchFamily="18" charset="2"/>
              </a:rPr>
              <a:t>(</a:t>
            </a:r>
            <a:r>
              <a:rPr lang="es-ES" altLang="es-CR" i="1">
                <a:sym typeface="Symbol" panose="05050102010706020507" pitchFamily="18" charset="2"/>
              </a:rPr>
              <a:t>a</a:t>
            </a:r>
            <a:r>
              <a:rPr lang="es-ES" altLang="es-CR">
                <a:sym typeface="Symbol" panose="05050102010706020507" pitchFamily="18" charset="2"/>
              </a:rPr>
              <a:t>,</a:t>
            </a:r>
            <a:r>
              <a:rPr lang="es-ES" altLang="es-CR" i="1">
                <a:sym typeface="Symbol" panose="05050102010706020507" pitchFamily="18" charset="2"/>
              </a:rPr>
              <a:t>n</a:t>
            </a:r>
            <a:r>
              <a:rPr lang="es-ES" altLang="es-CR">
                <a:sym typeface="Symbol" panose="05050102010706020507" pitchFamily="18" charset="2"/>
              </a:rPr>
              <a:t>), entonces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d</a:t>
            </a:r>
            <a:r>
              <a:rPr lang="es-ES" altLang="es-CR">
                <a:sym typeface="Symbol" panose="05050102010706020507" pitchFamily="18" charset="2"/>
              </a:rPr>
              <a:t> = {0, </a:t>
            </a:r>
            <a:r>
              <a:rPr lang="es-ES" altLang="es-CR" i="1">
                <a:sym typeface="Symbol" panose="05050102010706020507" pitchFamily="18" charset="2"/>
              </a:rPr>
              <a:t>d</a:t>
            </a:r>
            <a:r>
              <a:rPr lang="es-ES" altLang="es-CR">
                <a:sym typeface="Symbol" panose="05050102010706020507" pitchFamily="18" charset="2"/>
              </a:rPr>
              <a:t>, 2</a:t>
            </a:r>
            <a:r>
              <a:rPr lang="es-ES" altLang="es-CR" i="1">
                <a:sym typeface="Symbol" panose="05050102010706020507" pitchFamily="18" charset="2"/>
              </a:rPr>
              <a:t>d</a:t>
            </a:r>
            <a:r>
              <a:rPr lang="es-ES" altLang="es-CR">
                <a:sym typeface="Symbol" panose="05050102010706020507" pitchFamily="18" charset="2"/>
              </a:rPr>
              <a:t>, …, ((</a:t>
            </a:r>
            <a:r>
              <a:rPr lang="es-ES" altLang="es-CR" i="1">
                <a:sym typeface="Symbol" panose="05050102010706020507" pitchFamily="18" charset="2"/>
              </a:rPr>
              <a:t>n</a:t>
            </a:r>
            <a:r>
              <a:rPr lang="es-ES" altLang="es-CR">
                <a:sym typeface="Symbol" panose="05050102010706020507" pitchFamily="18" charset="2"/>
              </a:rPr>
              <a:t>/</a:t>
            </a:r>
            <a:r>
              <a:rPr lang="es-ES" altLang="es-CR" i="1">
                <a:sym typeface="Symbol" panose="05050102010706020507" pitchFamily="18" charset="2"/>
              </a:rPr>
              <a:t>d</a:t>
            </a:r>
            <a:r>
              <a:rPr lang="es-ES" altLang="es-CR">
                <a:sym typeface="Symbol" panose="05050102010706020507" pitchFamily="18" charset="2"/>
              </a:rPr>
              <a:t>) – 1)</a:t>
            </a:r>
            <a:r>
              <a:rPr lang="es-ES" altLang="es-CR" i="1">
                <a:sym typeface="Symbol" panose="05050102010706020507" pitchFamily="18" charset="2"/>
              </a:rPr>
              <a:t>d</a:t>
            </a:r>
            <a:r>
              <a:rPr lang="es-ES" altLang="es-CR">
                <a:sym typeface="Symbol" panose="05050102010706020507" pitchFamily="18" charset="2"/>
              </a:rPr>
              <a:t>}, en </a:t>
            </a:r>
            <a:r>
              <a:rPr lang="es-ES" altLang="es-CR" i="1">
                <a:sym typeface="Symbol" panose="05050102010706020507" pitchFamily="18" charset="2"/>
              </a:rPr>
              <a:t>Z</a:t>
            </a:r>
            <a:r>
              <a:rPr lang="es-ES" altLang="es-CR" i="1" baseline="-25000">
                <a:sym typeface="Symbol" panose="05050102010706020507" pitchFamily="18" charset="2"/>
              </a:rPr>
              <a:t>n</a:t>
            </a:r>
            <a:r>
              <a:rPr lang="es-ES" altLang="es-CR">
                <a:sym typeface="Symbol" panose="05050102010706020507" pitchFamily="18" charset="2"/>
              </a:rPr>
              <a:t>, y así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n</a:t>
            </a:r>
            <a:r>
              <a:rPr lang="es-ES" altLang="es-CR">
                <a:sym typeface="Symbol" panose="05050102010706020507" pitchFamily="18" charset="2"/>
              </a:rPr>
              <a:t>/</a:t>
            </a:r>
            <a:r>
              <a:rPr lang="es-ES" altLang="es-CR" i="1">
                <a:sym typeface="Symbol" panose="05050102010706020507" pitchFamily="18" charset="2"/>
              </a:rPr>
              <a:t>d</a:t>
            </a:r>
            <a:r>
              <a:rPr lang="es-ES" altLang="es-CR">
                <a:sym typeface="Symbol" panose="05050102010706020507" pitchFamily="18" charset="2"/>
              </a:rPr>
              <a:t>.</a:t>
            </a:r>
            <a:endParaRPr lang="es-ES" altLang="es-CR"/>
          </a:p>
        </p:txBody>
      </p:sp>
      <p:sp>
        <p:nvSpPr>
          <p:cNvPr id="101380" name="3 Marcador de número de diapositiva">
            <a:extLst>
              <a:ext uri="{FF2B5EF4-FFF2-40B4-BE49-F238E27FC236}">
                <a16:creationId xmlns:a16="http://schemas.microsoft.com/office/drawing/2014/main" id="{AE5175F8-2E3C-4AC1-B6AF-8E560305C5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0F842C0-969B-4F96-B17D-97222E4AE4F4}" type="slidenum">
              <a:rPr lang="es-ES" altLang="es-CR" sz="2000" smtClean="0">
                <a:solidFill>
                  <a:schemeClr val="tx2"/>
                </a:solidFill>
              </a:rPr>
              <a:pPr>
                <a:spcBef>
                  <a:spcPct val="0"/>
                </a:spcBef>
                <a:buClrTx/>
                <a:buSzTx/>
                <a:buFontTx/>
                <a:buNone/>
              </a:pPr>
              <a:t>51</a:t>
            </a:fld>
            <a:endParaRPr lang="es-ES" altLang="es-CR" sz="2000">
              <a:solidFill>
                <a:schemeClr val="tx2"/>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Título">
            <a:extLst>
              <a:ext uri="{FF2B5EF4-FFF2-40B4-BE49-F238E27FC236}">
                <a16:creationId xmlns:a16="http://schemas.microsoft.com/office/drawing/2014/main" id="{E972B04D-B88F-4232-A9EC-8EFE9DC312C2}"/>
              </a:ext>
            </a:extLst>
          </p:cNvPr>
          <p:cNvSpPr>
            <a:spLocks noGrp="1"/>
          </p:cNvSpPr>
          <p:nvPr>
            <p:ph type="title"/>
          </p:nvPr>
        </p:nvSpPr>
        <p:spPr/>
        <p:txBody>
          <a:bodyPr/>
          <a:lstStyle/>
          <a:p>
            <a:r>
              <a:rPr lang="es-ES" altLang="es-CR"/>
              <a:t>Ecuaciones Lineales Modulares (cont.)</a:t>
            </a:r>
          </a:p>
        </p:txBody>
      </p:sp>
      <p:sp>
        <p:nvSpPr>
          <p:cNvPr id="103427" name="2 Marcador de contenido">
            <a:extLst>
              <a:ext uri="{FF2B5EF4-FFF2-40B4-BE49-F238E27FC236}">
                <a16:creationId xmlns:a16="http://schemas.microsoft.com/office/drawing/2014/main" id="{1904C52E-4BFF-4AA1-8AFC-B9AE27F0296A}"/>
              </a:ext>
            </a:extLst>
          </p:cNvPr>
          <p:cNvSpPr>
            <a:spLocks noGrp="1"/>
          </p:cNvSpPr>
          <p:nvPr>
            <p:ph idx="1"/>
          </p:nvPr>
        </p:nvSpPr>
        <p:spPr/>
        <p:txBody>
          <a:bodyPr/>
          <a:lstStyle/>
          <a:p>
            <a:r>
              <a:rPr lang="es-ES" altLang="es-CR" b="1"/>
              <a:t>Corolario 1.</a:t>
            </a:r>
            <a:r>
              <a:rPr lang="es-ES" altLang="es-CR"/>
              <a:t> La ecuación </a:t>
            </a:r>
            <a:r>
              <a:rPr lang="es-ES" altLang="es-CR" i="1"/>
              <a:t>ax</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a:t>
            </a:r>
            <a:r>
              <a:rPr lang="es-ES" altLang="es-CR" i="1">
                <a:sym typeface="Symbol" panose="05050102010706020507" pitchFamily="18" charset="2"/>
              </a:rPr>
              <a:t>mod n</a:t>
            </a:r>
            <a:r>
              <a:rPr lang="es-ES" altLang="es-CR">
                <a:sym typeface="Symbol" panose="05050102010706020507" pitchFamily="18" charset="2"/>
              </a:rPr>
              <a:t>) </a:t>
            </a:r>
            <a:r>
              <a:rPr lang="es-ES" altLang="es-CR"/>
              <a:t>se resuelve para un </a:t>
            </a:r>
            <a:r>
              <a:rPr lang="es-ES" altLang="es-CR" i="1"/>
              <a:t>x</a:t>
            </a:r>
            <a:r>
              <a:rPr lang="es-ES" altLang="es-CR"/>
              <a:t> desconocido si y sólo si </a:t>
            </a:r>
            <a:r>
              <a:rPr lang="es-ES" altLang="es-CR" i="1"/>
              <a:t>mcd</a:t>
            </a:r>
            <a:r>
              <a:rPr lang="es-ES" altLang="es-CR"/>
              <a:t>(</a:t>
            </a:r>
            <a:r>
              <a:rPr lang="es-ES" altLang="es-CR" i="1"/>
              <a:t>a</a:t>
            </a:r>
            <a:r>
              <a:rPr lang="es-ES" altLang="es-CR"/>
              <a:t>,</a:t>
            </a:r>
            <a:r>
              <a:rPr lang="es-ES" altLang="es-CR" i="1"/>
              <a:t>n</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a:t>
            </a:r>
          </a:p>
          <a:p>
            <a:r>
              <a:rPr lang="es-ES" altLang="es-CR" b="1"/>
              <a:t>Corolario 2.</a:t>
            </a:r>
            <a:r>
              <a:rPr lang="es-ES" altLang="es-CR"/>
              <a:t> La ecuación </a:t>
            </a:r>
            <a:r>
              <a:rPr lang="es-ES" altLang="es-CR" i="1"/>
              <a:t>ax</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a:t>
            </a:r>
            <a:r>
              <a:rPr lang="es-ES" altLang="es-CR" i="1">
                <a:sym typeface="Symbol" panose="05050102010706020507" pitchFamily="18" charset="2"/>
              </a:rPr>
              <a:t>mod n</a:t>
            </a:r>
            <a:r>
              <a:rPr lang="es-ES" altLang="es-CR">
                <a:sym typeface="Symbol" panose="05050102010706020507" pitchFamily="18" charset="2"/>
              </a:rPr>
              <a:t>) </a:t>
            </a:r>
            <a:r>
              <a:rPr lang="es-ES" altLang="es-CR"/>
              <a:t>tiene distintas soluciones </a:t>
            </a:r>
            <a:r>
              <a:rPr lang="es-ES" altLang="es-CR" i="1"/>
              <a:t>d</a:t>
            </a:r>
            <a:r>
              <a:rPr lang="es-ES" altLang="es-CR"/>
              <a:t> módulo </a:t>
            </a:r>
            <a:r>
              <a:rPr lang="es-ES" altLang="es-CR" i="1"/>
              <a:t>n</a:t>
            </a:r>
            <a:r>
              <a:rPr lang="es-ES" altLang="es-CR"/>
              <a:t>, donde </a:t>
            </a:r>
            <a:r>
              <a:rPr lang="es-ES" altLang="es-CR" i="1"/>
              <a:t>d</a:t>
            </a:r>
            <a:r>
              <a:rPr lang="es-ES" altLang="es-CR"/>
              <a:t> = </a:t>
            </a:r>
            <a:r>
              <a:rPr lang="es-ES" altLang="es-CR" i="1"/>
              <a:t>mcd</a:t>
            </a:r>
            <a:r>
              <a:rPr lang="es-ES" altLang="es-CR"/>
              <a:t>(</a:t>
            </a:r>
            <a:r>
              <a:rPr lang="es-ES" altLang="es-CR" i="1"/>
              <a:t>a</a:t>
            </a:r>
            <a:r>
              <a:rPr lang="es-ES" altLang="es-CR"/>
              <a:t>,</a:t>
            </a:r>
            <a:r>
              <a:rPr lang="es-ES" altLang="es-CR" i="1"/>
              <a:t>n</a:t>
            </a:r>
            <a:r>
              <a:rPr lang="es-ES" altLang="es-CR"/>
              <a:t>), o no tiene soluciones</a:t>
            </a:r>
            <a:r>
              <a:rPr lang="es-ES" altLang="es-CR">
                <a:sym typeface="Symbol" panose="05050102010706020507" pitchFamily="18" charset="2"/>
              </a:rPr>
              <a:t>.</a:t>
            </a:r>
          </a:p>
          <a:p>
            <a:r>
              <a:rPr lang="es-ES" altLang="es-CR" b="1">
                <a:sym typeface="Symbol" panose="05050102010706020507" pitchFamily="18" charset="2"/>
              </a:rPr>
              <a:t>Teorema.</a:t>
            </a:r>
            <a:r>
              <a:rPr lang="es-ES" altLang="es-CR">
                <a:sym typeface="Symbol" panose="05050102010706020507" pitchFamily="18" charset="2"/>
              </a:rPr>
              <a:t> Sea </a:t>
            </a:r>
            <a:r>
              <a:rPr lang="es-ES" altLang="es-CR" i="1"/>
              <a:t>d</a:t>
            </a:r>
            <a:r>
              <a:rPr lang="es-ES" altLang="es-CR"/>
              <a:t> = </a:t>
            </a:r>
            <a:r>
              <a:rPr lang="es-ES" altLang="es-CR" i="1"/>
              <a:t>mcd</a:t>
            </a:r>
            <a:r>
              <a:rPr lang="es-ES" altLang="es-CR"/>
              <a:t>(</a:t>
            </a:r>
            <a:r>
              <a:rPr lang="es-ES" altLang="es-CR" i="1"/>
              <a:t>a</a:t>
            </a:r>
            <a:r>
              <a:rPr lang="es-ES" altLang="es-CR"/>
              <a:t>,</a:t>
            </a:r>
            <a:r>
              <a:rPr lang="es-ES" altLang="es-CR" i="1"/>
              <a:t>n</a:t>
            </a:r>
            <a:r>
              <a:rPr lang="es-ES" altLang="es-CR"/>
              <a:t>), y suponer que </a:t>
            </a:r>
            <a:r>
              <a:rPr lang="es-ES" altLang="es-CR" i="1"/>
              <a:t>d</a:t>
            </a:r>
            <a:r>
              <a:rPr lang="es-ES" altLang="es-CR"/>
              <a:t> = </a:t>
            </a:r>
            <a:r>
              <a:rPr lang="es-ES" altLang="es-CR" i="1"/>
              <a:t>ax</a:t>
            </a:r>
            <a:r>
              <a:rPr lang="es-ES" altLang="es-CR"/>
              <a:t>’ + </a:t>
            </a:r>
            <a:r>
              <a:rPr lang="es-ES" altLang="es-CR" i="1"/>
              <a:t>ny</a:t>
            </a:r>
            <a:r>
              <a:rPr lang="es-ES" altLang="es-CR"/>
              <a:t>’ para cualesquier números </a:t>
            </a:r>
            <a:r>
              <a:rPr lang="es-ES" altLang="es-CR" i="1"/>
              <a:t>x</a:t>
            </a:r>
            <a:r>
              <a:rPr lang="es-ES" altLang="es-CR"/>
              <a:t>’ y </a:t>
            </a:r>
            <a:r>
              <a:rPr lang="es-ES" altLang="es-CR" i="1"/>
              <a:t>y</a:t>
            </a:r>
            <a:r>
              <a:rPr lang="es-ES" altLang="es-CR"/>
              <a:t>’ (como computando el algoritmo extendido de Euclides). Si </a:t>
            </a:r>
            <a:r>
              <a:rPr lang="es-ES" altLang="es-CR" i="1"/>
              <a:t>a</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entonces la ecuación tiene el valor </a:t>
            </a:r>
            <a:r>
              <a:rPr lang="es-ES" altLang="es-CR" i="1">
                <a:sym typeface="Symbol" panose="05050102010706020507" pitchFamily="18" charset="2"/>
              </a:rPr>
              <a:t>x</a:t>
            </a:r>
            <a:r>
              <a:rPr lang="es-ES" altLang="es-CR" baseline="-25000">
                <a:sym typeface="Symbol" panose="05050102010706020507" pitchFamily="18" charset="2"/>
              </a:rPr>
              <a:t>0</a:t>
            </a:r>
            <a:r>
              <a:rPr lang="es-ES" altLang="es-CR">
                <a:sym typeface="Symbol" panose="05050102010706020507" pitchFamily="18" charset="2"/>
              </a:rPr>
              <a:t> como una de sus soluciones , donde </a:t>
            </a:r>
            <a:r>
              <a:rPr lang="es-ES" altLang="es-CR" i="1">
                <a:sym typeface="Symbol" panose="05050102010706020507" pitchFamily="18" charset="2"/>
              </a:rPr>
              <a:t>x</a:t>
            </a:r>
            <a:r>
              <a:rPr lang="es-ES" altLang="es-CR" baseline="-25000">
                <a:sym typeface="Symbol" panose="05050102010706020507" pitchFamily="18" charset="2"/>
              </a:rPr>
              <a:t>0 </a:t>
            </a:r>
            <a:r>
              <a:rPr lang="es-ES" altLang="es-CR">
                <a:sym typeface="Symbol" panose="05050102010706020507" pitchFamily="18" charset="2"/>
              </a:rPr>
              <a:t>= </a:t>
            </a:r>
            <a:r>
              <a:rPr lang="es-ES" altLang="es-CR" i="1">
                <a:sym typeface="Symbol" panose="05050102010706020507" pitchFamily="18" charset="2"/>
              </a:rPr>
              <a:t>x</a:t>
            </a:r>
            <a:r>
              <a:rPr lang="es-ES" altLang="es-CR">
                <a:sym typeface="Symbol" panose="05050102010706020507" pitchFamily="18" charset="2"/>
              </a:rPr>
              <a:t>’(</a:t>
            </a:r>
            <a:r>
              <a:rPr lang="es-ES" altLang="es-CR" i="1">
                <a:sym typeface="Symbol" panose="05050102010706020507" pitchFamily="18" charset="2"/>
              </a:rPr>
              <a:t>b</a:t>
            </a:r>
            <a:r>
              <a:rPr lang="es-ES" altLang="es-CR">
                <a:sym typeface="Symbol" panose="05050102010706020507" pitchFamily="18" charset="2"/>
              </a:rPr>
              <a:t>/</a:t>
            </a:r>
            <a:r>
              <a:rPr lang="es-ES" altLang="es-CR" i="1">
                <a:sym typeface="Symbol" panose="05050102010706020507" pitchFamily="18" charset="2"/>
              </a:rPr>
              <a:t>d</a:t>
            </a:r>
            <a:r>
              <a:rPr lang="es-ES" altLang="es-CR">
                <a:sym typeface="Symbol" panose="05050102010706020507" pitchFamily="18" charset="2"/>
              </a:rPr>
              <a:t>) </a:t>
            </a:r>
            <a:r>
              <a:rPr lang="es-ES" altLang="es-CR" i="1">
                <a:sym typeface="Symbol" panose="05050102010706020507" pitchFamily="18" charset="2"/>
              </a:rPr>
              <a:t>mod n</a:t>
            </a:r>
            <a:r>
              <a:rPr lang="es-ES" altLang="es-CR">
                <a:sym typeface="Symbol" panose="05050102010706020507" pitchFamily="18" charset="2"/>
              </a:rPr>
              <a:t>.</a:t>
            </a:r>
            <a:endParaRPr lang="es-ES" altLang="es-CR"/>
          </a:p>
        </p:txBody>
      </p:sp>
      <p:sp>
        <p:nvSpPr>
          <p:cNvPr id="103428" name="3 Marcador de número de diapositiva">
            <a:extLst>
              <a:ext uri="{FF2B5EF4-FFF2-40B4-BE49-F238E27FC236}">
                <a16:creationId xmlns:a16="http://schemas.microsoft.com/office/drawing/2014/main" id="{1F96E388-3594-425A-AA7F-D5045FDEFFE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3EF7099-7B2C-4B61-B94F-FF482A9FEA15}" type="slidenum">
              <a:rPr lang="es-ES" altLang="es-CR" sz="2000" smtClean="0">
                <a:solidFill>
                  <a:schemeClr val="tx2"/>
                </a:solidFill>
              </a:rPr>
              <a:pPr>
                <a:spcBef>
                  <a:spcPct val="0"/>
                </a:spcBef>
                <a:buClrTx/>
                <a:buSzTx/>
                <a:buFontTx/>
                <a:buNone/>
              </a:pPr>
              <a:t>52</a:t>
            </a:fld>
            <a:endParaRPr lang="es-ES" altLang="es-CR" sz="2000">
              <a:solidFill>
                <a:schemeClr val="tx2"/>
              </a:solidFill>
            </a:endParaRPr>
          </a:p>
        </p:txBody>
      </p:sp>
      <p:graphicFrame>
        <p:nvGraphicFramePr>
          <p:cNvPr id="103429" name="Object 2">
            <a:extLst>
              <a:ext uri="{FF2B5EF4-FFF2-40B4-BE49-F238E27FC236}">
                <a16:creationId xmlns:a16="http://schemas.microsoft.com/office/drawing/2014/main" id="{9828159D-8C3C-45D5-858A-9FC54189CE26}"/>
              </a:ext>
            </a:extLst>
          </p:cNvPr>
          <p:cNvGraphicFramePr>
            <a:graphicFrameLocks noChangeAspect="1"/>
          </p:cNvGraphicFramePr>
          <p:nvPr/>
        </p:nvGraphicFramePr>
        <p:xfrm>
          <a:off x="4241800" y="5643563"/>
          <a:ext cx="4902200" cy="1214437"/>
        </p:xfrm>
        <a:graphic>
          <a:graphicData uri="http://schemas.openxmlformats.org/presentationml/2006/ole">
            <mc:AlternateContent xmlns:mc="http://schemas.openxmlformats.org/markup-compatibility/2006">
              <mc:Choice xmlns:v="urn:schemas-microsoft-com:vml" Requires="v">
                <p:oleObj spid="_x0000_s103474" name="Ecuación" r:id="rId4" imgW="2768600" imgH="685800" progId="Equation.3">
                  <p:embed/>
                </p:oleObj>
              </mc:Choice>
              <mc:Fallback>
                <p:oleObj name="Ecuación" r:id="rId4" imgW="2768600" imgH="685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1800" y="5643563"/>
                        <a:ext cx="4902200" cy="1214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Título">
            <a:extLst>
              <a:ext uri="{FF2B5EF4-FFF2-40B4-BE49-F238E27FC236}">
                <a16:creationId xmlns:a16="http://schemas.microsoft.com/office/drawing/2014/main" id="{6B28DB5B-5070-4E85-853B-32089F50FD21}"/>
              </a:ext>
            </a:extLst>
          </p:cNvPr>
          <p:cNvSpPr>
            <a:spLocks noGrp="1"/>
          </p:cNvSpPr>
          <p:nvPr>
            <p:ph type="title"/>
          </p:nvPr>
        </p:nvSpPr>
        <p:spPr/>
        <p:txBody>
          <a:bodyPr/>
          <a:lstStyle/>
          <a:p>
            <a:r>
              <a:rPr lang="es-ES" altLang="es-CR"/>
              <a:t>Ecuaciones Lineales Modulares (cont.)</a:t>
            </a:r>
          </a:p>
        </p:txBody>
      </p:sp>
      <p:sp>
        <p:nvSpPr>
          <p:cNvPr id="105475" name="2 Marcador de contenido">
            <a:extLst>
              <a:ext uri="{FF2B5EF4-FFF2-40B4-BE49-F238E27FC236}">
                <a16:creationId xmlns:a16="http://schemas.microsoft.com/office/drawing/2014/main" id="{481111C6-1CD2-4D9A-AEC8-12180A55A132}"/>
              </a:ext>
            </a:extLst>
          </p:cNvPr>
          <p:cNvSpPr>
            <a:spLocks noGrp="1"/>
          </p:cNvSpPr>
          <p:nvPr>
            <p:ph idx="1"/>
          </p:nvPr>
        </p:nvSpPr>
        <p:spPr/>
        <p:txBody>
          <a:bodyPr/>
          <a:lstStyle/>
          <a:p>
            <a:r>
              <a:rPr lang="es-ES" altLang="es-CR" b="1">
                <a:sym typeface="Symbol" panose="05050102010706020507" pitchFamily="18" charset="2"/>
              </a:rPr>
              <a:t>Teorema.</a:t>
            </a:r>
            <a:r>
              <a:rPr lang="es-ES" altLang="es-CR">
                <a:sym typeface="Symbol" panose="05050102010706020507" pitchFamily="18" charset="2"/>
              </a:rPr>
              <a:t> Suponga que la ecuación </a:t>
            </a:r>
            <a:r>
              <a:rPr lang="es-ES" altLang="es-CR" i="1"/>
              <a:t>ax</a:t>
            </a:r>
            <a:r>
              <a:rPr lang="es-ES" altLang="es-CR"/>
              <a:t> </a:t>
            </a:r>
            <a:r>
              <a:rPr lang="es-ES" altLang="es-CR">
                <a:sym typeface="Symbol" panose="05050102010706020507" pitchFamily="18" charset="2"/>
              </a:rPr>
              <a:t></a:t>
            </a:r>
            <a:r>
              <a:rPr lang="es-ES" altLang="es-CR"/>
              <a:t> </a:t>
            </a:r>
            <a:r>
              <a:rPr lang="es-ES" altLang="es-CR" i="1"/>
              <a:t> b </a:t>
            </a:r>
            <a:r>
              <a:rPr lang="es-ES" altLang="es-CR"/>
              <a:t>(</a:t>
            </a:r>
            <a:r>
              <a:rPr lang="es-ES" altLang="es-CR" i="1"/>
              <a:t>mod n</a:t>
            </a:r>
            <a:r>
              <a:rPr lang="es-ES" altLang="es-CR"/>
              <a:t>) se puede resolver (ya que </a:t>
            </a:r>
            <a:r>
              <a:rPr lang="es-ES" altLang="es-CR" i="1"/>
              <a:t>d</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t>, donde </a:t>
            </a:r>
            <a:r>
              <a:rPr lang="es-ES" altLang="es-CR" i="1"/>
              <a:t>d</a:t>
            </a:r>
            <a:r>
              <a:rPr lang="es-ES" altLang="es-CR"/>
              <a:t> = </a:t>
            </a:r>
            <a:r>
              <a:rPr lang="es-ES" altLang="es-CR" i="1"/>
              <a:t>mcd</a:t>
            </a:r>
            <a:r>
              <a:rPr lang="es-ES" altLang="es-CR"/>
              <a:t>(</a:t>
            </a:r>
            <a:r>
              <a:rPr lang="es-ES" altLang="es-CR" i="1"/>
              <a:t>a</a:t>
            </a:r>
            <a:r>
              <a:rPr lang="es-ES" altLang="es-CR"/>
              <a:t>,</a:t>
            </a:r>
            <a:r>
              <a:rPr lang="es-ES" altLang="es-CR" i="1"/>
              <a:t>n</a:t>
            </a:r>
            <a:r>
              <a:rPr lang="es-ES" altLang="es-CR"/>
              <a:t>)) y que </a:t>
            </a:r>
            <a:r>
              <a:rPr lang="es-ES" altLang="es-CR" i="1">
                <a:sym typeface="Symbol" panose="05050102010706020507" pitchFamily="18" charset="2"/>
              </a:rPr>
              <a:t>x</a:t>
            </a:r>
            <a:r>
              <a:rPr lang="es-ES" altLang="es-CR" baseline="-25000">
                <a:sym typeface="Symbol" panose="05050102010706020507" pitchFamily="18" charset="2"/>
              </a:rPr>
              <a:t>0</a:t>
            </a:r>
            <a:r>
              <a:rPr lang="es-ES" altLang="es-CR"/>
              <a:t> es una solución de la ecuación. Entonces, esta ecuación tiene exactamente </a:t>
            </a:r>
            <a:r>
              <a:rPr lang="es-ES" altLang="es-CR" i="1"/>
              <a:t>d</a:t>
            </a:r>
            <a:r>
              <a:rPr lang="es-ES" altLang="es-CR"/>
              <a:t> soluciones distintas, módulo </a:t>
            </a:r>
            <a:r>
              <a:rPr lang="es-ES" altLang="es-CR" i="1"/>
              <a:t>n</a:t>
            </a:r>
            <a:r>
              <a:rPr lang="es-ES" altLang="es-CR"/>
              <a:t>, que se obtienen por </a:t>
            </a:r>
            <a:r>
              <a:rPr lang="es-ES" altLang="es-CR" i="1">
                <a:sym typeface="Symbol" panose="05050102010706020507" pitchFamily="18" charset="2"/>
              </a:rPr>
              <a:t>x</a:t>
            </a:r>
            <a:r>
              <a:rPr lang="es-ES" altLang="es-CR" i="1" baseline="-25000">
                <a:sym typeface="Symbol" panose="05050102010706020507" pitchFamily="18" charset="2"/>
              </a:rPr>
              <a:t>i</a:t>
            </a:r>
            <a:r>
              <a:rPr lang="es-ES" altLang="es-CR" baseline="-25000">
                <a:sym typeface="Symbol" panose="05050102010706020507" pitchFamily="18" charset="2"/>
              </a:rPr>
              <a:t> </a:t>
            </a:r>
            <a:r>
              <a:rPr lang="es-ES" altLang="es-CR">
                <a:sym typeface="Symbol" panose="05050102010706020507" pitchFamily="18" charset="2"/>
              </a:rPr>
              <a:t>= </a:t>
            </a:r>
            <a:r>
              <a:rPr lang="es-ES" altLang="es-CR" i="1">
                <a:sym typeface="Symbol" panose="05050102010706020507" pitchFamily="18" charset="2"/>
              </a:rPr>
              <a:t>x</a:t>
            </a:r>
            <a:r>
              <a:rPr lang="es-ES" altLang="es-CR" baseline="-25000">
                <a:sym typeface="Symbol" panose="05050102010706020507" pitchFamily="18" charset="2"/>
              </a:rPr>
              <a:t>0</a:t>
            </a:r>
            <a:r>
              <a:rPr lang="es-ES" altLang="es-CR">
                <a:sym typeface="Symbol" panose="05050102010706020507" pitchFamily="18" charset="2"/>
              </a:rPr>
              <a:t> + </a:t>
            </a:r>
            <a:r>
              <a:rPr lang="es-ES" altLang="es-CR" i="1">
                <a:sym typeface="Symbol" panose="05050102010706020507" pitchFamily="18" charset="2"/>
              </a:rPr>
              <a:t>i</a:t>
            </a:r>
            <a:r>
              <a:rPr lang="es-ES" altLang="es-CR">
                <a:sym typeface="Symbol" panose="05050102010706020507" pitchFamily="18" charset="2"/>
              </a:rPr>
              <a:t>(</a:t>
            </a:r>
            <a:r>
              <a:rPr lang="es-ES" altLang="es-CR" i="1">
                <a:sym typeface="Symbol" panose="05050102010706020507" pitchFamily="18" charset="2"/>
              </a:rPr>
              <a:t>n</a:t>
            </a:r>
            <a:r>
              <a:rPr lang="es-ES" altLang="es-CR">
                <a:sym typeface="Symbol" panose="05050102010706020507" pitchFamily="18" charset="2"/>
              </a:rPr>
              <a:t>/</a:t>
            </a:r>
            <a:r>
              <a:rPr lang="es-ES" altLang="es-CR" i="1">
                <a:sym typeface="Symbol" panose="05050102010706020507" pitchFamily="18" charset="2"/>
              </a:rPr>
              <a:t>d</a:t>
            </a:r>
            <a:r>
              <a:rPr lang="es-ES" altLang="es-CR">
                <a:sym typeface="Symbol" panose="05050102010706020507" pitchFamily="18" charset="2"/>
              </a:rPr>
              <a:t>) para </a:t>
            </a:r>
            <a:r>
              <a:rPr lang="es-ES" altLang="es-CR" i="1">
                <a:sym typeface="Symbol" panose="05050102010706020507" pitchFamily="18" charset="2"/>
              </a:rPr>
              <a:t>i</a:t>
            </a:r>
            <a:r>
              <a:rPr lang="es-ES" altLang="es-CR">
                <a:sym typeface="Symbol" panose="05050102010706020507" pitchFamily="18" charset="2"/>
              </a:rPr>
              <a:t> = 0, 1, 2, …, </a:t>
            </a:r>
            <a:r>
              <a:rPr lang="es-ES" altLang="es-CR" i="1">
                <a:sym typeface="Symbol" panose="05050102010706020507" pitchFamily="18" charset="2"/>
              </a:rPr>
              <a:t>d</a:t>
            </a:r>
            <a:r>
              <a:rPr lang="es-ES" altLang="es-CR">
                <a:sym typeface="Symbol" panose="05050102010706020507" pitchFamily="18" charset="2"/>
              </a:rPr>
              <a:t> – 1.</a:t>
            </a:r>
            <a:endParaRPr lang="es-ES" altLang="es-CR"/>
          </a:p>
        </p:txBody>
      </p:sp>
      <p:sp>
        <p:nvSpPr>
          <p:cNvPr id="105476" name="3 Marcador de número de diapositiva">
            <a:extLst>
              <a:ext uri="{FF2B5EF4-FFF2-40B4-BE49-F238E27FC236}">
                <a16:creationId xmlns:a16="http://schemas.microsoft.com/office/drawing/2014/main" id="{BD2D744B-4204-4E2E-94DB-E6DC842A56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F0865CF-D8D1-49DA-ADCE-F80A60034801}" type="slidenum">
              <a:rPr lang="es-ES" altLang="es-CR" sz="2000" smtClean="0">
                <a:solidFill>
                  <a:schemeClr val="tx2"/>
                </a:solidFill>
              </a:rPr>
              <a:pPr>
                <a:spcBef>
                  <a:spcPct val="0"/>
                </a:spcBef>
                <a:buClrTx/>
                <a:buSzTx/>
                <a:buFontTx/>
                <a:buNone/>
              </a:pPr>
              <a:t>53</a:t>
            </a:fld>
            <a:endParaRPr lang="es-ES" altLang="es-CR" sz="2000">
              <a:solidFill>
                <a:schemeClr val="tx2"/>
              </a:solidFill>
            </a:endParaRPr>
          </a:p>
        </p:txBody>
      </p:sp>
      <p:graphicFrame>
        <p:nvGraphicFramePr>
          <p:cNvPr id="105477" name="Object 2">
            <a:extLst>
              <a:ext uri="{FF2B5EF4-FFF2-40B4-BE49-F238E27FC236}">
                <a16:creationId xmlns:a16="http://schemas.microsoft.com/office/drawing/2014/main" id="{5BBBEE3D-9799-435B-9525-A98D6E899E6B}"/>
              </a:ext>
            </a:extLst>
          </p:cNvPr>
          <p:cNvGraphicFramePr>
            <a:graphicFrameLocks noChangeAspect="1"/>
          </p:cNvGraphicFramePr>
          <p:nvPr/>
        </p:nvGraphicFramePr>
        <p:xfrm>
          <a:off x="5322888" y="3906838"/>
          <a:ext cx="3821112" cy="1665287"/>
        </p:xfrm>
        <a:graphic>
          <a:graphicData uri="http://schemas.openxmlformats.org/presentationml/2006/ole">
            <mc:AlternateContent xmlns:mc="http://schemas.openxmlformats.org/markup-compatibility/2006">
              <mc:Choice xmlns:v="urn:schemas-microsoft-com:vml" Requires="v">
                <p:oleObj spid="_x0000_s105522" name="Equation" r:id="rId4" imgW="2159000" imgH="939800" progId="Equation.3">
                  <p:embed/>
                </p:oleObj>
              </mc:Choice>
              <mc:Fallback>
                <p:oleObj name="Equation" r:id="rId4" imgW="2159000" imgH="939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2888" y="3906838"/>
                        <a:ext cx="3821112" cy="166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Título">
            <a:extLst>
              <a:ext uri="{FF2B5EF4-FFF2-40B4-BE49-F238E27FC236}">
                <a16:creationId xmlns:a16="http://schemas.microsoft.com/office/drawing/2014/main" id="{47B1AB72-BA0C-4AA1-9136-B1063DCDE15C}"/>
              </a:ext>
            </a:extLst>
          </p:cNvPr>
          <p:cNvSpPr>
            <a:spLocks noGrp="1"/>
          </p:cNvSpPr>
          <p:nvPr>
            <p:ph type="title"/>
          </p:nvPr>
        </p:nvSpPr>
        <p:spPr/>
        <p:txBody>
          <a:bodyPr/>
          <a:lstStyle/>
          <a:p>
            <a:r>
              <a:rPr lang="es-ES" altLang="es-CR"/>
              <a:t>Ecuaciones Lineales Modulares (cont.)</a:t>
            </a:r>
          </a:p>
        </p:txBody>
      </p:sp>
      <p:sp>
        <p:nvSpPr>
          <p:cNvPr id="107523" name="2 Marcador de contenido">
            <a:extLst>
              <a:ext uri="{FF2B5EF4-FFF2-40B4-BE49-F238E27FC236}">
                <a16:creationId xmlns:a16="http://schemas.microsoft.com/office/drawing/2014/main" id="{C887B09F-6C9E-4D62-B242-2EB73FCC3943}"/>
              </a:ext>
            </a:extLst>
          </p:cNvPr>
          <p:cNvSpPr>
            <a:spLocks noGrp="1"/>
          </p:cNvSpPr>
          <p:nvPr>
            <p:ph idx="1"/>
          </p:nvPr>
        </p:nvSpPr>
        <p:spPr/>
        <p:txBody>
          <a:bodyPr/>
          <a:lstStyle/>
          <a:p>
            <a:r>
              <a:rPr lang="es-ES" altLang="es-CR" b="1"/>
              <a:t>Corolario 1.</a:t>
            </a:r>
            <a:r>
              <a:rPr lang="es-ES" altLang="es-CR"/>
              <a:t> Para cualquier </a:t>
            </a:r>
            <a:r>
              <a:rPr lang="es-ES" altLang="es-CR" i="1"/>
              <a:t>n</a:t>
            </a:r>
            <a:r>
              <a:rPr lang="es-ES" altLang="es-CR"/>
              <a:t> &gt; 1, si </a:t>
            </a:r>
            <a:r>
              <a:rPr lang="es-ES" altLang="es-CR" i="1"/>
              <a:t>mcd</a:t>
            </a:r>
            <a:r>
              <a:rPr lang="es-ES" altLang="es-CR"/>
              <a:t>(</a:t>
            </a:r>
            <a:r>
              <a:rPr lang="es-ES" altLang="es-CR" i="1"/>
              <a:t>a</a:t>
            </a:r>
            <a:r>
              <a:rPr lang="es-ES" altLang="es-CR"/>
              <a:t>,</a:t>
            </a:r>
            <a:r>
              <a:rPr lang="es-ES" altLang="es-CR" i="1"/>
              <a:t>n</a:t>
            </a:r>
            <a:r>
              <a:rPr lang="es-ES" altLang="es-CR"/>
              <a:t>) = 1, entonces la ecuación </a:t>
            </a:r>
            <a:r>
              <a:rPr lang="es-ES" altLang="es-CR" i="1"/>
              <a:t>ax</a:t>
            </a:r>
            <a:r>
              <a:rPr lang="es-ES" altLang="es-CR"/>
              <a:t> </a:t>
            </a:r>
            <a:r>
              <a:rPr lang="es-ES" altLang="es-CR">
                <a:sym typeface="Symbol" panose="05050102010706020507" pitchFamily="18" charset="2"/>
              </a:rPr>
              <a:t> </a:t>
            </a:r>
            <a:r>
              <a:rPr lang="es-ES" altLang="es-CR" i="1"/>
              <a:t>b</a:t>
            </a:r>
            <a:r>
              <a:rPr lang="es-ES" altLang="es-CR"/>
              <a:t> (</a:t>
            </a:r>
            <a:r>
              <a:rPr lang="es-ES" altLang="es-CR" i="1"/>
              <a:t>mod n</a:t>
            </a:r>
            <a:r>
              <a:rPr lang="es-ES" altLang="es-CR"/>
              <a:t>) tiene una única solución, módulo </a:t>
            </a:r>
            <a:r>
              <a:rPr lang="es-ES" altLang="es-CR" i="1"/>
              <a:t>n</a:t>
            </a:r>
            <a:r>
              <a:rPr lang="es-ES" altLang="es-CR"/>
              <a:t>.</a:t>
            </a:r>
          </a:p>
          <a:p>
            <a:r>
              <a:rPr lang="es-ES" altLang="es-CR" b="1"/>
              <a:t>Corolario 2.</a:t>
            </a:r>
            <a:r>
              <a:rPr lang="es-ES" altLang="es-CR"/>
              <a:t> Para cualquier </a:t>
            </a:r>
            <a:r>
              <a:rPr lang="es-ES" altLang="es-CR" i="1"/>
              <a:t>n</a:t>
            </a:r>
            <a:r>
              <a:rPr lang="es-ES" altLang="es-CR"/>
              <a:t> &gt; 1, si </a:t>
            </a:r>
            <a:r>
              <a:rPr lang="es-ES" altLang="es-CR" i="1"/>
              <a:t>mcd</a:t>
            </a:r>
            <a:r>
              <a:rPr lang="es-ES" altLang="es-CR"/>
              <a:t>(</a:t>
            </a:r>
            <a:r>
              <a:rPr lang="es-ES" altLang="es-CR" i="1"/>
              <a:t>a</a:t>
            </a:r>
            <a:r>
              <a:rPr lang="es-ES" altLang="es-CR"/>
              <a:t>,</a:t>
            </a:r>
            <a:r>
              <a:rPr lang="es-ES" altLang="es-CR" i="1"/>
              <a:t>n</a:t>
            </a:r>
            <a:r>
              <a:rPr lang="es-ES" altLang="es-CR"/>
              <a:t>) = 1, entonces la ecuación </a:t>
            </a:r>
            <a:r>
              <a:rPr lang="es-ES" altLang="es-CR" i="1"/>
              <a:t>ax</a:t>
            </a:r>
            <a:r>
              <a:rPr lang="es-ES" altLang="es-CR"/>
              <a:t> </a:t>
            </a:r>
            <a:r>
              <a:rPr lang="es-ES" altLang="es-CR">
                <a:sym typeface="Symbol" panose="05050102010706020507" pitchFamily="18" charset="2"/>
              </a:rPr>
              <a:t> 1</a:t>
            </a:r>
            <a:r>
              <a:rPr lang="es-ES" altLang="es-CR"/>
              <a:t> (</a:t>
            </a:r>
            <a:r>
              <a:rPr lang="es-ES" altLang="es-CR" i="1"/>
              <a:t>mod n</a:t>
            </a:r>
            <a:r>
              <a:rPr lang="es-ES" altLang="es-CR"/>
              <a:t>) tiene una única solución, módulo </a:t>
            </a:r>
            <a:r>
              <a:rPr lang="es-ES" altLang="es-CR" i="1"/>
              <a:t>n</a:t>
            </a:r>
            <a:r>
              <a:rPr lang="es-ES" altLang="es-CR"/>
              <a:t>. En otro caso, no tiene solución.</a:t>
            </a:r>
          </a:p>
          <a:p>
            <a:pPr lvl="1"/>
            <a:r>
              <a:rPr lang="es-ES" altLang="es-CR"/>
              <a:t>Este corolario permite usar la notación (</a:t>
            </a:r>
            <a:r>
              <a:rPr lang="es-ES" altLang="es-CR" i="1"/>
              <a:t>a</a:t>
            </a:r>
            <a:r>
              <a:rPr lang="es-ES" altLang="es-CR" baseline="30000"/>
              <a:t>-1</a:t>
            </a:r>
            <a:r>
              <a:rPr lang="es-ES" altLang="es-CR" i="1"/>
              <a:t> mod n</a:t>
            </a:r>
            <a:r>
              <a:rPr lang="es-ES" altLang="es-CR"/>
              <a:t>) para referirse a la multiplicación inversa de </a:t>
            </a:r>
            <a:r>
              <a:rPr lang="es-ES" altLang="es-CR" i="1"/>
              <a:t>a</a:t>
            </a:r>
            <a:r>
              <a:rPr lang="es-ES" altLang="es-CR"/>
              <a:t>, módulo </a:t>
            </a:r>
            <a:r>
              <a:rPr lang="es-ES" altLang="es-CR" i="1"/>
              <a:t>n</a:t>
            </a:r>
            <a:r>
              <a:rPr lang="es-ES" altLang="es-CR"/>
              <a:t>, cuando </a:t>
            </a:r>
            <a:r>
              <a:rPr lang="es-ES" altLang="es-CR" i="1"/>
              <a:t>a</a:t>
            </a:r>
            <a:r>
              <a:rPr lang="es-ES" altLang="es-CR"/>
              <a:t> y </a:t>
            </a:r>
            <a:r>
              <a:rPr lang="es-ES" altLang="es-CR" i="1"/>
              <a:t>n</a:t>
            </a:r>
            <a:r>
              <a:rPr lang="es-ES" altLang="es-CR"/>
              <a:t> son primos relativos. Si </a:t>
            </a:r>
            <a:r>
              <a:rPr lang="es-ES" altLang="es-CR" i="1"/>
              <a:t>mcd</a:t>
            </a:r>
            <a:r>
              <a:rPr lang="es-ES" altLang="es-CR"/>
              <a:t>(</a:t>
            </a:r>
            <a:r>
              <a:rPr lang="es-ES" altLang="es-CR" i="1"/>
              <a:t>a</a:t>
            </a:r>
            <a:r>
              <a:rPr lang="es-ES" altLang="es-CR"/>
              <a:t>,</a:t>
            </a:r>
            <a:r>
              <a:rPr lang="es-ES" altLang="es-CR" i="1"/>
              <a:t>n</a:t>
            </a:r>
            <a:r>
              <a:rPr lang="es-ES" altLang="es-CR"/>
              <a:t>) = 1, entonces una solución de la ecuación es un entero </a:t>
            </a:r>
            <a:r>
              <a:rPr lang="es-ES" altLang="es-CR" i="1"/>
              <a:t>x</a:t>
            </a:r>
            <a:r>
              <a:rPr lang="es-ES" altLang="es-CR"/>
              <a:t> calculado por el algoritmo extendido de Euclides, ya que la ecuación </a:t>
            </a:r>
            <a:r>
              <a:rPr lang="es-ES" altLang="es-CR" i="1"/>
              <a:t>mcd</a:t>
            </a:r>
            <a:r>
              <a:rPr lang="es-ES" altLang="es-CR"/>
              <a:t>(</a:t>
            </a:r>
            <a:r>
              <a:rPr lang="es-ES" altLang="es-CR" i="1"/>
              <a:t>a</a:t>
            </a:r>
            <a:r>
              <a:rPr lang="es-ES" altLang="es-CR"/>
              <a:t>,</a:t>
            </a:r>
            <a:r>
              <a:rPr lang="es-ES" altLang="es-CR" i="1"/>
              <a:t>n</a:t>
            </a:r>
            <a:r>
              <a:rPr lang="es-ES" altLang="es-CR"/>
              <a:t>) = 1 = </a:t>
            </a:r>
            <a:r>
              <a:rPr lang="es-ES" altLang="es-CR" i="1"/>
              <a:t>ax </a:t>
            </a:r>
            <a:r>
              <a:rPr lang="es-ES" altLang="es-CR"/>
              <a:t>+ </a:t>
            </a:r>
            <a:r>
              <a:rPr lang="es-ES" altLang="es-CR" i="1"/>
              <a:t>ny </a:t>
            </a:r>
            <a:r>
              <a:rPr lang="es-ES" altLang="es-CR"/>
              <a:t>implica </a:t>
            </a:r>
            <a:r>
              <a:rPr lang="es-ES" altLang="es-CR" i="1"/>
              <a:t>ax</a:t>
            </a:r>
            <a:r>
              <a:rPr lang="es-ES" altLang="es-CR"/>
              <a:t> </a:t>
            </a:r>
            <a:r>
              <a:rPr lang="es-ES" altLang="es-CR">
                <a:sym typeface="Symbol" panose="05050102010706020507" pitchFamily="18" charset="2"/>
              </a:rPr>
              <a:t> 1</a:t>
            </a:r>
            <a:r>
              <a:rPr lang="es-ES" altLang="es-CR"/>
              <a:t> (</a:t>
            </a:r>
            <a:r>
              <a:rPr lang="es-ES" altLang="es-CR" i="1"/>
              <a:t>mod n</a:t>
            </a:r>
            <a:r>
              <a:rPr lang="es-ES" altLang="es-CR"/>
              <a:t>).</a:t>
            </a:r>
          </a:p>
        </p:txBody>
      </p:sp>
      <p:sp>
        <p:nvSpPr>
          <p:cNvPr id="107524" name="3 Marcador de número de diapositiva">
            <a:extLst>
              <a:ext uri="{FF2B5EF4-FFF2-40B4-BE49-F238E27FC236}">
                <a16:creationId xmlns:a16="http://schemas.microsoft.com/office/drawing/2014/main" id="{7F2D4689-08CF-4AF0-8DAA-07C344FF833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4478FC9-60F2-48FD-9DE7-F9CDEDA4C33A}" type="slidenum">
              <a:rPr lang="es-ES" altLang="es-CR" sz="2000" smtClean="0">
                <a:solidFill>
                  <a:schemeClr val="tx2"/>
                </a:solidFill>
              </a:rPr>
              <a:pPr>
                <a:spcBef>
                  <a:spcPct val="0"/>
                </a:spcBef>
                <a:buClrTx/>
                <a:buSzTx/>
                <a:buFontTx/>
                <a:buNone/>
              </a:pPr>
              <a:t>54</a:t>
            </a:fld>
            <a:endParaRPr lang="es-ES" altLang="es-CR" sz="2000">
              <a:solidFill>
                <a:schemeClr val="tx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Título">
            <a:extLst>
              <a:ext uri="{FF2B5EF4-FFF2-40B4-BE49-F238E27FC236}">
                <a16:creationId xmlns:a16="http://schemas.microsoft.com/office/drawing/2014/main" id="{28F3D7FC-76A6-423A-91E8-ADA166AE1BF8}"/>
              </a:ext>
            </a:extLst>
          </p:cNvPr>
          <p:cNvSpPr>
            <a:spLocks noGrp="1"/>
          </p:cNvSpPr>
          <p:nvPr>
            <p:ph type="title"/>
          </p:nvPr>
        </p:nvSpPr>
        <p:spPr/>
        <p:txBody>
          <a:bodyPr/>
          <a:lstStyle/>
          <a:p>
            <a:r>
              <a:rPr lang="es-ES" altLang="es-CR"/>
              <a:t>Ecuaciones Lineales Modulares (cont.)</a:t>
            </a:r>
          </a:p>
        </p:txBody>
      </p:sp>
      <p:sp>
        <p:nvSpPr>
          <p:cNvPr id="109571" name="3 Marcador de número de diapositiva">
            <a:extLst>
              <a:ext uri="{FF2B5EF4-FFF2-40B4-BE49-F238E27FC236}">
                <a16:creationId xmlns:a16="http://schemas.microsoft.com/office/drawing/2014/main" id="{152A5961-70D6-4023-AB9D-784B88005C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3CDFE66-5116-4721-AC62-4EFB1FE74382}" type="slidenum">
              <a:rPr lang="es-ES" altLang="es-CR" sz="2000" smtClean="0">
                <a:solidFill>
                  <a:schemeClr val="tx2"/>
                </a:solidFill>
              </a:rPr>
              <a:pPr>
                <a:spcBef>
                  <a:spcPct val="0"/>
                </a:spcBef>
                <a:buClrTx/>
                <a:buSzTx/>
                <a:buFontTx/>
                <a:buNone/>
              </a:pPr>
              <a:t>55</a:t>
            </a:fld>
            <a:endParaRPr lang="es-ES" altLang="es-CR" sz="2000">
              <a:solidFill>
                <a:schemeClr val="tx2"/>
              </a:solidFill>
            </a:endParaRPr>
          </a:p>
        </p:txBody>
      </p:sp>
      <p:pic>
        <p:nvPicPr>
          <p:cNvPr id="109572" name="Picture 2">
            <a:extLst>
              <a:ext uri="{FF2B5EF4-FFF2-40B4-BE49-F238E27FC236}">
                <a16:creationId xmlns:a16="http://schemas.microsoft.com/office/drawing/2014/main" id="{D43FB8AC-2D66-46DD-B9AC-E5524C570D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71625" y="2928938"/>
            <a:ext cx="6510338" cy="1814512"/>
          </a:xfrm>
          <a:noFill/>
          <a:ln cap="flat">
            <a:solidFill>
              <a:schemeClr val="tx1"/>
            </a:solidFill>
            <a:miter lim="800000"/>
            <a:headEnd type="none" w="med" len="med"/>
            <a:tailEnd type="none" w="med" len="me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Título">
            <a:extLst>
              <a:ext uri="{FF2B5EF4-FFF2-40B4-BE49-F238E27FC236}">
                <a16:creationId xmlns:a16="http://schemas.microsoft.com/office/drawing/2014/main" id="{D93BD96B-F98E-41E3-9588-40AC97FA4AC4}"/>
              </a:ext>
            </a:extLst>
          </p:cNvPr>
          <p:cNvSpPr>
            <a:spLocks noGrp="1"/>
          </p:cNvSpPr>
          <p:nvPr>
            <p:ph type="title"/>
          </p:nvPr>
        </p:nvSpPr>
        <p:spPr/>
        <p:txBody>
          <a:bodyPr/>
          <a:lstStyle/>
          <a:p>
            <a:r>
              <a:rPr lang="es-ES" altLang="es-CR" dirty="0"/>
              <a:t>Ecuaciones Lineales Modulares (cont.)</a:t>
            </a:r>
          </a:p>
        </p:txBody>
      </p:sp>
      <p:sp>
        <p:nvSpPr>
          <p:cNvPr id="111619" name="2 Marcador de contenido">
            <a:extLst>
              <a:ext uri="{FF2B5EF4-FFF2-40B4-BE49-F238E27FC236}">
                <a16:creationId xmlns:a16="http://schemas.microsoft.com/office/drawing/2014/main" id="{8D634450-4DA6-4944-8D37-03F9F9D6E6DD}"/>
              </a:ext>
            </a:extLst>
          </p:cNvPr>
          <p:cNvSpPr>
            <a:spLocks noGrp="1"/>
          </p:cNvSpPr>
          <p:nvPr>
            <p:ph idx="1"/>
          </p:nvPr>
        </p:nvSpPr>
        <p:spPr/>
        <p:txBody>
          <a:bodyPr/>
          <a:lstStyle/>
          <a:p>
            <a:r>
              <a:rPr lang="es-ES" altLang="es-CR" dirty="0">
                <a:sym typeface="Symbol" panose="05050102010706020507" pitchFamily="18" charset="2"/>
              </a:rPr>
              <a:t>Ejemplo:</a:t>
            </a:r>
          </a:p>
          <a:p>
            <a:pPr lvl="1"/>
            <a:r>
              <a:rPr lang="es-ES" altLang="es-CR" dirty="0">
                <a:sym typeface="Symbol" panose="05050102010706020507" pitchFamily="18" charset="2"/>
              </a:rPr>
              <a:t>Sea la ecuación 14</a:t>
            </a:r>
            <a:r>
              <a:rPr lang="es-ES" altLang="es-CR" i="1" dirty="0">
                <a:sym typeface="Symbol" panose="05050102010706020507" pitchFamily="18" charset="2"/>
              </a:rPr>
              <a:t>x</a:t>
            </a:r>
            <a:r>
              <a:rPr lang="es-ES" altLang="es-CR" dirty="0">
                <a:sym typeface="Symbol" panose="05050102010706020507" pitchFamily="18" charset="2"/>
              </a:rPr>
              <a:t>  30 (</a:t>
            </a:r>
            <a:r>
              <a:rPr lang="es-ES" altLang="es-CR" i="1" dirty="0">
                <a:sym typeface="Symbol" panose="05050102010706020507" pitchFamily="18" charset="2"/>
              </a:rPr>
              <a:t>mod</a:t>
            </a:r>
            <a:r>
              <a:rPr lang="es-ES" altLang="es-CR" dirty="0">
                <a:sym typeface="Symbol" panose="05050102010706020507" pitchFamily="18" charset="2"/>
              </a:rPr>
              <a:t> 100), donde </a:t>
            </a:r>
            <a:r>
              <a:rPr lang="es-ES" altLang="es-CR" i="1" dirty="0">
                <a:sym typeface="Symbol" panose="05050102010706020507" pitchFamily="18" charset="2"/>
              </a:rPr>
              <a:t>a</a:t>
            </a:r>
            <a:r>
              <a:rPr lang="es-ES" altLang="es-CR" dirty="0">
                <a:sym typeface="Symbol" panose="05050102010706020507" pitchFamily="18" charset="2"/>
              </a:rPr>
              <a:t> = 14, </a:t>
            </a:r>
            <a:r>
              <a:rPr lang="es-ES" altLang="es-CR" i="1" dirty="0">
                <a:sym typeface="Symbol" panose="05050102010706020507" pitchFamily="18" charset="2"/>
              </a:rPr>
              <a:t>b</a:t>
            </a:r>
            <a:r>
              <a:rPr lang="es-ES" altLang="es-CR" dirty="0">
                <a:sym typeface="Symbol" panose="05050102010706020507" pitchFamily="18" charset="2"/>
              </a:rPr>
              <a:t> = 30 y </a:t>
            </a:r>
            <a:r>
              <a:rPr lang="es-ES" altLang="es-CR" i="1" dirty="0">
                <a:sym typeface="Symbol" panose="05050102010706020507" pitchFamily="18" charset="2"/>
              </a:rPr>
              <a:t>n</a:t>
            </a:r>
            <a:r>
              <a:rPr lang="es-ES" altLang="es-CR" dirty="0">
                <a:sym typeface="Symbol" panose="05050102010706020507" pitchFamily="18" charset="2"/>
              </a:rPr>
              <a:t> = 100.</a:t>
            </a:r>
            <a:endParaRPr lang="es-ES" altLang="es-CR" dirty="0"/>
          </a:p>
        </p:txBody>
      </p:sp>
      <p:sp>
        <p:nvSpPr>
          <p:cNvPr id="111620" name="3 Marcador de número de diapositiva">
            <a:extLst>
              <a:ext uri="{FF2B5EF4-FFF2-40B4-BE49-F238E27FC236}">
                <a16:creationId xmlns:a16="http://schemas.microsoft.com/office/drawing/2014/main" id="{DE2ED108-8E62-4D8E-8A5E-DBB9AD7A2FD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7E2815E0-45EF-4434-8128-5E9FF33E450D}" type="slidenum">
              <a:rPr lang="es-ES" altLang="es-CR" sz="2000" smtClean="0">
                <a:solidFill>
                  <a:schemeClr val="tx2"/>
                </a:solidFill>
              </a:rPr>
              <a:pPr>
                <a:spcBef>
                  <a:spcPct val="0"/>
                </a:spcBef>
                <a:buClrTx/>
                <a:buSzTx/>
                <a:buFontTx/>
                <a:buNone/>
              </a:pPr>
              <a:t>56</a:t>
            </a:fld>
            <a:endParaRPr lang="es-ES" altLang="es-CR" sz="2000">
              <a:solidFill>
                <a:schemeClr val="tx2"/>
              </a:solidFill>
            </a:endParaRPr>
          </a:p>
        </p:txBody>
      </p:sp>
      <p:graphicFrame>
        <p:nvGraphicFramePr>
          <p:cNvPr id="111621" name="Object 2">
            <a:extLst>
              <a:ext uri="{FF2B5EF4-FFF2-40B4-BE49-F238E27FC236}">
                <a16:creationId xmlns:a16="http://schemas.microsoft.com/office/drawing/2014/main" id="{6FD3BF2F-707C-4BDD-AF81-5B887AEEF185}"/>
              </a:ext>
            </a:extLst>
          </p:cNvPr>
          <p:cNvGraphicFramePr>
            <a:graphicFrameLocks noChangeAspect="1"/>
          </p:cNvGraphicFramePr>
          <p:nvPr/>
        </p:nvGraphicFramePr>
        <p:xfrm>
          <a:off x="533400" y="3308350"/>
          <a:ext cx="8610600" cy="2478088"/>
        </p:xfrm>
        <a:graphic>
          <a:graphicData uri="http://schemas.openxmlformats.org/presentationml/2006/ole">
            <mc:AlternateContent xmlns:mc="http://schemas.openxmlformats.org/markup-compatibility/2006">
              <mc:Choice xmlns:v="urn:schemas-microsoft-com:vml" Requires="v">
                <p:oleObj spid="_x0000_s111666" name="Ecuación" r:id="rId4" imgW="4864100" imgH="1397000" progId="Equation.3">
                  <p:embed/>
                </p:oleObj>
              </mc:Choice>
              <mc:Fallback>
                <p:oleObj name="Ecuación" r:id="rId4" imgW="4864100" imgH="1397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308350"/>
                        <a:ext cx="8610600" cy="247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8F3C-EFD7-4796-AC0A-66BD51C2341D}"/>
              </a:ext>
            </a:extLst>
          </p:cNvPr>
          <p:cNvSpPr>
            <a:spLocks noGrp="1"/>
          </p:cNvSpPr>
          <p:nvPr>
            <p:ph type="title"/>
          </p:nvPr>
        </p:nvSpPr>
        <p:spPr/>
        <p:txBody>
          <a:bodyPr/>
          <a:lstStyle/>
          <a:p>
            <a:r>
              <a:rPr lang="es-ES" altLang="es-CR" dirty="0"/>
              <a:t>Ecuaciones Lineales Modulares</a:t>
            </a:r>
            <a:br>
              <a:rPr lang="es-ES" altLang="es-CR" dirty="0"/>
            </a:br>
            <a:r>
              <a:rPr lang="es-ES" altLang="es-CR" dirty="0"/>
              <a:t>Algoritmo de Euclides Extendido e Inverso Aritmético Modular</a:t>
            </a:r>
            <a:endParaRPr lang="es-CR"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F2D8D3-C539-485E-A5D1-BAE5B71F05E0}"/>
                  </a:ext>
                </a:extLst>
              </p:cNvPr>
              <p:cNvSpPr>
                <a:spLocks noGrp="1"/>
              </p:cNvSpPr>
              <p:nvPr>
                <p:ph idx="1"/>
              </p:nvPr>
            </p:nvSpPr>
            <p:spPr>
              <a:xfrm>
                <a:off x="838200" y="2057400"/>
                <a:ext cx="8305800" cy="4611960"/>
              </a:xfrm>
            </p:spPr>
            <p:txBody>
              <a:bodyPr/>
              <a:lstStyle/>
              <a:p>
                <a:r>
                  <a:rPr lang="es-ES" altLang="es-CR" dirty="0">
                    <a:sym typeface="Symbol" panose="05050102010706020507" pitchFamily="18" charset="2"/>
                  </a:rPr>
                  <a:t>Se puede usar el algoritmo de Euclides Extendido para encontrar el inverso aritmético modular y así encontrar la solución de la ecuación lineal modular.</a:t>
                </a:r>
              </a:p>
              <a:p>
                <a:pPr lvl="1"/>
                <a:r>
                  <a:rPr lang="es-ES" altLang="es-CR" dirty="0">
                    <a:sym typeface="Symbol" panose="05050102010706020507" pitchFamily="18" charset="2"/>
                  </a:rPr>
                  <a:t>Sea la ecuación 11</a:t>
                </a:r>
                <a:r>
                  <a:rPr lang="es-ES" altLang="es-CR" i="1" dirty="0">
                    <a:sym typeface="Symbol" panose="05050102010706020507" pitchFamily="18" charset="2"/>
                  </a:rPr>
                  <a:t>x</a:t>
                </a:r>
                <a:r>
                  <a:rPr lang="es-ES" altLang="es-CR" dirty="0">
                    <a:sym typeface="Symbol" panose="05050102010706020507" pitchFamily="18" charset="2"/>
                  </a:rPr>
                  <a:t>  6 (</a:t>
                </a:r>
                <a:r>
                  <a:rPr lang="es-ES" altLang="es-CR" i="1" dirty="0">
                    <a:sym typeface="Symbol" panose="05050102010706020507" pitchFamily="18" charset="2"/>
                  </a:rPr>
                  <a:t>mod</a:t>
                </a:r>
                <a:r>
                  <a:rPr lang="es-ES" altLang="es-CR" dirty="0">
                    <a:sym typeface="Symbol" panose="05050102010706020507" pitchFamily="18" charset="2"/>
                  </a:rPr>
                  <a:t> 92).</a:t>
                </a:r>
              </a:p>
              <a:p>
                <a:pPr lvl="1"/>
                <a:r>
                  <a:rPr lang="es-ES" altLang="es-CR" dirty="0"/>
                  <a:t>El inverso de 11 (</a:t>
                </a:r>
                <a:r>
                  <a:rPr lang="es-ES" altLang="es-CR" i="1" dirty="0"/>
                  <a:t>mod</a:t>
                </a:r>
                <a:r>
                  <a:rPr lang="es-ES" altLang="es-CR" dirty="0"/>
                  <a:t> 92) = -25 + 92 = 67</a:t>
                </a:r>
              </a:p>
              <a:p>
                <a:pPr lvl="2"/>
                <a:r>
                  <a:rPr lang="es-ES" altLang="es-CR" dirty="0"/>
                  <a:t>67*11 ≡ 1 (</a:t>
                </a:r>
                <a:r>
                  <a:rPr lang="es-ES" altLang="es-CR" i="1" dirty="0"/>
                  <a:t>mod</a:t>
                </a:r>
                <a:r>
                  <a:rPr lang="es-ES" altLang="es-CR" dirty="0"/>
                  <a:t> 92)</a:t>
                </a:r>
              </a:p>
              <a:p>
                <a:pPr lvl="1"/>
                <a:r>
                  <a:rPr lang="es-CR" dirty="0"/>
                  <a:t>Se multiplica por 67 a ambos lados de la congruencia lineal:</a:t>
                </a:r>
              </a:p>
              <a:p>
                <a:pPr lvl="2"/>
                <a:r>
                  <a:rPr lang="da-DK" dirty="0"/>
                  <a:t>67*11</a:t>
                </a:r>
                <a:r>
                  <a:rPr lang="da-DK" i="1" dirty="0"/>
                  <a:t>x</a:t>
                </a:r>
                <a:r>
                  <a:rPr lang="da-DK" dirty="0"/>
                  <a:t> = 67*6 (</a:t>
                </a:r>
                <a:r>
                  <a:rPr lang="da-DK" i="1" dirty="0"/>
                  <a:t>mod</a:t>
                </a:r>
                <a:r>
                  <a:rPr lang="da-DK" dirty="0"/>
                  <a:t> 92)</a:t>
                </a:r>
              </a:p>
              <a:p>
                <a:pPr lvl="2"/>
                <a:r>
                  <a:rPr lang="da-DK" i="1" dirty="0"/>
                  <a:t>x</a:t>
                </a:r>
                <a:r>
                  <a:rPr lang="da-DK" dirty="0"/>
                  <a:t> = 402 (</a:t>
                </a:r>
                <a:r>
                  <a:rPr lang="da-DK" i="1" dirty="0"/>
                  <a:t>mod</a:t>
                </a:r>
                <a:r>
                  <a:rPr lang="da-DK" dirty="0"/>
                  <a:t> 92)</a:t>
                </a:r>
                <a:r>
                  <a:rPr lang="es-CR" dirty="0"/>
                  <a:t> </a:t>
                </a:r>
                <a:r>
                  <a:rPr lang="es-CR" dirty="0">
                    <a:latin typeface="Times New Roman" panose="02020603050405020304" pitchFamily="18" charset="0"/>
                    <a:cs typeface="Times New Roman" panose="02020603050405020304" pitchFamily="18" charset="0"/>
                  </a:rPr>
                  <a:t>→ </a:t>
                </a:r>
                <a:r>
                  <a:rPr lang="es-CR" i="1" dirty="0"/>
                  <a:t>x </a:t>
                </a:r>
                <a:r>
                  <a:rPr lang="es-CR" dirty="0"/>
                  <a:t>= 34</a:t>
                </a:r>
              </a:p>
              <a:p>
                <a:pPr lvl="1"/>
                <a:r>
                  <a:rPr lang="da-DK" i="1" dirty="0"/>
                  <a:t>x</a:t>
                </a:r>
                <a:r>
                  <a:rPr lang="da-DK" dirty="0"/>
                  <a:t> = </a:t>
                </a:r>
                <a:r>
                  <a:rPr lang="es-CR" dirty="0"/>
                  <a:t>34 es el número entero positivo más pequeño que soluciona el sistema.</a:t>
                </a:r>
              </a:p>
              <a:p>
                <a:pPr lvl="1"/>
                <a:r>
                  <a:rPr lang="es-CR" dirty="0"/>
                  <a:t>Las soluciones son todas las </a:t>
                </a:r>
                <a:r>
                  <a:rPr lang="es-CR" i="1" dirty="0"/>
                  <a:t>x</a:t>
                </a:r>
                <a:r>
                  <a:rPr lang="es-CR" dirty="0"/>
                  <a:t> tales que </a:t>
                </a:r>
                <a:r>
                  <a:rPr lang="es-CR" i="1" dirty="0"/>
                  <a:t>x</a:t>
                </a:r>
                <a:r>
                  <a:rPr lang="es-CR" dirty="0"/>
                  <a:t> = 34 + 92</a:t>
                </a:r>
                <a:r>
                  <a:rPr lang="es-CR" i="1" dirty="0"/>
                  <a:t>k</a:t>
                </a:r>
                <a:r>
                  <a:rPr lang="es-CR" dirty="0"/>
                  <a:t>, </a:t>
                </a:r>
                <a:r>
                  <a:rPr lang="es-CR" i="1" dirty="0"/>
                  <a:t>k</a:t>
                </a:r>
                <a:r>
                  <a:rPr lang="es-CR" dirty="0"/>
                  <a:t> </a:t>
                </a:r>
                <a14:m>
                  <m:oMath xmlns:m="http://schemas.openxmlformats.org/officeDocument/2006/math">
                    <m:r>
                      <a:rPr lang="es-CR" i="1" smtClean="0">
                        <a:latin typeface="Cambria Math" panose="02040503050406030204" pitchFamily="18" charset="0"/>
                        <a:ea typeface="Cambria Math" panose="02040503050406030204" pitchFamily="18" charset="0"/>
                      </a:rPr>
                      <m:t>∈</m:t>
                    </m:r>
                    <m:r>
                      <a:rPr lang="es-CR" b="0" i="1" smtClean="0">
                        <a:latin typeface="Cambria Math" panose="02040503050406030204" pitchFamily="18" charset="0"/>
                        <a:ea typeface="Cambria Math" panose="02040503050406030204" pitchFamily="18" charset="0"/>
                      </a:rPr>
                      <m:t> </m:t>
                    </m:r>
                    <m:r>
                      <a:rPr lang="es-CR" b="0" i="1" smtClean="0">
                        <a:latin typeface="Cambria Math" panose="02040503050406030204" pitchFamily="18" charset="0"/>
                        <a:ea typeface="Cambria Math" panose="02040503050406030204" pitchFamily="18" charset="0"/>
                      </a:rPr>
                      <m:t>ℤ</m:t>
                    </m:r>
                    <m:r>
                      <a:rPr lang="es-CR" b="0" i="0" smtClean="0">
                        <a:latin typeface="Cambria Math" panose="02040503050406030204" pitchFamily="18" charset="0"/>
                        <a:ea typeface="Cambria Math" panose="02040503050406030204" pitchFamily="18" charset="0"/>
                      </a:rPr>
                      <m:t>.</m:t>
                    </m:r>
                  </m:oMath>
                </a14:m>
                <a:endParaRPr lang="da-DK" dirty="0"/>
              </a:p>
            </p:txBody>
          </p:sp>
        </mc:Choice>
        <mc:Fallback xmlns="">
          <p:sp>
            <p:nvSpPr>
              <p:cNvPr id="3" name="Content Placeholder 2">
                <a:extLst>
                  <a:ext uri="{FF2B5EF4-FFF2-40B4-BE49-F238E27FC236}">
                    <a16:creationId xmlns:a16="http://schemas.microsoft.com/office/drawing/2014/main" id="{A0F2D8D3-C539-485E-A5D1-BAE5B71F05E0}"/>
                  </a:ext>
                </a:extLst>
              </p:cNvPr>
              <p:cNvSpPr>
                <a:spLocks noGrp="1" noRot="1" noChangeAspect="1" noMove="1" noResize="1" noEditPoints="1" noAdjustHandles="1" noChangeArrowheads="1" noChangeShapeType="1" noTextEdit="1"/>
              </p:cNvSpPr>
              <p:nvPr>
                <p:ph idx="1"/>
              </p:nvPr>
            </p:nvSpPr>
            <p:spPr>
              <a:xfrm>
                <a:off x="838200" y="2057400"/>
                <a:ext cx="8305800" cy="4611960"/>
              </a:xfrm>
              <a:blipFill>
                <a:blip r:embed="rId2"/>
                <a:stretch>
                  <a:fillRect l="-514" t="-1058" r="-1615" b="-3175"/>
                </a:stretch>
              </a:blipFill>
            </p:spPr>
            <p:txBody>
              <a:bodyPr/>
              <a:lstStyle/>
              <a:p>
                <a:r>
                  <a:rPr lang="es-CR">
                    <a:noFill/>
                  </a:rPr>
                  <a:t> </a:t>
                </a:r>
              </a:p>
            </p:txBody>
          </p:sp>
        </mc:Fallback>
      </mc:AlternateContent>
      <p:sp>
        <p:nvSpPr>
          <p:cNvPr id="4" name="Slide Number Placeholder 3">
            <a:extLst>
              <a:ext uri="{FF2B5EF4-FFF2-40B4-BE49-F238E27FC236}">
                <a16:creationId xmlns:a16="http://schemas.microsoft.com/office/drawing/2014/main" id="{6310DFAC-685D-4D3E-8D01-E00FBC241E8E}"/>
              </a:ext>
            </a:extLst>
          </p:cNvPr>
          <p:cNvSpPr>
            <a:spLocks noGrp="1"/>
          </p:cNvSpPr>
          <p:nvPr>
            <p:ph type="sldNum" sz="quarter" idx="10"/>
          </p:nvPr>
        </p:nvSpPr>
        <p:spPr/>
        <p:txBody>
          <a:bodyPr/>
          <a:lstStyle/>
          <a:p>
            <a:pPr>
              <a:defRPr/>
            </a:pPr>
            <a:fld id="{DE6880AB-6ADE-4600-B753-3D59E3989256}" type="slidenum">
              <a:rPr lang="es-ES" altLang="es-CR" smtClean="0"/>
              <a:pPr>
                <a:defRPr/>
              </a:pPr>
              <a:t>57</a:t>
            </a:fld>
            <a:endParaRPr lang="es-ES" altLang="es-CR"/>
          </a:p>
        </p:txBody>
      </p:sp>
    </p:spTree>
    <p:extLst>
      <p:ext uri="{BB962C8B-B14F-4D97-AF65-F5344CB8AC3E}">
        <p14:creationId xmlns:p14="http://schemas.microsoft.com/office/powerpoint/2010/main" val="970641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Título">
            <a:extLst>
              <a:ext uri="{FF2B5EF4-FFF2-40B4-BE49-F238E27FC236}">
                <a16:creationId xmlns:a16="http://schemas.microsoft.com/office/drawing/2014/main" id="{61BE642C-99C6-4FF4-A701-3C199C3AF9C3}"/>
              </a:ext>
            </a:extLst>
          </p:cNvPr>
          <p:cNvSpPr>
            <a:spLocks noGrp="1"/>
          </p:cNvSpPr>
          <p:nvPr>
            <p:ph type="title"/>
          </p:nvPr>
        </p:nvSpPr>
        <p:spPr/>
        <p:txBody>
          <a:bodyPr/>
          <a:lstStyle/>
          <a:p>
            <a:r>
              <a:rPr lang="es-ES" altLang="es-CR" dirty="0"/>
              <a:t>Teorema Chino del Resto</a:t>
            </a:r>
          </a:p>
        </p:txBody>
      </p:sp>
      <p:sp>
        <p:nvSpPr>
          <p:cNvPr id="113667" name="2 Marcador de contenido">
            <a:extLst>
              <a:ext uri="{FF2B5EF4-FFF2-40B4-BE49-F238E27FC236}">
                <a16:creationId xmlns:a16="http://schemas.microsoft.com/office/drawing/2014/main" id="{EF21EF74-D2A0-468B-A38B-9405715D5AB5}"/>
              </a:ext>
            </a:extLst>
          </p:cNvPr>
          <p:cNvSpPr>
            <a:spLocks noGrp="1"/>
          </p:cNvSpPr>
          <p:nvPr>
            <p:ph idx="1"/>
          </p:nvPr>
        </p:nvSpPr>
        <p:spPr>
          <a:xfrm>
            <a:off x="838200" y="2057400"/>
            <a:ext cx="8305800" cy="4800600"/>
          </a:xfrm>
        </p:spPr>
        <p:txBody>
          <a:bodyPr/>
          <a:lstStyle/>
          <a:p>
            <a:r>
              <a:rPr lang="es-CR" altLang="es-CR" dirty="0"/>
              <a:t>El </a:t>
            </a:r>
            <a:r>
              <a:rPr lang="es-CR" altLang="es-CR" b="1" dirty="0"/>
              <a:t>Teorema Chino del Resto </a:t>
            </a:r>
            <a:r>
              <a:rPr lang="es-CR" altLang="es-CR" dirty="0"/>
              <a:t>establece que cuando los módulos de un sistema de congruencias lineales están entre pares de primos relativos, hay una solución única del sistema de congruencia módulo el producto de los módulos.</a:t>
            </a:r>
          </a:p>
        </p:txBody>
      </p:sp>
      <p:sp>
        <p:nvSpPr>
          <p:cNvPr id="113668" name="3 Marcador de número de diapositiva">
            <a:extLst>
              <a:ext uri="{FF2B5EF4-FFF2-40B4-BE49-F238E27FC236}">
                <a16:creationId xmlns:a16="http://schemas.microsoft.com/office/drawing/2014/main" id="{55E38E05-03CB-4D31-A293-891744EEF5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C0DF3CF-B0F0-41C1-BEC4-F551291C3FDC}" type="slidenum">
              <a:rPr lang="es-ES" altLang="es-CR" sz="2000" smtClean="0">
                <a:solidFill>
                  <a:schemeClr val="tx2"/>
                </a:solidFill>
              </a:rPr>
              <a:pPr>
                <a:spcBef>
                  <a:spcPct val="0"/>
                </a:spcBef>
                <a:buClrTx/>
                <a:buSzTx/>
                <a:buFontTx/>
                <a:buNone/>
              </a:pPr>
              <a:t>58</a:t>
            </a:fld>
            <a:endParaRPr lang="es-ES" altLang="es-CR" sz="2000">
              <a:solidFill>
                <a:schemeClr val="tx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Título">
            <a:extLst>
              <a:ext uri="{FF2B5EF4-FFF2-40B4-BE49-F238E27FC236}">
                <a16:creationId xmlns:a16="http://schemas.microsoft.com/office/drawing/2014/main" id="{D3699765-2FEB-4C5E-9EA3-810BBA0AB056}"/>
              </a:ext>
            </a:extLst>
          </p:cNvPr>
          <p:cNvSpPr>
            <a:spLocks noGrp="1"/>
          </p:cNvSpPr>
          <p:nvPr>
            <p:ph type="title"/>
          </p:nvPr>
        </p:nvSpPr>
        <p:spPr/>
        <p:txBody>
          <a:bodyPr/>
          <a:lstStyle/>
          <a:p>
            <a:r>
              <a:rPr lang="es-ES" altLang="es-CR" dirty="0"/>
              <a:t>Teorema Chino del Resto (cont.)</a:t>
            </a:r>
          </a:p>
        </p:txBody>
      </p:sp>
      <p:sp>
        <p:nvSpPr>
          <p:cNvPr id="115715" name="2 Marcador de contenido">
            <a:extLst>
              <a:ext uri="{FF2B5EF4-FFF2-40B4-BE49-F238E27FC236}">
                <a16:creationId xmlns:a16="http://schemas.microsoft.com/office/drawing/2014/main" id="{1A8FE3CA-A1B5-4659-9628-CF8F67B91251}"/>
              </a:ext>
            </a:extLst>
          </p:cNvPr>
          <p:cNvSpPr>
            <a:spLocks noGrp="1"/>
          </p:cNvSpPr>
          <p:nvPr>
            <p:ph idx="1"/>
          </p:nvPr>
        </p:nvSpPr>
        <p:spPr>
          <a:xfrm>
            <a:off x="838200" y="2057400"/>
            <a:ext cx="8305800" cy="4800600"/>
          </a:xfrm>
        </p:spPr>
        <p:txBody>
          <a:bodyPr/>
          <a:lstStyle/>
          <a:p>
            <a:r>
              <a:rPr lang="es-CR" altLang="es-CR"/>
              <a:t>Supongamos que </a:t>
            </a:r>
            <a:r>
              <a:rPr lang="es-CR" altLang="es-CR" i="1"/>
              <a:t>m</a:t>
            </a:r>
            <a:r>
              <a:rPr lang="es-CR" altLang="es-CR" baseline="-25000"/>
              <a:t>1</a:t>
            </a:r>
            <a:r>
              <a:rPr lang="es-CR" altLang="es-CR"/>
              <a:t>, </a:t>
            </a:r>
            <a:r>
              <a:rPr lang="es-CR" altLang="es-CR" i="1"/>
              <a:t>m</a:t>
            </a:r>
            <a:r>
              <a:rPr lang="es-CR" altLang="es-CR" baseline="-25000"/>
              <a:t>2</a:t>
            </a:r>
            <a:r>
              <a:rPr lang="es-CR" altLang="es-CR"/>
              <a:t>, …, </a:t>
            </a:r>
            <a:r>
              <a:rPr lang="es-CR" altLang="es-CR" i="1"/>
              <a:t>m</a:t>
            </a:r>
            <a:r>
              <a:rPr lang="es-CR" altLang="es-CR" i="1" baseline="-25000"/>
              <a:t>k </a:t>
            </a:r>
            <a:r>
              <a:rPr lang="es-CR" altLang="es-CR"/>
              <a:t>son enteros positivos coprimos dos a dos. Entonces, para enteros dados </a:t>
            </a:r>
            <a:r>
              <a:rPr lang="es-CR" altLang="es-CR" i="1"/>
              <a:t>a</a:t>
            </a:r>
            <a:r>
              <a:rPr lang="es-CR" altLang="es-CR" baseline="-25000"/>
              <a:t>1</a:t>
            </a:r>
            <a:r>
              <a:rPr lang="es-CR" altLang="es-CR"/>
              <a:t>,</a:t>
            </a:r>
            <a:r>
              <a:rPr lang="es-CR" altLang="es-CR" i="1"/>
              <a:t>a</a:t>
            </a:r>
            <a:r>
              <a:rPr lang="es-CR" altLang="es-CR" baseline="-25000"/>
              <a:t>2</a:t>
            </a:r>
            <a:r>
              <a:rPr lang="es-CR" altLang="es-CR"/>
              <a:t>, …, </a:t>
            </a:r>
            <a:r>
              <a:rPr lang="es-CR" altLang="es-CR" i="1"/>
              <a:t>a</a:t>
            </a:r>
            <a:r>
              <a:rPr lang="es-CR" altLang="es-CR" i="1" baseline="-25000"/>
              <a:t>k</a:t>
            </a:r>
            <a:r>
              <a:rPr lang="es-CR" altLang="es-CR"/>
              <a:t>, existe un entero </a:t>
            </a:r>
            <a:r>
              <a:rPr lang="es-CR" altLang="es-CR" i="1"/>
              <a:t>x</a:t>
            </a:r>
            <a:r>
              <a:rPr lang="es-CR" altLang="es-CR"/>
              <a:t> que resuelve el sistema de congruencias simultáneas</a:t>
            </a:r>
          </a:p>
          <a:p>
            <a:endParaRPr lang="es-CR" altLang="es-CR"/>
          </a:p>
          <a:p>
            <a:endParaRPr lang="es-CR" altLang="es-CR"/>
          </a:p>
          <a:p>
            <a:endParaRPr lang="es-CR" altLang="es-CR"/>
          </a:p>
          <a:p>
            <a:endParaRPr lang="es-CR" altLang="es-CR"/>
          </a:p>
          <a:p>
            <a:r>
              <a:rPr lang="es-CR" altLang="es-CR"/>
              <a:t>Todas las soluciones </a:t>
            </a:r>
            <a:r>
              <a:rPr lang="es-CR" altLang="es-CR" i="1"/>
              <a:t>x</a:t>
            </a:r>
            <a:r>
              <a:rPr lang="es-CR" altLang="es-CR"/>
              <a:t> de este sistema son congruentes módulo el producto                     , donde 0 ≤ </a:t>
            </a:r>
            <a:r>
              <a:rPr lang="es-CR" altLang="es-CR" i="1"/>
              <a:t>x</a:t>
            </a:r>
            <a:r>
              <a:rPr lang="es-CR" altLang="es-CR"/>
              <a:t> ≤ </a:t>
            </a:r>
            <a:r>
              <a:rPr lang="es-CR" altLang="es-CR" i="1"/>
              <a:t>m </a:t>
            </a:r>
            <a:r>
              <a:rPr lang="es-CR" altLang="es-CR"/>
              <a:t>y otras soluciones son congruentes módulo </a:t>
            </a:r>
            <a:r>
              <a:rPr lang="es-CR" altLang="es-CR" i="1"/>
              <a:t>m</a:t>
            </a:r>
            <a:r>
              <a:rPr lang="es-CR" altLang="es-CR"/>
              <a:t>.</a:t>
            </a:r>
            <a:endParaRPr lang="es-ES" altLang="es-CR"/>
          </a:p>
        </p:txBody>
      </p:sp>
      <p:sp>
        <p:nvSpPr>
          <p:cNvPr id="115716" name="3 Marcador de número de diapositiva">
            <a:extLst>
              <a:ext uri="{FF2B5EF4-FFF2-40B4-BE49-F238E27FC236}">
                <a16:creationId xmlns:a16="http://schemas.microsoft.com/office/drawing/2014/main" id="{26DD5672-AD78-4E49-98A9-4EC77854E2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50CCD62-A54E-4AD2-9464-9155EDE8EA1C}" type="slidenum">
              <a:rPr lang="es-ES" altLang="es-CR" sz="2000" smtClean="0">
                <a:solidFill>
                  <a:schemeClr val="tx2"/>
                </a:solidFill>
              </a:rPr>
              <a:pPr>
                <a:spcBef>
                  <a:spcPct val="0"/>
                </a:spcBef>
                <a:buClrTx/>
                <a:buSzTx/>
                <a:buFontTx/>
                <a:buNone/>
              </a:pPr>
              <a:t>59</a:t>
            </a:fld>
            <a:endParaRPr lang="es-ES" altLang="es-CR" sz="2000">
              <a:solidFill>
                <a:schemeClr val="tx2"/>
              </a:solidFill>
            </a:endParaRPr>
          </a:p>
        </p:txBody>
      </p:sp>
      <p:graphicFrame>
        <p:nvGraphicFramePr>
          <p:cNvPr id="115717" name="Object 2">
            <a:extLst>
              <a:ext uri="{FF2B5EF4-FFF2-40B4-BE49-F238E27FC236}">
                <a16:creationId xmlns:a16="http://schemas.microsoft.com/office/drawing/2014/main" id="{296007AA-48FD-4881-B297-10BA5F664133}"/>
              </a:ext>
            </a:extLst>
          </p:cNvPr>
          <p:cNvGraphicFramePr>
            <a:graphicFrameLocks noChangeAspect="1"/>
          </p:cNvGraphicFramePr>
          <p:nvPr/>
        </p:nvGraphicFramePr>
        <p:xfrm>
          <a:off x="1682750" y="3679825"/>
          <a:ext cx="1754188" cy="1620838"/>
        </p:xfrm>
        <a:graphic>
          <a:graphicData uri="http://schemas.openxmlformats.org/presentationml/2006/ole">
            <mc:AlternateContent xmlns:mc="http://schemas.openxmlformats.org/markup-compatibility/2006">
              <mc:Choice xmlns:v="urn:schemas-microsoft-com:vml" Requires="v">
                <p:oleObj spid="_x0000_s115852" name="Equation" r:id="rId4" imgW="990600" imgH="914400" progId="Equation.3">
                  <p:embed/>
                </p:oleObj>
              </mc:Choice>
              <mc:Fallback>
                <p:oleObj name="Equation" r:id="rId4" imgW="990600" imgH="914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0" y="3679825"/>
                        <a:ext cx="1754188" cy="162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718" name="Object 2">
            <a:extLst>
              <a:ext uri="{FF2B5EF4-FFF2-40B4-BE49-F238E27FC236}">
                <a16:creationId xmlns:a16="http://schemas.microsoft.com/office/drawing/2014/main" id="{18853198-5108-4FD1-88B3-757F4D3C87E3}"/>
              </a:ext>
            </a:extLst>
          </p:cNvPr>
          <p:cNvGraphicFramePr>
            <a:graphicFrameLocks noChangeAspect="1"/>
          </p:cNvGraphicFramePr>
          <p:nvPr/>
        </p:nvGraphicFramePr>
        <p:xfrm>
          <a:off x="3851275" y="5761038"/>
          <a:ext cx="1573213" cy="404812"/>
        </p:xfrm>
        <a:graphic>
          <a:graphicData uri="http://schemas.openxmlformats.org/presentationml/2006/ole">
            <mc:AlternateContent xmlns:mc="http://schemas.openxmlformats.org/markup-compatibility/2006">
              <mc:Choice xmlns:v="urn:schemas-microsoft-com:vml" Requires="v">
                <p:oleObj spid="_x0000_s115853" name="Equation" r:id="rId6" imgW="889000" imgH="228600" progId="Equation.3">
                  <p:embed/>
                </p:oleObj>
              </mc:Choice>
              <mc:Fallback>
                <p:oleObj name="Equation" r:id="rId6" imgW="889000" imgH="2286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5761038"/>
                        <a:ext cx="1573213"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719" name="Object 2">
            <a:extLst>
              <a:ext uri="{FF2B5EF4-FFF2-40B4-BE49-F238E27FC236}">
                <a16:creationId xmlns:a16="http://schemas.microsoft.com/office/drawing/2014/main" id="{745B589A-0864-44FC-8A15-24985E769833}"/>
              </a:ext>
            </a:extLst>
          </p:cNvPr>
          <p:cNvGraphicFramePr>
            <a:graphicFrameLocks noChangeAspect="1"/>
          </p:cNvGraphicFramePr>
          <p:nvPr/>
        </p:nvGraphicFramePr>
        <p:xfrm>
          <a:off x="4354513" y="3681413"/>
          <a:ext cx="4178300" cy="1619250"/>
        </p:xfrm>
        <a:graphic>
          <a:graphicData uri="http://schemas.openxmlformats.org/presentationml/2006/ole">
            <mc:AlternateContent xmlns:mc="http://schemas.openxmlformats.org/markup-compatibility/2006">
              <mc:Choice xmlns:v="urn:schemas-microsoft-com:vml" Requires="v">
                <p:oleObj spid="_x0000_s115854" name="Equation" r:id="rId8" imgW="2362200" imgH="914400" progId="Equation.3">
                  <p:embed/>
                </p:oleObj>
              </mc:Choice>
              <mc:Fallback>
                <p:oleObj name="Equation" r:id="rId8" imgW="2362200" imgH="9144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4513" y="3681413"/>
                        <a:ext cx="4178300"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a:extLst>
              <a:ext uri="{FF2B5EF4-FFF2-40B4-BE49-F238E27FC236}">
                <a16:creationId xmlns:a16="http://schemas.microsoft.com/office/drawing/2014/main" id="{BCE2EBC6-CB5D-413C-9FC9-65D0856A0834}"/>
              </a:ext>
            </a:extLst>
          </p:cNvPr>
          <p:cNvSpPr>
            <a:spLocks noGrp="1"/>
          </p:cNvSpPr>
          <p:nvPr>
            <p:ph type="title"/>
          </p:nvPr>
        </p:nvSpPr>
        <p:spPr/>
        <p:txBody>
          <a:bodyPr/>
          <a:lstStyle/>
          <a:p>
            <a:r>
              <a:rPr lang="es-ES" altLang="es-CR"/>
              <a:t>Múltiplos y Divisores (cont.)</a:t>
            </a:r>
          </a:p>
        </p:txBody>
      </p:sp>
      <p:sp>
        <p:nvSpPr>
          <p:cNvPr id="15363" name="2 Marcador de contenido">
            <a:extLst>
              <a:ext uri="{FF2B5EF4-FFF2-40B4-BE49-F238E27FC236}">
                <a16:creationId xmlns:a16="http://schemas.microsoft.com/office/drawing/2014/main" id="{6BBA3288-081C-41EE-A309-D1788FB686A4}"/>
              </a:ext>
            </a:extLst>
          </p:cNvPr>
          <p:cNvSpPr>
            <a:spLocks noGrp="1"/>
          </p:cNvSpPr>
          <p:nvPr>
            <p:ph idx="1"/>
          </p:nvPr>
        </p:nvSpPr>
        <p:spPr/>
        <p:txBody>
          <a:bodyPr/>
          <a:lstStyle/>
          <a:p>
            <a:r>
              <a:rPr lang="es-ES" altLang="es-CR"/>
              <a:t>Sean </a:t>
            </a:r>
            <a:r>
              <a:rPr lang="es-ES" altLang="es-CR" i="1"/>
              <a:t>a</a:t>
            </a:r>
            <a:r>
              <a:rPr lang="es-ES" altLang="es-CR"/>
              <a:t>,</a:t>
            </a:r>
            <a:r>
              <a:rPr lang="es-ES" altLang="es-CR" i="1"/>
              <a:t>b</a:t>
            </a:r>
            <a:r>
              <a:rPr lang="es-ES" altLang="es-CR"/>
              <a:t>,</a:t>
            </a:r>
            <a:r>
              <a:rPr lang="es-ES" altLang="es-CR" i="1"/>
              <a:t>c</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t>, se tienen las siguientes propiedades básicas:</a:t>
            </a:r>
          </a:p>
          <a:p>
            <a:pPr lvl="1"/>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a </a:t>
            </a:r>
            <a:r>
              <a:rPr lang="es-ES" altLang="es-CR"/>
              <a:t>(Propiedad Refleja).</a:t>
            </a:r>
          </a:p>
          <a:p>
            <a:pPr lvl="1"/>
            <a:r>
              <a:rPr lang="es-ES" altLang="es-CR"/>
              <a:t>Si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 </a:t>
            </a:r>
            <a:r>
              <a:rPr lang="es-ES" altLang="es-CR"/>
              <a:t>y </a:t>
            </a:r>
            <a:r>
              <a:rPr lang="es-ES" altLang="es-CR" i="1">
                <a:sym typeface="Symbol" panose="05050102010706020507" pitchFamily="18" charset="2"/>
              </a:rPr>
              <a:t>b</a:t>
            </a:r>
            <a:r>
              <a:rPr lang="es-ES" altLang="es-CR">
                <a:sym typeface="Symbol" panose="05050102010706020507" pitchFamily="18" charset="2"/>
              </a:rPr>
              <a:t> | </a:t>
            </a:r>
            <a:r>
              <a:rPr lang="es-ES" altLang="es-CR" i="1">
                <a:sym typeface="Symbol" panose="05050102010706020507" pitchFamily="18" charset="2"/>
              </a:rPr>
              <a:t>c</a:t>
            </a:r>
            <a:r>
              <a:rPr lang="es-ES" altLang="es-CR"/>
              <a:t>, entonces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c</a:t>
            </a:r>
            <a:r>
              <a:rPr lang="es-ES" altLang="es-CR"/>
              <a:t> (Propiedad Transitiva).</a:t>
            </a:r>
          </a:p>
          <a:p>
            <a:pPr lvl="1"/>
            <a:r>
              <a:rPr lang="es-ES" altLang="es-CR"/>
              <a:t>Si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t>, entonces |</a:t>
            </a:r>
            <a:r>
              <a:rPr lang="es-ES" altLang="es-CR" i="1"/>
              <a:t>a</a:t>
            </a:r>
            <a:r>
              <a:rPr lang="es-ES" altLang="es-CR"/>
              <a:t>| </a:t>
            </a:r>
            <a:r>
              <a:rPr lang="es-ES" altLang="es-CR">
                <a:sym typeface="Symbol" panose="05050102010706020507" pitchFamily="18" charset="2"/>
              </a:rPr>
              <a:t> </a:t>
            </a:r>
            <a:r>
              <a:rPr lang="es-ES" altLang="es-CR"/>
              <a:t>|</a:t>
            </a:r>
            <a:r>
              <a:rPr lang="es-ES" altLang="es-CR" i="1"/>
              <a:t>b</a:t>
            </a:r>
            <a:r>
              <a:rPr lang="es-ES" altLang="es-CR"/>
              <a:t>|.</a:t>
            </a:r>
          </a:p>
          <a:p>
            <a:pPr lvl="1"/>
            <a:r>
              <a:rPr lang="es-ES" altLang="es-CR"/>
              <a:t>Si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 </a:t>
            </a:r>
            <a:r>
              <a:rPr lang="es-ES" altLang="es-CR"/>
              <a:t>y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c</a:t>
            </a:r>
            <a:r>
              <a:rPr lang="es-ES" altLang="es-CR"/>
              <a:t>, entonces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 + c</a:t>
            </a:r>
            <a:r>
              <a:rPr lang="es-ES" altLang="es-CR"/>
              <a:t> </a:t>
            </a:r>
            <a:r>
              <a:rPr lang="es-ES" altLang="es-CR">
                <a:sym typeface="Symbol" panose="05050102010706020507" pitchFamily="18" charset="2"/>
              </a:rPr>
              <a:t>,  </a:t>
            </a:r>
            <a:r>
              <a:rPr lang="es-ES" altLang="es-CR" i="1">
                <a:sym typeface="Symbol" panose="05050102010706020507" pitchFamily="18" charset="2"/>
              </a:rPr>
              <a:t>Z</a:t>
            </a:r>
            <a:r>
              <a:rPr lang="es-ES" altLang="es-CR"/>
              <a:t>.</a:t>
            </a:r>
          </a:p>
          <a:p>
            <a:pPr lvl="1"/>
            <a:r>
              <a:rPr lang="es-ES" altLang="es-CR"/>
              <a:t>Si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 </a:t>
            </a:r>
            <a:r>
              <a:rPr lang="es-ES" altLang="es-CR"/>
              <a:t>y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t> </a:t>
            </a:r>
            <a:r>
              <a:rPr lang="es-ES" altLang="es-CR">
                <a:sym typeface="Symbol" panose="05050102010706020507" pitchFamily="18" charset="2"/>
              </a:rPr>
              <a:t> </a:t>
            </a:r>
            <a:r>
              <a:rPr lang="es-ES" altLang="es-CR" i="1">
                <a:sym typeface="Symbol" panose="05050102010706020507" pitchFamily="18" charset="2"/>
              </a:rPr>
              <a:t>c</a:t>
            </a:r>
            <a:r>
              <a:rPr lang="es-ES" altLang="es-CR"/>
              <a:t>, entonces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c</a:t>
            </a:r>
            <a:r>
              <a:rPr lang="es-ES" altLang="es-CR"/>
              <a:t>.</a:t>
            </a:r>
          </a:p>
          <a:p>
            <a:pPr lvl="1"/>
            <a:r>
              <a:rPr lang="es-ES" altLang="es-CR"/>
              <a:t>Si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t> y </a:t>
            </a:r>
            <a:r>
              <a:rPr lang="es-ES" altLang="es-CR" i="1">
                <a:sym typeface="Symbol" panose="05050102010706020507" pitchFamily="18" charset="2"/>
              </a:rPr>
              <a:t>b</a:t>
            </a:r>
            <a:r>
              <a:rPr lang="es-ES" altLang="es-CR">
                <a:sym typeface="Symbol" panose="05050102010706020507" pitchFamily="18" charset="2"/>
              </a:rPr>
              <a:t> | </a:t>
            </a:r>
            <a:r>
              <a:rPr lang="es-ES" altLang="es-CR" i="1">
                <a:sym typeface="Symbol" panose="05050102010706020507" pitchFamily="18" charset="2"/>
              </a:rPr>
              <a:t>a</a:t>
            </a:r>
            <a:r>
              <a:rPr lang="es-ES" altLang="es-CR"/>
              <a:t>, entonces |</a:t>
            </a:r>
            <a:r>
              <a:rPr lang="es-ES" altLang="es-CR" i="1"/>
              <a:t>a</a:t>
            </a:r>
            <a:r>
              <a:rPr lang="es-ES" altLang="es-CR"/>
              <a:t>| </a:t>
            </a:r>
            <a:r>
              <a:rPr lang="es-ES" altLang="es-CR">
                <a:sym typeface="Symbol" panose="05050102010706020507" pitchFamily="18" charset="2"/>
              </a:rPr>
              <a:t>= </a:t>
            </a:r>
            <a:r>
              <a:rPr lang="es-ES" altLang="es-CR"/>
              <a:t>|</a:t>
            </a:r>
            <a:r>
              <a:rPr lang="es-ES" altLang="es-CR" i="1"/>
              <a:t>b</a:t>
            </a:r>
            <a:r>
              <a:rPr lang="es-ES" altLang="es-CR"/>
              <a:t>|.</a:t>
            </a:r>
          </a:p>
          <a:p>
            <a:pPr lvl="1"/>
            <a:r>
              <a:rPr lang="es-ES" altLang="es-CR"/>
              <a:t>Si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t> y </a:t>
            </a:r>
            <a:r>
              <a:rPr lang="es-ES" altLang="es-CR" i="1">
                <a:sym typeface="Symbol" panose="05050102010706020507" pitchFamily="18" charset="2"/>
              </a:rPr>
              <a:t>b</a:t>
            </a:r>
            <a:r>
              <a:rPr lang="es-ES" altLang="es-CR">
                <a:sym typeface="Symbol" panose="05050102010706020507" pitchFamily="18" charset="2"/>
              </a:rPr>
              <a:t>  0</a:t>
            </a:r>
            <a:r>
              <a:rPr lang="es-ES" altLang="es-CR"/>
              <a:t>, entonces </a:t>
            </a:r>
            <a:r>
              <a:rPr lang="es-ES" altLang="es-CR" i="1"/>
              <a:t>b</a:t>
            </a:r>
            <a:r>
              <a:rPr lang="es-ES" altLang="es-CR"/>
              <a:t>/</a:t>
            </a:r>
            <a:r>
              <a:rPr lang="es-ES" altLang="es-CR" i="1"/>
              <a:t>a</a:t>
            </a:r>
            <a:r>
              <a:rPr lang="es-ES" altLang="es-CR"/>
              <a:t> | </a:t>
            </a:r>
            <a:r>
              <a:rPr lang="es-ES" altLang="es-CR" i="1"/>
              <a:t>b</a:t>
            </a:r>
            <a:r>
              <a:rPr lang="es-ES" altLang="es-CR"/>
              <a:t>.</a:t>
            </a:r>
          </a:p>
          <a:p>
            <a:pPr lvl="1"/>
            <a:r>
              <a:rPr lang="es-ES" altLang="es-CR"/>
              <a:t>Para </a:t>
            </a:r>
            <a:r>
              <a:rPr lang="es-ES" altLang="es-CR" i="1">
                <a:sym typeface="Symbol" panose="05050102010706020507" pitchFamily="18" charset="2"/>
              </a:rPr>
              <a:t>c</a:t>
            </a:r>
            <a:r>
              <a:rPr lang="es-ES" altLang="es-CR">
                <a:sym typeface="Symbol" panose="05050102010706020507" pitchFamily="18" charset="2"/>
              </a:rPr>
              <a:t>  0</a:t>
            </a:r>
            <a:r>
              <a:rPr lang="es-ES" altLang="es-CR"/>
              <a:t>,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a:t>
            </a:r>
            <a:r>
              <a:rPr lang="es-ES" altLang="es-CR"/>
              <a:t> si y sólo si </a:t>
            </a:r>
            <a:r>
              <a:rPr lang="es-ES" altLang="es-CR" i="1">
                <a:sym typeface="Symbol" panose="05050102010706020507" pitchFamily="18" charset="2"/>
              </a:rPr>
              <a:t>ac</a:t>
            </a:r>
            <a:r>
              <a:rPr lang="es-ES" altLang="es-CR">
                <a:sym typeface="Symbol" panose="05050102010706020507" pitchFamily="18" charset="2"/>
              </a:rPr>
              <a:t> | </a:t>
            </a:r>
            <a:r>
              <a:rPr lang="es-ES" altLang="es-CR" i="1">
                <a:sym typeface="Symbol" panose="05050102010706020507" pitchFamily="18" charset="2"/>
              </a:rPr>
              <a:t>bc</a:t>
            </a:r>
            <a:r>
              <a:rPr lang="es-ES" altLang="es-CR"/>
              <a:t> .</a:t>
            </a:r>
          </a:p>
        </p:txBody>
      </p:sp>
      <p:sp>
        <p:nvSpPr>
          <p:cNvPr id="15364" name="3 Marcador de número de diapositiva">
            <a:extLst>
              <a:ext uri="{FF2B5EF4-FFF2-40B4-BE49-F238E27FC236}">
                <a16:creationId xmlns:a16="http://schemas.microsoft.com/office/drawing/2014/main" id="{40F1AFCA-B428-4A9B-B0B7-72AE45D0DF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6E3F6B2C-8EC1-4F06-8F1C-CE2ECC87C7D1}" type="slidenum">
              <a:rPr lang="es-ES" altLang="es-CR" sz="2000" smtClean="0">
                <a:solidFill>
                  <a:schemeClr val="tx2"/>
                </a:solidFill>
              </a:rPr>
              <a:pPr>
                <a:spcBef>
                  <a:spcPct val="0"/>
                </a:spcBef>
                <a:buClrTx/>
                <a:buSzTx/>
                <a:buFontTx/>
                <a:buNone/>
              </a:pPr>
              <a:t>6</a:t>
            </a:fld>
            <a:endParaRPr lang="es-ES" altLang="es-CR" sz="2000">
              <a:solidFill>
                <a:schemeClr val="tx2"/>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Título">
            <a:extLst>
              <a:ext uri="{FF2B5EF4-FFF2-40B4-BE49-F238E27FC236}">
                <a16:creationId xmlns:a16="http://schemas.microsoft.com/office/drawing/2014/main" id="{2270081B-FA73-408B-AC91-2EA796AFFA02}"/>
              </a:ext>
            </a:extLst>
          </p:cNvPr>
          <p:cNvSpPr>
            <a:spLocks noGrp="1"/>
          </p:cNvSpPr>
          <p:nvPr>
            <p:ph type="title"/>
          </p:nvPr>
        </p:nvSpPr>
        <p:spPr/>
        <p:txBody>
          <a:bodyPr/>
          <a:lstStyle/>
          <a:p>
            <a:r>
              <a:rPr lang="es-ES" altLang="es-CR" dirty="0"/>
              <a:t>Teorema Chino del Resto (cont.)</a:t>
            </a:r>
          </a:p>
        </p:txBody>
      </p:sp>
      <mc:AlternateContent xmlns:mc="http://schemas.openxmlformats.org/markup-compatibility/2006" xmlns:a14="http://schemas.microsoft.com/office/drawing/2010/main">
        <mc:Choice Requires="a14">
          <p:sp>
            <p:nvSpPr>
              <p:cNvPr id="107523" name="2 Marcador de contenido">
                <a:extLst>
                  <a:ext uri="{FF2B5EF4-FFF2-40B4-BE49-F238E27FC236}">
                    <a16:creationId xmlns:a16="http://schemas.microsoft.com/office/drawing/2014/main" id="{734612C9-E25E-4CDE-B12F-AF04759FA0B2}"/>
                  </a:ext>
                </a:extLst>
              </p:cNvPr>
              <p:cNvSpPr>
                <a:spLocks noGrp="1"/>
              </p:cNvSpPr>
              <p:nvPr>
                <p:ph idx="1"/>
              </p:nvPr>
            </p:nvSpPr>
            <p:spPr>
              <a:xfrm>
                <a:off x="838200" y="2057400"/>
                <a:ext cx="8305800" cy="4800600"/>
              </a:xfrm>
            </p:spPr>
            <p:txBody>
              <a:bodyPr/>
              <a:lstStyle/>
              <a:p>
                <a:pPr>
                  <a:defRPr/>
                </a:pPr>
                <a:r>
                  <a:rPr lang="es-CR" dirty="0"/>
                  <a:t>Se tiene el siguiente sistema:</a:t>
                </a:r>
              </a:p>
              <a:p>
                <a:pPr>
                  <a:defRPr/>
                </a:pPr>
                <a:endParaRPr lang="es-CR" dirty="0"/>
              </a:p>
              <a:p>
                <a:pPr>
                  <a:defRPr/>
                </a:pPr>
                <a:endParaRPr lang="es-CR" dirty="0"/>
              </a:p>
              <a:p>
                <a:pPr marL="0" indent="0">
                  <a:buFont typeface="Wingdings" panose="05000000000000000000" pitchFamily="2" charset="2"/>
                  <a:buNone/>
                  <a:defRPr/>
                </a:pPr>
                <a:endParaRPr lang="es-CR" dirty="0"/>
              </a:p>
              <a:p>
                <a:pPr marL="0" indent="0">
                  <a:buFont typeface="Wingdings" panose="05000000000000000000" pitchFamily="2" charset="2"/>
                  <a:buNone/>
                  <a:defRPr/>
                </a:pPr>
                <a:endParaRPr lang="es-CR" dirty="0"/>
              </a:p>
              <a:p>
                <a:pPr marL="0" indent="0">
                  <a:buFont typeface="Wingdings" panose="05000000000000000000" pitchFamily="2" charset="2"/>
                  <a:buNone/>
                  <a:defRPr/>
                </a:pPr>
                <a:endParaRPr lang="es-CR" dirty="0"/>
              </a:p>
              <a:p>
                <a:pPr marL="0" indent="0">
                  <a:buFont typeface="Wingdings" panose="05000000000000000000" pitchFamily="2" charset="2"/>
                  <a:buNone/>
                  <a:defRPr/>
                </a:pPr>
                <a:endParaRPr lang="es-CR" dirty="0"/>
              </a:p>
              <a:p>
                <a:pPr lvl="1">
                  <a:defRPr/>
                </a:pPr>
                <a:r>
                  <a:rPr lang="es-CR" dirty="0"/>
                  <a:t>Solución </a:t>
                </a:r>
                <a:r>
                  <a:rPr lang="es-CR" i="1" dirty="0"/>
                  <a:t>x</a:t>
                </a:r>
                <a:r>
                  <a:rPr lang="es-CR" dirty="0"/>
                  <a:t> = 23, número entero positivo más pequeño que soluciona el sistema.</a:t>
                </a:r>
              </a:p>
              <a:p>
                <a:pPr lvl="1">
                  <a:defRPr/>
                </a:pPr>
                <a:r>
                  <a:rPr lang="es-CR" dirty="0"/>
                  <a:t>Las soluciones son todas las </a:t>
                </a:r>
                <a:r>
                  <a:rPr lang="es-CR" i="1" dirty="0"/>
                  <a:t>x</a:t>
                </a:r>
                <a:r>
                  <a:rPr lang="es-CR" dirty="0"/>
                  <a:t> tales que </a:t>
                </a:r>
                <a:r>
                  <a:rPr lang="es-CR" i="1" dirty="0"/>
                  <a:t>x</a:t>
                </a:r>
                <a:r>
                  <a:rPr lang="es-CR" dirty="0"/>
                  <a:t> = 23 + 105</a:t>
                </a:r>
                <a:r>
                  <a:rPr lang="es-CR" i="1" dirty="0"/>
                  <a:t>k</a:t>
                </a:r>
                <a:r>
                  <a:rPr lang="es-CR" dirty="0"/>
                  <a:t>, </a:t>
                </a:r>
                <a:r>
                  <a:rPr lang="es-CR" i="1" dirty="0"/>
                  <a:t>k</a:t>
                </a:r>
                <a:r>
                  <a:rPr lang="es-CR" dirty="0"/>
                  <a:t> </a:t>
                </a:r>
                <a14:m>
                  <m:oMath xmlns:m="http://schemas.openxmlformats.org/officeDocument/2006/math">
                    <m:r>
                      <a:rPr lang="es-CR" i="1">
                        <a:latin typeface="Cambria Math" panose="02040503050406030204" pitchFamily="18" charset="0"/>
                        <a:ea typeface="Cambria Math" panose="02040503050406030204" pitchFamily="18" charset="0"/>
                      </a:rPr>
                      <m:t>∈ </m:t>
                    </m:r>
                    <m:r>
                      <a:rPr lang="es-CR" i="1">
                        <a:latin typeface="Cambria Math" panose="02040503050406030204" pitchFamily="18" charset="0"/>
                        <a:ea typeface="Cambria Math" panose="02040503050406030204" pitchFamily="18" charset="0"/>
                      </a:rPr>
                      <m:t>ℤ</m:t>
                    </m:r>
                    <m:r>
                      <a:rPr lang="es-CR">
                        <a:latin typeface="Cambria Math" panose="02040503050406030204" pitchFamily="18" charset="0"/>
                        <a:ea typeface="Cambria Math" panose="02040503050406030204" pitchFamily="18" charset="0"/>
                      </a:rPr>
                      <m:t>.</m:t>
                    </m:r>
                  </m:oMath>
                </a14:m>
                <a:endParaRPr lang="es-CR" dirty="0"/>
              </a:p>
            </p:txBody>
          </p:sp>
        </mc:Choice>
        <mc:Fallback xmlns="">
          <p:sp>
            <p:nvSpPr>
              <p:cNvPr id="107523" name="2 Marcador de contenido">
                <a:extLst>
                  <a:ext uri="{FF2B5EF4-FFF2-40B4-BE49-F238E27FC236}">
                    <a16:creationId xmlns:a16="http://schemas.microsoft.com/office/drawing/2014/main" id="{734612C9-E25E-4CDE-B12F-AF04759FA0B2}"/>
                  </a:ext>
                </a:extLst>
              </p:cNvPr>
              <p:cNvSpPr>
                <a:spLocks noGrp="1" noRot="1" noChangeAspect="1" noMove="1" noResize="1" noEditPoints="1" noAdjustHandles="1" noChangeArrowheads="1" noChangeShapeType="1" noTextEdit="1"/>
              </p:cNvSpPr>
              <p:nvPr>
                <p:ph idx="1"/>
              </p:nvPr>
            </p:nvSpPr>
            <p:spPr>
              <a:xfrm>
                <a:off x="838200" y="2057400"/>
                <a:ext cx="8305800" cy="4800600"/>
              </a:xfrm>
              <a:blipFill>
                <a:blip r:embed="rId4"/>
                <a:stretch>
                  <a:fillRect l="-514" t="-1017"/>
                </a:stretch>
              </a:blipFill>
            </p:spPr>
            <p:txBody>
              <a:bodyPr/>
              <a:lstStyle/>
              <a:p>
                <a:r>
                  <a:rPr lang="es-CR">
                    <a:noFill/>
                  </a:rPr>
                  <a:t> </a:t>
                </a:r>
              </a:p>
            </p:txBody>
          </p:sp>
        </mc:Fallback>
      </mc:AlternateContent>
      <p:sp>
        <p:nvSpPr>
          <p:cNvPr id="117764" name="3 Marcador de número de diapositiva">
            <a:extLst>
              <a:ext uri="{FF2B5EF4-FFF2-40B4-BE49-F238E27FC236}">
                <a16:creationId xmlns:a16="http://schemas.microsoft.com/office/drawing/2014/main" id="{559E45C9-7B63-4F4B-A566-BB52768A37C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3F102CD-25FB-4793-BA38-DB66C9EAD44E}" type="slidenum">
              <a:rPr lang="es-ES" altLang="es-CR" sz="2000" smtClean="0">
                <a:solidFill>
                  <a:schemeClr val="tx2"/>
                </a:solidFill>
              </a:rPr>
              <a:pPr>
                <a:spcBef>
                  <a:spcPct val="0"/>
                </a:spcBef>
                <a:buClrTx/>
                <a:buSzTx/>
                <a:buFontTx/>
                <a:buNone/>
              </a:pPr>
              <a:t>60</a:t>
            </a:fld>
            <a:endParaRPr lang="es-ES" altLang="es-CR" sz="2000">
              <a:solidFill>
                <a:schemeClr val="tx2"/>
              </a:solidFill>
            </a:endParaRPr>
          </a:p>
        </p:txBody>
      </p:sp>
      <p:graphicFrame>
        <p:nvGraphicFramePr>
          <p:cNvPr id="117765" name="Object 2">
            <a:extLst>
              <a:ext uri="{FF2B5EF4-FFF2-40B4-BE49-F238E27FC236}">
                <a16:creationId xmlns:a16="http://schemas.microsoft.com/office/drawing/2014/main" id="{00C8626A-D47D-4E47-8002-335422FB62D5}"/>
              </a:ext>
            </a:extLst>
          </p:cNvPr>
          <p:cNvGraphicFramePr>
            <a:graphicFrameLocks noChangeAspect="1"/>
          </p:cNvGraphicFramePr>
          <p:nvPr/>
        </p:nvGraphicFramePr>
        <p:xfrm>
          <a:off x="5003800" y="1773238"/>
          <a:ext cx="1462088" cy="1171575"/>
        </p:xfrm>
        <a:graphic>
          <a:graphicData uri="http://schemas.openxmlformats.org/presentationml/2006/ole">
            <mc:AlternateContent xmlns:mc="http://schemas.openxmlformats.org/markup-compatibility/2006">
              <mc:Choice xmlns:v="urn:schemas-microsoft-com:vml" Requires="v">
                <p:oleObj spid="_x0000_s117855" name="Equation" r:id="rId5" imgW="825500" imgH="660400" progId="Equation.3">
                  <p:embed/>
                </p:oleObj>
              </mc:Choice>
              <mc:Fallback>
                <p:oleObj name="Equation" r:id="rId5" imgW="825500" imgH="6604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1773238"/>
                        <a:ext cx="1462088"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7766" name="Object 2">
            <a:extLst>
              <a:ext uri="{FF2B5EF4-FFF2-40B4-BE49-F238E27FC236}">
                <a16:creationId xmlns:a16="http://schemas.microsoft.com/office/drawing/2014/main" id="{BC64AB54-9C5C-484E-B67B-104A3A20727D}"/>
              </a:ext>
            </a:extLst>
          </p:cNvPr>
          <p:cNvGraphicFramePr>
            <a:graphicFrameLocks noChangeAspect="1"/>
          </p:cNvGraphicFramePr>
          <p:nvPr>
            <p:extLst>
              <p:ext uri="{D42A27DB-BD31-4B8C-83A1-F6EECF244321}">
                <p14:modId xmlns:p14="http://schemas.microsoft.com/office/powerpoint/2010/main" val="3627143977"/>
              </p:ext>
            </p:extLst>
          </p:nvPr>
        </p:nvGraphicFramePr>
        <p:xfrm>
          <a:off x="1042988" y="2852738"/>
          <a:ext cx="7480300" cy="2430462"/>
        </p:xfrm>
        <a:graphic>
          <a:graphicData uri="http://schemas.openxmlformats.org/presentationml/2006/ole">
            <mc:AlternateContent xmlns:mc="http://schemas.openxmlformats.org/markup-compatibility/2006">
              <mc:Choice xmlns:v="urn:schemas-microsoft-com:vml" Requires="v">
                <p:oleObj spid="_x0000_s117856" name="Equation" r:id="rId7" imgW="4228920" imgH="1371600" progId="Equation.3">
                  <p:embed/>
                </p:oleObj>
              </mc:Choice>
              <mc:Fallback>
                <p:oleObj name="Equation" r:id="rId7" imgW="4228920" imgH="1371600" progId="Equation.3">
                  <p:embed/>
                  <p:pic>
                    <p:nvPicPr>
                      <p:cNvPr id="0" name="Object 2"/>
                      <p:cNvPicPr>
                        <a:picLocks noChangeAspect="1" noChangeArrowheads="1"/>
                      </p:cNvPicPr>
                      <p:nvPr/>
                    </p:nvPicPr>
                    <p:blipFill>
                      <a:blip r:embed="rId8"/>
                      <a:srcRect/>
                      <a:stretch>
                        <a:fillRect/>
                      </a:stretch>
                    </p:blipFill>
                    <p:spPr bwMode="auto">
                      <a:xfrm>
                        <a:off x="1042988" y="2852738"/>
                        <a:ext cx="7480300" cy="243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7A0B-EC2A-47A0-B1EA-553F4B580086}"/>
              </a:ext>
            </a:extLst>
          </p:cNvPr>
          <p:cNvSpPr>
            <a:spLocks noGrp="1"/>
          </p:cNvSpPr>
          <p:nvPr>
            <p:ph type="title"/>
          </p:nvPr>
        </p:nvSpPr>
        <p:spPr/>
        <p:txBody>
          <a:bodyPr/>
          <a:lstStyle/>
          <a:p>
            <a:r>
              <a:rPr lang="es-CR" dirty="0"/>
              <a:t>Método Sustitución hacia Atrás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FEA175-11E4-486B-B9DA-8B12937B388C}"/>
                  </a:ext>
                </a:extLst>
              </p:cNvPr>
              <p:cNvSpPr>
                <a:spLocks noGrp="1"/>
              </p:cNvSpPr>
              <p:nvPr>
                <p:ph idx="1"/>
              </p:nvPr>
            </p:nvSpPr>
            <p:spPr>
              <a:xfrm>
                <a:off x="838200" y="2057400"/>
                <a:ext cx="8305800" cy="4827984"/>
              </a:xfrm>
            </p:spPr>
            <p:txBody>
              <a:bodyPr/>
              <a:lstStyle/>
              <a:p>
                <a:pPr>
                  <a:defRPr/>
                </a:pPr>
                <a:r>
                  <a:rPr lang="es-CR" dirty="0"/>
                  <a:t>Se tiene el siguiente sistema:</a:t>
                </a:r>
              </a:p>
              <a:p>
                <a:pPr lvl="1">
                  <a:defRPr/>
                </a:pPr>
                <a:r>
                  <a:rPr lang="es-CR" i="1" dirty="0"/>
                  <a:t>x</a:t>
                </a:r>
                <a:r>
                  <a:rPr lang="es-CR" dirty="0"/>
                  <a:t> </a:t>
                </a:r>
                <a:r>
                  <a:rPr lang="es-ES" altLang="es-CR" dirty="0">
                    <a:sym typeface="Symbol" panose="05050102010706020507" pitchFamily="18" charset="2"/>
                  </a:rPr>
                  <a:t> 1 (mod5) → </a:t>
                </a:r>
                <a:r>
                  <a:rPr lang="es-ES" altLang="es-CR" i="1" dirty="0">
                    <a:sym typeface="Symbol" panose="05050102010706020507" pitchFamily="18" charset="2"/>
                  </a:rPr>
                  <a:t>x</a:t>
                </a:r>
                <a:r>
                  <a:rPr lang="es-ES" altLang="es-CR" dirty="0">
                    <a:sym typeface="Symbol" panose="05050102010706020507" pitchFamily="18" charset="2"/>
                  </a:rPr>
                  <a:t> = 5</a:t>
                </a:r>
                <a:r>
                  <a:rPr lang="es-ES" altLang="es-CR" i="1" dirty="0">
                    <a:sym typeface="Symbol" panose="05050102010706020507" pitchFamily="18" charset="2"/>
                  </a:rPr>
                  <a:t>t</a:t>
                </a:r>
                <a:r>
                  <a:rPr lang="es-ES" altLang="es-CR" dirty="0">
                    <a:sym typeface="Symbol" panose="05050102010706020507" pitchFamily="18" charset="2"/>
                  </a:rPr>
                  <a:t> + 1</a:t>
                </a:r>
              </a:p>
              <a:p>
                <a:pPr lvl="1">
                  <a:defRPr/>
                </a:pPr>
                <a:r>
                  <a:rPr lang="es-CR" i="1" dirty="0"/>
                  <a:t>x</a:t>
                </a:r>
                <a:r>
                  <a:rPr lang="es-CR" dirty="0"/>
                  <a:t> </a:t>
                </a:r>
                <a:r>
                  <a:rPr lang="es-ES" altLang="es-CR" dirty="0">
                    <a:sym typeface="Symbol" panose="05050102010706020507" pitchFamily="18" charset="2"/>
                  </a:rPr>
                  <a:t> 2 (mod6) → 5</a:t>
                </a:r>
                <a:r>
                  <a:rPr lang="es-ES" altLang="es-CR" i="1" dirty="0">
                    <a:sym typeface="Symbol" panose="05050102010706020507" pitchFamily="18" charset="2"/>
                  </a:rPr>
                  <a:t>t</a:t>
                </a:r>
                <a:r>
                  <a:rPr lang="es-ES" altLang="es-CR" dirty="0">
                    <a:sym typeface="Symbol" panose="05050102010706020507" pitchFamily="18" charset="2"/>
                  </a:rPr>
                  <a:t> + 1  2 (mod6) → </a:t>
                </a:r>
                <a:r>
                  <a:rPr lang="es-ES" altLang="es-CR" i="1" dirty="0">
                    <a:sym typeface="Symbol" panose="05050102010706020507" pitchFamily="18" charset="2"/>
                  </a:rPr>
                  <a:t>t</a:t>
                </a:r>
                <a:r>
                  <a:rPr lang="es-ES" altLang="es-CR" dirty="0">
                    <a:sym typeface="Symbol" panose="05050102010706020507" pitchFamily="18" charset="2"/>
                  </a:rPr>
                  <a:t>  5 (mod6)</a:t>
                </a:r>
              </a:p>
              <a:p>
                <a:pPr lvl="1">
                  <a:defRPr/>
                </a:pPr>
                <a:r>
                  <a:rPr lang="es-ES" altLang="es-CR" i="1" dirty="0">
                    <a:sym typeface="Symbol" panose="05050102010706020507" pitchFamily="18" charset="2"/>
                  </a:rPr>
                  <a:t>t</a:t>
                </a:r>
                <a:r>
                  <a:rPr lang="es-ES" altLang="es-CR" dirty="0">
                    <a:sym typeface="Symbol" panose="05050102010706020507" pitchFamily="18" charset="2"/>
                  </a:rPr>
                  <a:t>  5 (mod6) → </a:t>
                </a:r>
                <a:r>
                  <a:rPr lang="es-ES" altLang="es-CR" i="1" dirty="0">
                    <a:sym typeface="Symbol" panose="05050102010706020507" pitchFamily="18" charset="2"/>
                  </a:rPr>
                  <a:t>t</a:t>
                </a:r>
                <a:r>
                  <a:rPr lang="es-ES" altLang="es-CR" dirty="0">
                    <a:sym typeface="Symbol" panose="05050102010706020507" pitchFamily="18" charset="2"/>
                  </a:rPr>
                  <a:t> = 6</a:t>
                </a:r>
                <a:r>
                  <a:rPr lang="es-ES" altLang="es-CR" i="1" dirty="0">
                    <a:sym typeface="Symbol" panose="05050102010706020507" pitchFamily="18" charset="2"/>
                  </a:rPr>
                  <a:t>u</a:t>
                </a:r>
                <a:r>
                  <a:rPr lang="es-ES" altLang="es-CR" dirty="0">
                    <a:sym typeface="Symbol" panose="05050102010706020507" pitchFamily="18" charset="2"/>
                  </a:rPr>
                  <a:t> + 5</a:t>
                </a:r>
              </a:p>
              <a:p>
                <a:pPr lvl="1">
                  <a:defRPr/>
                </a:pPr>
                <a:r>
                  <a:rPr lang="es-ES" altLang="es-CR" i="1" dirty="0">
                    <a:sym typeface="Symbol" panose="05050102010706020507" pitchFamily="18" charset="2"/>
                  </a:rPr>
                  <a:t>x</a:t>
                </a:r>
                <a:r>
                  <a:rPr lang="es-ES" altLang="es-CR" dirty="0">
                    <a:sym typeface="Symbol" panose="05050102010706020507" pitchFamily="18" charset="2"/>
                  </a:rPr>
                  <a:t> = 5</a:t>
                </a:r>
                <a:r>
                  <a:rPr lang="es-ES" altLang="es-CR" i="1" dirty="0">
                    <a:sym typeface="Symbol" panose="05050102010706020507" pitchFamily="18" charset="2"/>
                  </a:rPr>
                  <a:t>t</a:t>
                </a:r>
                <a:r>
                  <a:rPr lang="es-ES" altLang="es-CR" dirty="0">
                    <a:sym typeface="Symbol" panose="05050102010706020507" pitchFamily="18" charset="2"/>
                  </a:rPr>
                  <a:t> + 1 → </a:t>
                </a:r>
                <a:r>
                  <a:rPr lang="es-ES" altLang="es-CR" i="1" dirty="0">
                    <a:sym typeface="Symbol" panose="05050102010706020507" pitchFamily="18" charset="2"/>
                  </a:rPr>
                  <a:t>x</a:t>
                </a:r>
                <a:r>
                  <a:rPr lang="es-ES" altLang="es-CR" dirty="0">
                    <a:sym typeface="Symbol" panose="05050102010706020507" pitchFamily="18" charset="2"/>
                  </a:rPr>
                  <a:t> = 5(6</a:t>
                </a:r>
                <a:r>
                  <a:rPr lang="es-ES" altLang="es-CR" i="1" dirty="0">
                    <a:sym typeface="Symbol" panose="05050102010706020507" pitchFamily="18" charset="2"/>
                  </a:rPr>
                  <a:t>u</a:t>
                </a:r>
                <a:r>
                  <a:rPr lang="es-ES" altLang="es-CR" dirty="0">
                    <a:sym typeface="Symbol" panose="05050102010706020507" pitchFamily="18" charset="2"/>
                  </a:rPr>
                  <a:t> + 5) + 1 → </a:t>
                </a:r>
                <a:r>
                  <a:rPr lang="es-ES" altLang="es-CR" i="1" dirty="0">
                    <a:sym typeface="Symbol" panose="05050102010706020507" pitchFamily="18" charset="2"/>
                  </a:rPr>
                  <a:t>x</a:t>
                </a:r>
                <a:r>
                  <a:rPr lang="es-ES" altLang="es-CR" dirty="0">
                    <a:sym typeface="Symbol" panose="05050102010706020507" pitchFamily="18" charset="2"/>
                  </a:rPr>
                  <a:t> = 30</a:t>
                </a:r>
                <a:r>
                  <a:rPr lang="es-ES" altLang="es-CR" i="1" dirty="0">
                    <a:sym typeface="Symbol" panose="05050102010706020507" pitchFamily="18" charset="2"/>
                  </a:rPr>
                  <a:t>u</a:t>
                </a:r>
                <a:r>
                  <a:rPr lang="es-ES" altLang="es-CR" dirty="0">
                    <a:sym typeface="Symbol" panose="05050102010706020507" pitchFamily="18" charset="2"/>
                  </a:rPr>
                  <a:t> + 26 </a:t>
                </a:r>
                <a:endParaRPr lang="es-CR" i="1" dirty="0"/>
              </a:p>
              <a:p>
                <a:pPr lvl="1">
                  <a:defRPr/>
                </a:pPr>
                <a:r>
                  <a:rPr lang="es-CR" i="1" dirty="0"/>
                  <a:t>x</a:t>
                </a:r>
                <a:r>
                  <a:rPr lang="es-CR" dirty="0"/>
                  <a:t> </a:t>
                </a:r>
                <a:r>
                  <a:rPr lang="es-ES" altLang="es-CR" dirty="0">
                    <a:sym typeface="Symbol" panose="05050102010706020507" pitchFamily="18" charset="2"/>
                  </a:rPr>
                  <a:t> 3 (mod7) → 30</a:t>
                </a:r>
                <a:r>
                  <a:rPr lang="es-ES" altLang="es-CR" i="1" dirty="0">
                    <a:sym typeface="Symbol" panose="05050102010706020507" pitchFamily="18" charset="2"/>
                  </a:rPr>
                  <a:t>u</a:t>
                </a:r>
                <a:r>
                  <a:rPr lang="es-ES" altLang="es-CR" dirty="0">
                    <a:sym typeface="Symbol" panose="05050102010706020507" pitchFamily="18" charset="2"/>
                  </a:rPr>
                  <a:t> + 26  3 (mod7) → </a:t>
                </a:r>
                <a:r>
                  <a:rPr lang="es-ES" altLang="es-CR" i="1" dirty="0">
                    <a:sym typeface="Symbol" panose="05050102010706020507" pitchFamily="18" charset="2"/>
                  </a:rPr>
                  <a:t>u</a:t>
                </a:r>
                <a:r>
                  <a:rPr lang="es-ES" altLang="es-CR" dirty="0">
                    <a:sym typeface="Symbol" panose="05050102010706020507" pitchFamily="18" charset="2"/>
                  </a:rPr>
                  <a:t>  6 (mod7)</a:t>
                </a:r>
              </a:p>
              <a:p>
                <a:pPr lvl="1">
                  <a:defRPr/>
                </a:pPr>
                <a:r>
                  <a:rPr lang="es-ES" altLang="es-CR" i="1" dirty="0">
                    <a:sym typeface="Symbol" panose="05050102010706020507" pitchFamily="18" charset="2"/>
                  </a:rPr>
                  <a:t>u</a:t>
                </a:r>
                <a:r>
                  <a:rPr lang="es-ES" altLang="es-CR" dirty="0">
                    <a:sym typeface="Symbol" panose="05050102010706020507" pitchFamily="18" charset="2"/>
                  </a:rPr>
                  <a:t>  6 (mod7) → </a:t>
                </a:r>
                <a:r>
                  <a:rPr lang="es-ES" altLang="es-CR" i="1" dirty="0">
                    <a:sym typeface="Symbol" panose="05050102010706020507" pitchFamily="18" charset="2"/>
                  </a:rPr>
                  <a:t>u</a:t>
                </a:r>
                <a:r>
                  <a:rPr lang="es-ES" altLang="es-CR" dirty="0">
                    <a:sym typeface="Symbol" panose="05050102010706020507" pitchFamily="18" charset="2"/>
                  </a:rPr>
                  <a:t> = 7</a:t>
                </a:r>
                <a:r>
                  <a:rPr lang="es-ES" altLang="es-CR" i="1" dirty="0">
                    <a:sym typeface="Symbol" panose="05050102010706020507" pitchFamily="18" charset="2"/>
                  </a:rPr>
                  <a:t>v</a:t>
                </a:r>
                <a:r>
                  <a:rPr lang="es-ES" altLang="es-CR" dirty="0">
                    <a:sym typeface="Symbol" panose="05050102010706020507" pitchFamily="18" charset="2"/>
                  </a:rPr>
                  <a:t> + 6 </a:t>
                </a:r>
              </a:p>
              <a:p>
                <a:pPr lvl="1">
                  <a:defRPr/>
                </a:pPr>
                <a:r>
                  <a:rPr lang="es-ES" altLang="es-CR" i="1" dirty="0">
                    <a:sym typeface="Symbol" panose="05050102010706020507" pitchFamily="18" charset="2"/>
                  </a:rPr>
                  <a:t>x</a:t>
                </a:r>
                <a:r>
                  <a:rPr lang="es-ES" altLang="es-CR" dirty="0">
                    <a:sym typeface="Symbol" panose="05050102010706020507" pitchFamily="18" charset="2"/>
                  </a:rPr>
                  <a:t> = 30</a:t>
                </a:r>
                <a:r>
                  <a:rPr lang="es-ES" altLang="es-CR" i="1" dirty="0">
                    <a:sym typeface="Symbol" panose="05050102010706020507" pitchFamily="18" charset="2"/>
                  </a:rPr>
                  <a:t>u</a:t>
                </a:r>
                <a:r>
                  <a:rPr lang="es-ES" altLang="es-CR" dirty="0">
                    <a:sym typeface="Symbol" panose="05050102010706020507" pitchFamily="18" charset="2"/>
                  </a:rPr>
                  <a:t> + 26 → </a:t>
                </a:r>
                <a:r>
                  <a:rPr lang="es-ES" altLang="es-CR" i="1" dirty="0">
                    <a:sym typeface="Symbol" panose="05050102010706020507" pitchFamily="18" charset="2"/>
                  </a:rPr>
                  <a:t>x</a:t>
                </a:r>
                <a:r>
                  <a:rPr lang="es-ES" altLang="es-CR" dirty="0">
                    <a:sym typeface="Symbol" panose="05050102010706020507" pitchFamily="18" charset="2"/>
                  </a:rPr>
                  <a:t> = 30(7</a:t>
                </a:r>
                <a:r>
                  <a:rPr lang="es-ES" altLang="es-CR" i="1" dirty="0">
                    <a:sym typeface="Symbol" panose="05050102010706020507" pitchFamily="18" charset="2"/>
                  </a:rPr>
                  <a:t>v</a:t>
                </a:r>
                <a:r>
                  <a:rPr lang="es-ES" altLang="es-CR" dirty="0">
                    <a:sym typeface="Symbol" panose="05050102010706020507" pitchFamily="18" charset="2"/>
                  </a:rPr>
                  <a:t> + 6) + 26 → </a:t>
                </a:r>
                <a:r>
                  <a:rPr lang="es-ES" altLang="es-CR" i="1" dirty="0">
                    <a:sym typeface="Symbol" panose="05050102010706020507" pitchFamily="18" charset="2"/>
                  </a:rPr>
                  <a:t>x</a:t>
                </a:r>
                <a:r>
                  <a:rPr lang="es-ES" altLang="es-CR" dirty="0">
                    <a:sym typeface="Symbol" panose="05050102010706020507" pitchFamily="18" charset="2"/>
                  </a:rPr>
                  <a:t> = 210</a:t>
                </a:r>
                <a:r>
                  <a:rPr lang="es-ES" altLang="es-CR" i="1" dirty="0">
                    <a:sym typeface="Symbol" panose="05050102010706020507" pitchFamily="18" charset="2"/>
                  </a:rPr>
                  <a:t>u</a:t>
                </a:r>
                <a:r>
                  <a:rPr lang="es-ES" altLang="es-CR" dirty="0">
                    <a:sym typeface="Symbol" panose="05050102010706020507" pitchFamily="18" charset="2"/>
                  </a:rPr>
                  <a:t> + 206</a:t>
                </a:r>
              </a:p>
              <a:p>
                <a:pPr lvl="1">
                  <a:defRPr/>
                </a:pPr>
                <a:r>
                  <a:rPr lang="es-ES" altLang="es-CR" i="1" dirty="0">
                    <a:sym typeface="Symbol" panose="05050102010706020507" pitchFamily="18" charset="2"/>
                  </a:rPr>
                  <a:t>x</a:t>
                </a:r>
                <a:r>
                  <a:rPr lang="es-ES" altLang="es-CR" dirty="0">
                    <a:sym typeface="Symbol" panose="05050102010706020507" pitchFamily="18" charset="2"/>
                  </a:rPr>
                  <a:t> = 210</a:t>
                </a:r>
                <a:r>
                  <a:rPr lang="es-ES" altLang="es-CR" i="1" dirty="0">
                    <a:sym typeface="Symbol" panose="05050102010706020507" pitchFamily="18" charset="2"/>
                  </a:rPr>
                  <a:t>u</a:t>
                </a:r>
                <a:r>
                  <a:rPr lang="es-ES" altLang="es-CR" dirty="0">
                    <a:sym typeface="Symbol" panose="05050102010706020507" pitchFamily="18" charset="2"/>
                  </a:rPr>
                  <a:t> + 206 → </a:t>
                </a:r>
                <a:r>
                  <a:rPr lang="es-CR" i="1" dirty="0"/>
                  <a:t>x</a:t>
                </a:r>
                <a:r>
                  <a:rPr lang="es-CR" dirty="0"/>
                  <a:t> </a:t>
                </a:r>
                <a:r>
                  <a:rPr lang="es-ES" altLang="es-CR" dirty="0">
                    <a:sym typeface="Symbol" panose="05050102010706020507" pitchFamily="18" charset="2"/>
                  </a:rPr>
                  <a:t> 206 (mod210)</a:t>
                </a:r>
              </a:p>
              <a:p>
                <a:pPr lvl="1">
                  <a:defRPr/>
                </a:pPr>
                <a:r>
                  <a:rPr lang="es-CR" dirty="0"/>
                  <a:t>Solución </a:t>
                </a:r>
                <a:r>
                  <a:rPr lang="es-CR" i="1" dirty="0"/>
                  <a:t>x</a:t>
                </a:r>
                <a:r>
                  <a:rPr lang="es-CR" dirty="0"/>
                  <a:t> = 206, número entero positivo más pequeño que soluciona el sistema.</a:t>
                </a:r>
              </a:p>
              <a:p>
                <a:pPr lvl="1">
                  <a:defRPr/>
                </a:pPr>
                <a:r>
                  <a:rPr lang="es-CR" dirty="0"/>
                  <a:t>Las soluciones son todas las </a:t>
                </a:r>
                <a:r>
                  <a:rPr lang="es-CR" i="1" dirty="0"/>
                  <a:t>x</a:t>
                </a:r>
                <a:r>
                  <a:rPr lang="es-CR" dirty="0"/>
                  <a:t> tales que </a:t>
                </a:r>
                <a:r>
                  <a:rPr lang="es-CR" i="1" dirty="0"/>
                  <a:t>x</a:t>
                </a:r>
                <a:r>
                  <a:rPr lang="es-CR" dirty="0"/>
                  <a:t> = 206 + 210</a:t>
                </a:r>
                <a:r>
                  <a:rPr lang="es-CR" i="1" dirty="0"/>
                  <a:t>k</a:t>
                </a:r>
                <a:r>
                  <a:rPr lang="es-CR" dirty="0"/>
                  <a:t>, </a:t>
                </a:r>
                <a:r>
                  <a:rPr lang="es-CR" i="1" dirty="0"/>
                  <a:t>k</a:t>
                </a:r>
                <a:r>
                  <a:rPr lang="es-CR" dirty="0"/>
                  <a:t> </a:t>
                </a:r>
                <a14:m>
                  <m:oMath xmlns:m="http://schemas.openxmlformats.org/officeDocument/2006/math">
                    <m:r>
                      <a:rPr lang="es-CR" i="1">
                        <a:latin typeface="Cambria Math" panose="02040503050406030204" pitchFamily="18" charset="0"/>
                        <a:ea typeface="Cambria Math" panose="02040503050406030204" pitchFamily="18" charset="0"/>
                      </a:rPr>
                      <m:t>∈ </m:t>
                    </m:r>
                    <m:r>
                      <a:rPr lang="es-CR" i="1">
                        <a:latin typeface="Cambria Math" panose="02040503050406030204" pitchFamily="18" charset="0"/>
                        <a:ea typeface="Cambria Math" panose="02040503050406030204" pitchFamily="18" charset="0"/>
                      </a:rPr>
                      <m:t>ℤ</m:t>
                    </m:r>
                    <m:r>
                      <a:rPr lang="es-CR">
                        <a:latin typeface="Cambria Math" panose="02040503050406030204" pitchFamily="18" charset="0"/>
                        <a:ea typeface="Cambria Math" panose="02040503050406030204" pitchFamily="18" charset="0"/>
                      </a:rPr>
                      <m:t>.</m:t>
                    </m:r>
                  </m:oMath>
                </a14:m>
                <a:endParaRPr lang="es-CR" dirty="0"/>
              </a:p>
            </p:txBody>
          </p:sp>
        </mc:Choice>
        <mc:Fallback xmlns="">
          <p:sp>
            <p:nvSpPr>
              <p:cNvPr id="3" name="Content Placeholder 2">
                <a:extLst>
                  <a:ext uri="{FF2B5EF4-FFF2-40B4-BE49-F238E27FC236}">
                    <a16:creationId xmlns:a16="http://schemas.microsoft.com/office/drawing/2014/main" id="{4FFEA175-11E4-486B-B9DA-8B12937B388C}"/>
                  </a:ext>
                </a:extLst>
              </p:cNvPr>
              <p:cNvSpPr>
                <a:spLocks noGrp="1" noRot="1" noChangeAspect="1" noMove="1" noResize="1" noEditPoints="1" noAdjustHandles="1" noChangeArrowheads="1" noChangeShapeType="1" noTextEdit="1"/>
              </p:cNvSpPr>
              <p:nvPr>
                <p:ph idx="1"/>
              </p:nvPr>
            </p:nvSpPr>
            <p:spPr>
              <a:xfrm>
                <a:off x="838200" y="2057400"/>
                <a:ext cx="8305800" cy="4827984"/>
              </a:xfrm>
              <a:blipFill>
                <a:blip r:embed="rId4"/>
                <a:stretch>
                  <a:fillRect l="-514" t="-1011" b="-2402"/>
                </a:stretch>
              </a:blipFill>
            </p:spPr>
            <p:txBody>
              <a:bodyPr/>
              <a:lstStyle/>
              <a:p>
                <a:r>
                  <a:rPr lang="es-CR">
                    <a:noFill/>
                  </a:rPr>
                  <a:t> </a:t>
                </a:r>
              </a:p>
            </p:txBody>
          </p:sp>
        </mc:Fallback>
      </mc:AlternateContent>
      <p:sp>
        <p:nvSpPr>
          <p:cNvPr id="4" name="Slide Number Placeholder 3">
            <a:extLst>
              <a:ext uri="{FF2B5EF4-FFF2-40B4-BE49-F238E27FC236}">
                <a16:creationId xmlns:a16="http://schemas.microsoft.com/office/drawing/2014/main" id="{EA1C1DE5-D376-47EB-B0D2-1D2265CE5A78}"/>
              </a:ext>
            </a:extLst>
          </p:cNvPr>
          <p:cNvSpPr>
            <a:spLocks noGrp="1"/>
          </p:cNvSpPr>
          <p:nvPr>
            <p:ph type="sldNum" sz="quarter" idx="10"/>
          </p:nvPr>
        </p:nvSpPr>
        <p:spPr/>
        <p:txBody>
          <a:bodyPr/>
          <a:lstStyle/>
          <a:p>
            <a:pPr>
              <a:defRPr/>
            </a:pPr>
            <a:fld id="{DE6880AB-6ADE-4600-B753-3D59E3989256}" type="slidenum">
              <a:rPr lang="es-ES" altLang="es-CR" smtClean="0"/>
              <a:pPr>
                <a:defRPr/>
              </a:pPr>
              <a:t>61</a:t>
            </a:fld>
            <a:endParaRPr lang="es-ES" altLang="es-CR"/>
          </a:p>
        </p:txBody>
      </p:sp>
      <p:graphicFrame>
        <p:nvGraphicFramePr>
          <p:cNvPr id="6" name="Object 2">
            <a:extLst>
              <a:ext uri="{FF2B5EF4-FFF2-40B4-BE49-F238E27FC236}">
                <a16:creationId xmlns:a16="http://schemas.microsoft.com/office/drawing/2014/main" id="{1E26ECE9-D80C-417C-9775-E71FA43CAF8D}"/>
              </a:ext>
            </a:extLst>
          </p:cNvPr>
          <p:cNvGraphicFramePr>
            <a:graphicFrameLocks noChangeAspect="1"/>
          </p:cNvGraphicFramePr>
          <p:nvPr>
            <p:extLst>
              <p:ext uri="{D42A27DB-BD31-4B8C-83A1-F6EECF244321}">
                <p14:modId xmlns:p14="http://schemas.microsoft.com/office/powerpoint/2010/main" val="3951764377"/>
              </p:ext>
            </p:extLst>
          </p:nvPr>
        </p:nvGraphicFramePr>
        <p:xfrm>
          <a:off x="5342160" y="1773238"/>
          <a:ext cx="1462088" cy="1171575"/>
        </p:xfrm>
        <a:graphic>
          <a:graphicData uri="http://schemas.openxmlformats.org/presentationml/2006/ole">
            <mc:AlternateContent xmlns:mc="http://schemas.openxmlformats.org/markup-compatibility/2006">
              <mc:Choice xmlns:v="urn:schemas-microsoft-com:vml" Requires="v">
                <p:oleObj spid="_x0000_s199721" name="Equation" r:id="rId5" imgW="825480" imgH="660240" progId="Equation.3">
                  <p:embed/>
                </p:oleObj>
              </mc:Choice>
              <mc:Fallback>
                <p:oleObj name="Equation" r:id="rId5" imgW="825480" imgH="660240" progId="Equation.3">
                  <p:embed/>
                  <p:pic>
                    <p:nvPicPr>
                      <p:cNvPr id="117765" name="Object 2">
                        <a:extLst>
                          <a:ext uri="{FF2B5EF4-FFF2-40B4-BE49-F238E27FC236}">
                            <a16:creationId xmlns:a16="http://schemas.microsoft.com/office/drawing/2014/main" id="{00C8626A-D47D-4E47-8002-335422FB62D5}"/>
                          </a:ext>
                        </a:extLst>
                      </p:cNvPr>
                      <p:cNvPicPr>
                        <a:picLocks noChangeAspect="1" noChangeArrowheads="1"/>
                      </p:cNvPicPr>
                      <p:nvPr/>
                    </p:nvPicPr>
                    <p:blipFill>
                      <a:blip r:embed="rId6"/>
                      <a:srcRect/>
                      <a:stretch>
                        <a:fillRect/>
                      </a:stretch>
                    </p:blipFill>
                    <p:spPr bwMode="auto">
                      <a:xfrm>
                        <a:off x="5342160" y="1773238"/>
                        <a:ext cx="1462088"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05091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7A0B-EC2A-47A0-B1EA-553F4B580086}"/>
              </a:ext>
            </a:extLst>
          </p:cNvPr>
          <p:cNvSpPr>
            <a:spLocks noGrp="1"/>
          </p:cNvSpPr>
          <p:nvPr>
            <p:ph type="title"/>
          </p:nvPr>
        </p:nvSpPr>
        <p:spPr/>
        <p:txBody>
          <a:bodyPr/>
          <a:lstStyle/>
          <a:p>
            <a:r>
              <a:rPr lang="es-CR" dirty="0"/>
              <a:t>Método Sustitución hacia Atrás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FEA175-11E4-486B-B9DA-8B12937B388C}"/>
                  </a:ext>
                </a:extLst>
              </p:cNvPr>
              <p:cNvSpPr>
                <a:spLocks noGrp="1"/>
              </p:cNvSpPr>
              <p:nvPr>
                <p:ph idx="1"/>
              </p:nvPr>
            </p:nvSpPr>
            <p:spPr>
              <a:xfrm>
                <a:off x="838200" y="2057400"/>
                <a:ext cx="8305800" cy="4827984"/>
              </a:xfrm>
            </p:spPr>
            <p:txBody>
              <a:bodyPr/>
              <a:lstStyle/>
              <a:p>
                <a:pPr>
                  <a:defRPr/>
                </a:pPr>
                <a14:m>
                  <m:oMath xmlns:m="http://schemas.openxmlformats.org/officeDocument/2006/math">
                    <m:r>
                      <a:rPr lang="es-CR" altLang="es-CR" i="1" smtClean="0">
                        <a:latin typeface="Cambria Math" panose="02040503050406030204" pitchFamily="18" charset="0"/>
                        <a:sym typeface="Symbol" panose="05050102010706020507" pitchFamily="18" charset="2"/>
                      </a:rPr>
                      <m:t>5</m:t>
                    </m:r>
                    <m:r>
                      <a:rPr lang="es-CR" altLang="es-CR" i="1" smtClean="0">
                        <a:latin typeface="Cambria Math" panose="02040503050406030204" pitchFamily="18" charset="0"/>
                        <a:sym typeface="Symbol" panose="05050102010706020507" pitchFamily="18" charset="2"/>
                      </a:rPr>
                      <m:t>𝑡</m:t>
                    </m:r>
                    <m:r>
                      <a:rPr lang="es-CR" altLang="es-CR" i="1" smtClean="0">
                        <a:latin typeface="Cambria Math" panose="02040503050406030204" pitchFamily="18" charset="0"/>
                        <a:sym typeface="Symbol" panose="05050102010706020507" pitchFamily="18" charset="2"/>
                      </a:rPr>
                      <m:t>+1≡2</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i="1">
                            <a:latin typeface="Cambria Math" panose="02040503050406030204" pitchFamily="18" charset="0"/>
                            <a:ea typeface="Cambria Math" panose="02040503050406030204" pitchFamily="18" charset="0"/>
                            <a:sym typeface="Symbol" panose="05050102010706020507" pitchFamily="18" charset="2"/>
                          </a:rPr>
                          <m:t>6</m:t>
                        </m:r>
                      </m:e>
                    </m:d>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i="1">
                        <a:latin typeface="Cambria Math" panose="02040503050406030204" pitchFamily="18" charset="0"/>
                        <a:ea typeface="Cambria Math" panose="02040503050406030204" pitchFamily="18" charset="0"/>
                        <a:sym typeface="Symbol" panose="05050102010706020507" pitchFamily="18" charset="2"/>
                      </a:rPr>
                      <m:t>𝑡</m:t>
                    </m:r>
                    <m:r>
                      <a:rPr lang="es-CR" altLang="es-CR" i="1">
                        <a:latin typeface="Cambria Math" panose="02040503050406030204" pitchFamily="18" charset="0"/>
                        <a:ea typeface="Cambria Math" panose="02040503050406030204" pitchFamily="18" charset="0"/>
                        <a:sym typeface="Symbol" panose="05050102010706020507" pitchFamily="18" charset="2"/>
                      </a:rPr>
                      <m:t>≡5</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i="1">
                            <a:latin typeface="Cambria Math" panose="02040503050406030204" pitchFamily="18" charset="0"/>
                            <a:ea typeface="Cambria Math" panose="02040503050406030204" pitchFamily="18" charset="0"/>
                            <a:sym typeface="Symbol" panose="05050102010706020507" pitchFamily="18" charset="2"/>
                          </a:rPr>
                          <m:t>6</m:t>
                        </m:r>
                      </m:e>
                    </m:d>
                  </m:oMath>
                </a14:m>
                <a:endParaRPr lang="es-ES" altLang="es-CR" dirty="0">
                  <a:sym typeface="Symbol" panose="05050102010706020507" pitchFamily="18" charset="2"/>
                </a:endParaRPr>
              </a:p>
              <a:p>
                <a:pPr lvl="1">
                  <a:defRPr/>
                </a:pPr>
                <a14:m>
                  <m:oMath xmlns:m="http://schemas.openxmlformats.org/officeDocument/2006/math">
                    <m:r>
                      <a:rPr lang="es-CR" altLang="es-CR" b="0" i="1" smtClean="0">
                        <a:latin typeface="Cambria Math" panose="02040503050406030204" pitchFamily="18" charset="0"/>
                        <a:sym typeface="Symbol" panose="05050102010706020507" pitchFamily="18" charset="2"/>
                      </a:rPr>
                      <m:t>5</m:t>
                    </m:r>
                    <m:r>
                      <a:rPr lang="es-CR" altLang="es-CR" b="0" i="1" smtClean="0">
                        <a:latin typeface="Cambria Math" panose="02040503050406030204" pitchFamily="18" charset="0"/>
                        <a:sym typeface="Symbol" panose="05050102010706020507" pitchFamily="18" charset="2"/>
                      </a:rPr>
                      <m:t>𝑡</m:t>
                    </m:r>
                    <m:r>
                      <a:rPr lang="es-CR" altLang="es-CR" b="0" i="1" smtClean="0">
                        <a:latin typeface="Cambria Math" panose="02040503050406030204" pitchFamily="18" charset="0"/>
                        <a:sym typeface="Symbol" panose="05050102010706020507" pitchFamily="18" charset="2"/>
                      </a:rPr>
                      <m:t>+1≡2</m:t>
                    </m:r>
                    <m:d>
                      <m:dPr>
                        <m:ctrlPr>
                          <a:rPr lang="es-CR" altLang="es-CR" b="0" i="1" smtClean="0">
                            <a:latin typeface="Cambria Math" panose="02040503050406030204" pitchFamily="18" charset="0"/>
                            <a:ea typeface="Cambria Math" panose="02040503050406030204" pitchFamily="18" charset="0"/>
                            <a:sym typeface="Symbol" panose="05050102010706020507" pitchFamily="18" charset="2"/>
                          </a:rPr>
                        </m:ctrlPr>
                      </m:dPr>
                      <m:e>
                        <m:r>
                          <a:rPr lang="es-CR" altLang="es-CR" b="0" i="1" smtClean="0">
                            <a:latin typeface="Cambria Math" panose="02040503050406030204" pitchFamily="18" charset="0"/>
                            <a:ea typeface="Cambria Math" panose="02040503050406030204" pitchFamily="18" charset="0"/>
                            <a:sym typeface="Symbol" panose="05050102010706020507" pitchFamily="18" charset="2"/>
                          </a:rPr>
                          <m:t>𝑚𝑜𝑑</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6</m:t>
                        </m:r>
                      </m:e>
                    </m:d>
                    <m:r>
                      <a:rPr lang="es-CR" altLang="es-CR" b="0" i="1" smtClean="0">
                        <a:latin typeface="Cambria Math" panose="02040503050406030204" pitchFamily="18" charset="0"/>
                        <a:ea typeface="Cambria Math" panose="02040503050406030204" pitchFamily="18" charset="0"/>
                        <a:sym typeface="Symbol" panose="05050102010706020507" pitchFamily="18" charset="2"/>
                      </a:rPr>
                      <m:t>→5</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𝑡</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+1−1≡2−1</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i="1">
                            <a:latin typeface="Cambria Math" panose="02040503050406030204" pitchFamily="18" charset="0"/>
                            <a:ea typeface="Cambria Math" panose="02040503050406030204" pitchFamily="18" charset="0"/>
                            <a:sym typeface="Symbol" panose="05050102010706020507" pitchFamily="18" charset="2"/>
                          </a:rPr>
                          <m:t>6</m:t>
                        </m:r>
                      </m:e>
                    </m:d>
                  </m:oMath>
                </a14:m>
                <a:endParaRPr lang="es-ES" altLang="es-CR" dirty="0">
                  <a:sym typeface="Symbol" panose="05050102010706020507" pitchFamily="18" charset="2"/>
                </a:endParaRPr>
              </a:p>
              <a:p>
                <a:pPr lvl="1">
                  <a:defRPr/>
                </a:pPr>
                <a14:m>
                  <m:oMath xmlns:m="http://schemas.openxmlformats.org/officeDocument/2006/math">
                    <m:r>
                      <a:rPr lang="es-CR" altLang="es-CR" i="1">
                        <a:latin typeface="Cambria Math" panose="02040503050406030204" pitchFamily="18" charset="0"/>
                        <a:sym typeface="Symbol" panose="05050102010706020507" pitchFamily="18" charset="2"/>
                      </a:rPr>
                      <m:t>5</m:t>
                    </m:r>
                    <m:r>
                      <a:rPr lang="es-CR" altLang="es-CR" i="1">
                        <a:latin typeface="Cambria Math" panose="02040503050406030204" pitchFamily="18" charset="0"/>
                        <a:sym typeface="Symbol" panose="05050102010706020507" pitchFamily="18" charset="2"/>
                      </a:rPr>
                      <m:t>𝑡</m:t>
                    </m:r>
                    <m:r>
                      <a:rPr lang="es-CR" altLang="es-CR" i="1">
                        <a:latin typeface="Cambria Math" panose="02040503050406030204" pitchFamily="18" charset="0"/>
                        <a:sym typeface="Symbol" panose="05050102010706020507" pitchFamily="18" charset="2"/>
                      </a:rPr>
                      <m:t>≡1</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i="1">
                            <a:latin typeface="Cambria Math" panose="02040503050406030204" pitchFamily="18" charset="0"/>
                            <a:ea typeface="Cambria Math" panose="02040503050406030204" pitchFamily="18" charset="0"/>
                            <a:sym typeface="Symbol" panose="05050102010706020507" pitchFamily="18" charset="2"/>
                          </a:rPr>
                          <m:t>6</m:t>
                        </m:r>
                      </m:e>
                    </m:d>
                    <m:r>
                      <a:rPr lang="es-CR" altLang="es-CR" i="1">
                        <a:latin typeface="Cambria Math" panose="02040503050406030204" pitchFamily="18" charset="0"/>
                        <a:ea typeface="Cambria Math" panose="02040503050406030204" pitchFamily="18" charset="0"/>
                        <a:sym typeface="Symbol" panose="05050102010706020507" pitchFamily="18" charset="2"/>
                      </a:rPr>
                      <m:t>→</m:t>
                    </m:r>
                  </m:oMath>
                </a14:m>
                <a:r>
                  <a:rPr lang="es-ES" altLang="es-CR" dirty="0">
                    <a:sym typeface="Symbol" panose="05050102010706020507" pitchFamily="18" charset="2"/>
                  </a:rPr>
                  <a:t> Inverso es 5</a:t>
                </a:r>
              </a:p>
              <a:p>
                <a:pPr lvl="1">
                  <a:defRPr/>
                </a:pPr>
                <a14:m>
                  <m:oMath xmlns:m="http://schemas.openxmlformats.org/officeDocument/2006/math">
                    <m:r>
                      <a:rPr lang="es-CR" altLang="es-CR" i="1">
                        <a:latin typeface="Cambria Math" panose="02040503050406030204" pitchFamily="18" charset="0"/>
                        <a:sym typeface="Symbol" panose="05050102010706020507" pitchFamily="18" charset="2"/>
                      </a:rPr>
                      <m:t>5</m:t>
                    </m:r>
                    <m:r>
                      <a:rPr lang="es-CR" altLang="es-CR" b="0" i="1" smtClean="0">
                        <a:latin typeface="Cambria Math" panose="02040503050406030204" pitchFamily="18" charset="0"/>
                        <a:sym typeface="Symbol" panose="05050102010706020507" pitchFamily="18" charset="2"/>
                      </a:rPr>
                      <m:t>𝑡</m:t>
                    </m:r>
                    <m:r>
                      <a:rPr lang="es-CR" altLang="es-CR" i="1" smtClean="0">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5</m:t>
                    </m:r>
                    <m:r>
                      <a:rPr lang="es-CR" altLang="es-CR" i="1">
                        <a:latin typeface="Cambria Math" panose="02040503050406030204" pitchFamily="18" charset="0"/>
                        <a:sym typeface="Symbol" panose="05050102010706020507" pitchFamily="18" charset="2"/>
                      </a:rPr>
                      <m:t>≡1</m:t>
                    </m:r>
                    <m:r>
                      <a:rPr lang="es-CR" altLang="es-CR" i="1" smtClean="0">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5</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i="1">
                            <a:latin typeface="Cambria Math" panose="02040503050406030204" pitchFamily="18" charset="0"/>
                            <a:ea typeface="Cambria Math" panose="02040503050406030204" pitchFamily="18" charset="0"/>
                            <a:sym typeface="Symbol" panose="05050102010706020507" pitchFamily="18" charset="2"/>
                          </a:rPr>
                          <m:t>6</m:t>
                        </m:r>
                      </m:e>
                    </m:d>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𝑡</m:t>
                    </m:r>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5</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i="1">
                            <a:latin typeface="Cambria Math" panose="02040503050406030204" pitchFamily="18" charset="0"/>
                            <a:ea typeface="Cambria Math" panose="02040503050406030204" pitchFamily="18" charset="0"/>
                            <a:sym typeface="Symbol" panose="05050102010706020507" pitchFamily="18" charset="2"/>
                          </a:rPr>
                          <m:t>6</m:t>
                        </m:r>
                      </m:e>
                    </m:d>
                  </m:oMath>
                </a14:m>
                <a:endParaRPr lang="es-ES" altLang="es-CR" dirty="0">
                  <a:sym typeface="Symbol" panose="05050102010706020507" pitchFamily="18" charset="2"/>
                </a:endParaRPr>
              </a:p>
              <a:p>
                <a:pPr>
                  <a:defRPr/>
                </a:pPr>
                <a14:m>
                  <m:oMath xmlns:m="http://schemas.openxmlformats.org/officeDocument/2006/math">
                    <m:r>
                      <a:rPr lang="es-CR" altLang="es-CR" i="1" smtClean="0">
                        <a:latin typeface="Cambria Math" panose="02040503050406030204" pitchFamily="18" charset="0"/>
                        <a:sym typeface="Symbol" panose="05050102010706020507" pitchFamily="18" charset="2"/>
                      </a:rPr>
                      <m:t>3</m:t>
                    </m:r>
                    <m:r>
                      <a:rPr lang="es-CR" altLang="es-CR" b="0" i="1" smtClean="0">
                        <a:latin typeface="Cambria Math" panose="02040503050406030204" pitchFamily="18" charset="0"/>
                        <a:sym typeface="Symbol" panose="05050102010706020507" pitchFamily="18" charset="2"/>
                      </a:rPr>
                      <m:t>0</m:t>
                    </m:r>
                    <m:r>
                      <a:rPr lang="es-CR" altLang="es-CR" b="0" i="1" smtClean="0">
                        <a:latin typeface="Cambria Math" panose="02040503050406030204" pitchFamily="18" charset="0"/>
                        <a:sym typeface="Symbol" panose="05050102010706020507" pitchFamily="18" charset="2"/>
                      </a:rPr>
                      <m:t>𝑢</m:t>
                    </m:r>
                    <m:r>
                      <a:rPr lang="es-CR" altLang="es-CR" i="1">
                        <a:latin typeface="Cambria Math" panose="02040503050406030204" pitchFamily="18" charset="0"/>
                        <a:sym typeface="Symbol" panose="05050102010706020507" pitchFamily="18" charset="2"/>
                      </a:rPr>
                      <m:t>+</m:t>
                    </m:r>
                    <m:r>
                      <a:rPr lang="es-CR" altLang="es-CR" b="0" i="1" smtClean="0">
                        <a:latin typeface="Cambria Math" panose="02040503050406030204" pitchFamily="18" charset="0"/>
                        <a:sym typeface="Symbol" panose="05050102010706020507" pitchFamily="18" charset="2"/>
                      </a:rPr>
                      <m:t>26</m:t>
                    </m:r>
                    <m:r>
                      <a:rPr lang="es-CR" altLang="es-CR" i="1">
                        <a:latin typeface="Cambria Math" panose="02040503050406030204" pitchFamily="18" charset="0"/>
                        <a:sym typeface="Symbol" panose="05050102010706020507" pitchFamily="18" charset="2"/>
                      </a:rPr>
                      <m:t>≡</m:t>
                    </m:r>
                    <m:r>
                      <a:rPr lang="es-CR" altLang="es-CR" b="0" i="1" smtClean="0">
                        <a:latin typeface="Cambria Math" panose="02040503050406030204" pitchFamily="18" charset="0"/>
                        <a:sym typeface="Symbol" panose="05050102010706020507" pitchFamily="18" charset="2"/>
                      </a:rPr>
                      <m:t>3</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7</m:t>
                        </m:r>
                      </m:e>
                    </m:d>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𝑢</m:t>
                    </m:r>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6</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7</m:t>
                        </m:r>
                      </m:e>
                    </m:d>
                  </m:oMath>
                </a14:m>
                <a:endParaRPr lang="es-ES" altLang="es-CR" dirty="0">
                  <a:sym typeface="Symbol" panose="05050102010706020507" pitchFamily="18" charset="2"/>
                </a:endParaRPr>
              </a:p>
              <a:p>
                <a:pPr lvl="1">
                  <a:defRPr/>
                </a:pPr>
                <a14:m>
                  <m:oMath xmlns:m="http://schemas.openxmlformats.org/officeDocument/2006/math">
                    <m:r>
                      <a:rPr lang="es-CR" altLang="es-CR" i="1" smtClean="0">
                        <a:latin typeface="Cambria Math" panose="02040503050406030204" pitchFamily="18" charset="0"/>
                        <a:sym typeface="Symbol" panose="05050102010706020507" pitchFamily="18" charset="2"/>
                      </a:rPr>
                      <m:t>3</m:t>
                    </m:r>
                    <m:r>
                      <a:rPr lang="es-CR" altLang="es-CR" b="0" i="1" smtClean="0">
                        <a:latin typeface="Cambria Math" panose="02040503050406030204" pitchFamily="18" charset="0"/>
                        <a:sym typeface="Symbol" panose="05050102010706020507" pitchFamily="18" charset="2"/>
                      </a:rPr>
                      <m:t>0</m:t>
                    </m:r>
                    <m:r>
                      <a:rPr lang="es-CR" altLang="es-CR" b="0" i="1" smtClean="0">
                        <a:latin typeface="Cambria Math" panose="02040503050406030204" pitchFamily="18" charset="0"/>
                        <a:sym typeface="Symbol" panose="05050102010706020507" pitchFamily="18" charset="2"/>
                      </a:rPr>
                      <m:t>𝑢</m:t>
                    </m:r>
                    <m:r>
                      <a:rPr lang="es-CR" altLang="es-CR" i="1">
                        <a:latin typeface="Cambria Math" panose="02040503050406030204" pitchFamily="18" charset="0"/>
                        <a:sym typeface="Symbol" panose="05050102010706020507" pitchFamily="18" charset="2"/>
                      </a:rPr>
                      <m:t>+</m:t>
                    </m:r>
                    <m:r>
                      <a:rPr lang="es-CR" altLang="es-CR" b="0" i="1" smtClean="0">
                        <a:latin typeface="Cambria Math" panose="02040503050406030204" pitchFamily="18" charset="0"/>
                        <a:sym typeface="Symbol" panose="05050102010706020507" pitchFamily="18" charset="2"/>
                      </a:rPr>
                      <m:t>26</m:t>
                    </m:r>
                    <m:r>
                      <a:rPr lang="es-CR" altLang="es-CR" i="1">
                        <a:latin typeface="Cambria Math" panose="02040503050406030204" pitchFamily="18" charset="0"/>
                        <a:sym typeface="Symbol" panose="05050102010706020507" pitchFamily="18" charset="2"/>
                      </a:rPr>
                      <m:t>≡</m:t>
                    </m:r>
                    <m:r>
                      <a:rPr lang="es-CR" altLang="es-CR" b="0" i="1" smtClean="0">
                        <a:latin typeface="Cambria Math" panose="02040503050406030204" pitchFamily="18" charset="0"/>
                        <a:sym typeface="Symbol" panose="05050102010706020507" pitchFamily="18" charset="2"/>
                      </a:rPr>
                      <m:t>3</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7</m:t>
                        </m:r>
                      </m:e>
                    </m:d>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30</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𝑢</m:t>
                    </m:r>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26</m:t>
                    </m:r>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26</m:t>
                    </m:r>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3</m:t>
                    </m:r>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26</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7</m:t>
                        </m:r>
                      </m:e>
                    </m:d>
                  </m:oMath>
                </a14:m>
                <a:endParaRPr lang="es-ES" altLang="es-CR" dirty="0">
                  <a:sym typeface="Symbol" panose="05050102010706020507" pitchFamily="18" charset="2"/>
                </a:endParaRPr>
              </a:p>
              <a:p>
                <a:pPr lvl="1">
                  <a:defRPr/>
                </a:pPr>
                <a14:m>
                  <m:oMath xmlns:m="http://schemas.openxmlformats.org/officeDocument/2006/math">
                    <m:r>
                      <a:rPr lang="es-CR" altLang="es-CR" i="1">
                        <a:latin typeface="Cambria Math" panose="02040503050406030204" pitchFamily="18" charset="0"/>
                        <a:sym typeface="Symbol" panose="05050102010706020507" pitchFamily="18" charset="2"/>
                      </a:rPr>
                      <m:t>3</m:t>
                    </m:r>
                    <m:r>
                      <a:rPr lang="es-CR" altLang="es-CR" b="0" i="1" smtClean="0">
                        <a:latin typeface="Cambria Math" panose="02040503050406030204" pitchFamily="18" charset="0"/>
                        <a:sym typeface="Symbol" panose="05050102010706020507" pitchFamily="18" charset="2"/>
                      </a:rPr>
                      <m:t>0</m:t>
                    </m:r>
                    <m:r>
                      <a:rPr lang="es-CR" altLang="es-CR" b="0" i="1" smtClean="0">
                        <a:latin typeface="Cambria Math" panose="02040503050406030204" pitchFamily="18" charset="0"/>
                        <a:sym typeface="Symbol" panose="05050102010706020507" pitchFamily="18" charset="2"/>
                      </a:rPr>
                      <m:t>𝑢</m:t>
                    </m:r>
                    <m:r>
                      <a:rPr lang="es-CR" altLang="es-CR" i="1">
                        <a:latin typeface="Cambria Math" panose="02040503050406030204" pitchFamily="18" charset="0"/>
                        <a:sym typeface="Symbol" panose="05050102010706020507" pitchFamily="18" charset="2"/>
                      </a:rPr>
                      <m:t>≡</m:t>
                    </m:r>
                    <m:r>
                      <a:rPr lang="es-CR" altLang="es-CR" b="0" i="1" smtClean="0">
                        <a:latin typeface="Cambria Math" panose="02040503050406030204" pitchFamily="18" charset="0"/>
                        <a:sym typeface="Symbol" panose="05050102010706020507" pitchFamily="18" charset="2"/>
                      </a:rPr>
                      <m:t>−23</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7</m:t>
                        </m:r>
                      </m:e>
                    </m:d>
                  </m:oMath>
                </a14:m>
                <a:endParaRPr lang="es-ES" altLang="es-CR" dirty="0">
                  <a:sym typeface="Symbol" panose="05050102010706020507" pitchFamily="18" charset="2"/>
                </a:endParaRPr>
              </a:p>
              <a:p>
                <a:pPr lvl="1">
                  <a:defRPr/>
                </a:pPr>
                <a14:m>
                  <m:oMath xmlns:m="http://schemas.openxmlformats.org/officeDocument/2006/math">
                    <m:r>
                      <a:rPr lang="es-CR" altLang="es-CR" i="1">
                        <a:latin typeface="Cambria Math" panose="02040503050406030204" pitchFamily="18" charset="0"/>
                        <a:sym typeface="Symbol" panose="05050102010706020507" pitchFamily="18" charset="2"/>
                      </a:rPr>
                      <m:t>30</m:t>
                    </m:r>
                    <m:r>
                      <a:rPr lang="es-CR" altLang="es-CR" i="1">
                        <a:latin typeface="Cambria Math" panose="02040503050406030204" pitchFamily="18" charset="0"/>
                        <a:sym typeface="Symbol" panose="05050102010706020507" pitchFamily="18" charset="2"/>
                      </a:rPr>
                      <m:t>𝑢</m:t>
                    </m:r>
                    <m:r>
                      <a:rPr lang="es-CR" altLang="es-CR" i="1">
                        <a:latin typeface="Cambria Math" panose="02040503050406030204" pitchFamily="18" charset="0"/>
                        <a:sym typeface="Symbol" panose="05050102010706020507" pitchFamily="18" charset="2"/>
                      </a:rPr>
                      <m:t>≡1</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i="1">
                            <a:latin typeface="Cambria Math" panose="02040503050406030204" pitchFamily="18" charset="0"/>
                            <a:ea typeface="Cambria Math" panose="02040503050406030204" pitchFamily="18" charset="0"/>
                            <a:sym typeface="Symbol" panose="05050102010706020507" pitchFamily="18" charset="2"/>
                          </a:rPr>
                          <m:t>7</m:t>
                        </m:r>
                      </m:e>
                    </m:d>
                    <m:r>
                      <a:rPr lang="es-CR" altLang="es-CR" i="1">
                        <a:latin typeface="Cambria Math" panose="02040503050406030204" pitchFamily="18" charset="0"/>
                        <a:ea typeface="Cambria Math" panose="02040503050406030204" pitchFamily="18" charset="0"/>
                        <a:sym typeface="Symbol" panose="05050102010706020507" pitchFamily="18" charset="2"/>
                      </a:rPr>
                      <m:t>→</m:t>
                    </m:r>
                  </m:oMath>
                </a14:m>
                <a:r>
                  <a:rPr lang="es-ES" altLang="es-CR" dirty="0">
                    <a:sym typeface="Symbol" panose="05050102010706020507" pitchFamily="18" charset="2"/>
                  </a:rPr>
                  <a:t> Inverso es 4</a:t>
                </a:r>
              </a:p>
              <a:p>
                <a:pPr lvl="1">
                  <a:defRPr/>
                </a:pPr>
                <a14:m>
                  <m:oMath xmlns:m="http://schemas.openxmlformats.org/officeDocument/2006/math">
                    <m:r>
                      <a:rPr lang="es-CR" altLang="es-CR" i="1">
                        <a:latin typeface="Cambria Math" panose="02040503050406030204" pitchFamily="18" charset="0"/>
                        <a:ea typeface="Cambria Math" panose="02040503050406030204" pitchFamily="18" charset="0"/>
                        <a:sym typeface="Symbol" panose="05050102010706020507" pitchFamily="18" charset="2"/>
                      </a:rPr>
                      <m:t>3</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0</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𝑢</m:t>
                    </m:r>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4</m:t>
                    </m:r>
                    <m:r>
                      <a:rPr lang="es-CR" altLang="es-CR" i="1">
                        <a:latin typeface="Cambria Math" panose="02040503050406030204" pitchFamily="18" charset="0"/>
                        <a:sym typeface="Symbol" panose="05050102010706020507" pitchFamily="18" charset="2"/>
                      </a:rPr>
                      <m:t>≡</m:t>
                    </m:r>
                    <m:r>
                      <a:rPr lang="es-CR" altLang="es-CR" b="0" i="1" smtClean="0">
                        <a:latin typeface="Cambria Math" panose="02040503050406030204" pitchFamily="18" charset="0"/>
                        <a:sym typeface="Symbol" panose="05050102010706020507" pitchFamily="18" charset="2"/>
                      </a:rPr>
                      <m:t>−23</m:t>
                    </m:r>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4</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7</m:t>
                        </m:r>
                      </m:e>
                    </m:d>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i="1" smtClean="0">
                        <a:latin typeface="Cambria Math" panose="02040503050406030204" pitchFamily="18" charset="0"/>
                        <a:ea typeface="Cambria Math" panose="02040503050406030204" pitchFamily="18" charset="0"/>
                        <a:sym typeface="Symbol" panose="05050102010706020507" pitchFamily="18" charset="2"/>
                      </a:rPr>
                      <m:t>𝑢</m:t>
                    </m:r>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b="0" i="1" smtClean="0">
                        <a:latin typeface="Cambria Math" panose="02040503050406030204" pitchFamily="18" charset="0"/>
                        <a:ea typeface="Cambria Math" panose="02040503050406030204" pitchFamily="18" charset="0"/>
                        <a:sym typeface="Symbol" panose="05050102010706020507" pitchFamily="18" charset="2"/>
                      </a:rPr>
                      <m:t>−92</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i="1">
                            <a:latin typeface="Cambria Math" panose="02040503050406030204" pitchFamily="18" charset="0"/>
                            <a:ea typeface="Cambria Math" panose="02040503050406030204" pitchFamily="18" charset="0"/>
                            <a:sym typeface="Symbol" panose="05050102010706020507" pitchFamily="18" charset="2"/>
                          </a:rPr>
                          <m:t>7</m:t>
                        </m:r>
                      </m:e>
                    </m:d>
                  </m:oMath>
                </a14:m>
                <a:endParaRPr lang="es-ES" altLang="es-CR" dirty="0">
                  <a:sym typeface="Symbol" panose="05050102010706020507" pitchFamily="18" charset="2"/>
                </a:endParaRPr>
              </a:p>
              <a:p>
                <a:pPr lvl="1">
                  <a:defRPr/>
                </a:pPr>
                <a14:m>
                  <m:oMath xmlns:m="http://schemas.openxmlformats.org/officeDocument/2006/math">
                    <m:r>
                      <a:rPr lang="es-CR" altLang="es-CR" i="1">
                        <a:latin typeface="Cambria Math" panose="02040503050406030204" pitchFamily="18" charset="0"/>
                        <a:ea typeface="Cambria Math" panose="02040503050406030204" pitchFamily="18" charset="0"/>
                        <a:sym typeface="Symbol" panose="05050102010706020507" pitchFamily="18" charset="2"/>
                      </a:rPr>
                      <m:t>𝑢</m:t>
                    </m:r>
                    <m:r>
                      <a:rPr lang="es-CR" altLang="es-CR" i="1">
                        <a:latin typeface="Cambria Math" panose="02040503050406030204" pitchFamily="18" charset="0"/>
                        <a:ea typeface="Cambria Math" panose="02040503050406030204" pitchFamily="18" charset="0"/>
                        <a:sym typeface="Symbol" panose="05050102010706020507" pitchFamily="18" charset="2"/>
                      </a:rPr>
                      <m:t>≡−92</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i="1">
                            <a:latin typeface="Cambria Math" panose="02040503050406030204" pitchFamily="18" charset="0"/>
                            <a:ea typeface="Cambria Math" panose="02040503050406030204" pitchFamily="18" charset="0"/>
                            <a:sym typeface="Symbol" panose="05050102010706020507" pitchFamily="18" charset="2"/>
                          </a:rPr>
                          <m:t>7</m:t>
                        </m:r>
                      </m:e>
                    </m:d>
                    <m:r>
                      <a:rPr lang="es-CR" altLang="es-CR" i="1">
                        <a:latin typeface="Cambria Math" panose="02040503050406030204" pitchFamily="18" charset="0"/>
                        <a:ea typeface="Cambria Math" panose="02040503050406030204" pitchFamily="18" charset="0"/>
                        <a:sym typeface="Symbol" panose="05050102010706020507" pitchFamily="18" charset="2"/>
                      </a:rPr>
                      <m:t>→</m:t>
                    </m:r>
                    <m:r>
                      <a:rPr lang="es-CR" altLang="es-CR" i="1">
                        <a:latin typeface="Cambria Math" panose="02040503050406030204" pitchFamily="18" charset="0"/>
                        <a:ea typeface="Cambria Math" panose="02040503050406030204" pitchFamily="18" charset="0"/>
                        <a:sym typeface="Symbol" panose="05050102010706020507" pitchFamily="18" charset="2"/>
                      </a:rPr>
                      <m:t>𝑢</m:t>
                    </m:r>
                    <m:r>
                      <a:rPr lang="es-CR" altLang="es-CR" i="1">
                        <a:latin typeface="Cambria Math" panose="02040503050406030204" pitchFamily="18" charset="0"/>
                        <a:ea typeface="Cambria Math" panose="02040503050406030204" pitchFamily="18" charset="0"/>
                        <a:sym typeface="Symbol" panose="05050102010706020507" pitchFamily="18" charset="2"/>
                      </a:rPr>
                      <m:t>≡6</m:t>
                    </m:r>
                    <m:d>
                      <m:dPr>
                        <m:ctrlPr>
                          <a:rPr lang="es-CR" altLang="es-CR" i="1">
                            <a:latin typeface="Cambria Math" panose="02040503050406030204" pitchFamily="18" charset="0"/>
                            <a:ea typeface="Cambria Math" panose="02040503050406030204" pitchFamily="18" charset="0"/>
                            <a:sym typeface="Symbol" panose="05050102010706020507" pitchFamily="18" charset="2"/>
                          </a:rPr>
                        </m:ctrlPr>
                      </m:dPr>
                      <m:e>
                        <m:r>
                          <a:rPr lang="es-CR" altLang="es-CR" i="1">
                            <a:latin typeface="Cambria Math" panose="02040503050406030204" pitchFamily="18" charset="0"/>
                            <a:ea typeface="Cambria Math" panose="02040503050406030204" pitchFamily="18" charset="0"/>
                            <a:sym typeface="Symbol" panose="05050102010706020507" pitchFamily="18" charset="2"/>
                          </a:rPr>
                          <m:t>𝑚𝑜𝑑</m:t>
                        </m:r>
                        <m:r>
                          <a:rPr lang="es-CR" altLang="es-CR" i="1">
                            <a:latin typeface="Cambria Math" panose="02040503050406030204" pitchFamily="18" charset="0"/>
                            <a:ea typeface="Cambria Math" panose="02040503050406030204" pitchFamily="18" charset="0"/>
                            <a:sym typeface="Symbol" panose="05050102010706020507" pitchFamily="18" charset="2"/>
                          </a:rPr>
                          <m:t>7</m:t>
                        </m:r>
                      </m:e>
                    </m:d>
                  </m:oMath>
                </a14:m>
                <a:endParaRPr lang="es-ES" altLang="es-CR" dirty="0">
                  <a:sym typeface="Symbol" panose="05050102010706020507" pitchFamily="18" charset="2"/>
                </a:endParaRPr>
              </a:p>
            </p:txBody>
          </p:sp>
        </mc:Choice>
        <mc:Fallback xmlns="">
          <p:sp>
            <p:nvSpPr>
              <p:cNvPr id="3" name="Content Placeholder 2">
                <a:extLst>
                  <a:ext uri="{FF2B5EF4-FFF2-40B4-BE49-F238E27FC236}">
                    <a16:creationId xmlns:a16="http://schemas.microsoft.com/office/drawing/2014/main" id="{4FFEA175-11E4-486B-B9DA-8B12937B388C}"/>
                  </a:ext>
                </a:extLst>
              </p:cNvPr>
              <p:cNvSpPr>
                <a:spLocks noGrp="1" noRot="1" noChangeAspect="1" noMove="1" noResize="1" noEditPoints="1" noAdjustHandles="1" noChangeArrowheads="1" noChangeShapeType="1" noTextEdit="1"/>
              </p:cNvSpPr>
              <p:nvPr>
                <p:ph idx="1"/>
              </p:nvPr>
            </p:nvSpPr>
            <p:spPr>
              <a:xfrm>
                <a:off x="838200" y="2057400"/>
                <a:ext cx="8305800" cy="4827984"/>
              </a:xfrm>
              <a:blipFill>
                <a:blip r:embed="rId3"/>
                <a:stretch>
                  <a:fillRect l="-514"/>
                </a:stretch>
              </a:blipFill>
            </p:spPr>
            <p:txBody>
              <a:bodyPr/>
              <a:lstStyle/>
              <a:p>
                <a:r>
                  <a:rPr lang="es-CR">
                    <a:noFill/>
                  </a:rPr>
                  <a:t> </a:t>
                </a:r>
              </a:p>
            </p:txBody>
          </p:sp>
        </mc:Fallback>
      </mc:AlternateContent>
      <p:sp>
        <p:nvSpPr>
          <p:cNvPr id="4" name="Slide Number Placeholder 3">
            <a:extLst>
              <a:ext uri="{FF2B5EF4-FFF2-40B4-BE49-F238E27FC236}">
                <a16:creationId xmlns:a16="http://schemas.microsoft.com/office/drawing/2014/main" id="{EA1C1DE5-D376-47EB-B0D2-1D2265CE5A78}"/>
              </a:ext>
            </a:extLst>
          </p:cNvPr>
          <p:cNvSpPr>
            <a:spLocks noGrp="1"/>
          </p:cNvSpPr>
          <p:nvPr>
            <p:ph type="sldNum" sz="quarter" idx="10"/>
          </p:nvPr>
        </p:nvSpPr>
        <p:spPr/>
        <p:txBody>
          <a:bodyPr/>
          <a:lstStyle/>
          <a:p>
            <a:pPr>
              <a:defRPr/>
            </a:pPr>
            <a:fld id="{DE6880AB-6ADE-4600-B753-3D59E3989256}" type="slidenum">
              <a:rPr lang="es-ES" altLang="es-CR" smtClean="0"/>
              <a:pPr>
                <a:defRPr/>
              </a:pPr>
              <a:t>62</a:t>
            </a:fld>
            <a:endParaRPr lang="es-ES" altLang="es-CR"/>
          </a:p>
        </p:txBody>
      </p:sp>
    </p:spTree>
    <p:extLst>
      <p:ext uri="{BB962C8B-B14F-4D97-AF65-F5344CB8AC3E}">
        <p14:creationId xmlns:p14="http://schemas.microsoft.com/office/powerpoint/2010/main" val="1200339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Título">
            <a:extLst>
              <a:ext uri="{FF2B5EF4-FFF2-40B4-BE49-F238E27FC236}">
                <a16:creationId xmlns:a16="http://schemas.microsoft.com/office/drawing/2014/main" id="{900ACE1C-6714-4431-B3CF-335D6AFF4F98}"/>
              </a:ext>
            </a:extLst>
          </p:cNvPr>
          <p:cNvSpPr>
            <a:spLocks noGrp="1"/>
          </p:cNvSpPr>
          <p:nvPr>
            <p:ph type="title"/>
          </p:nvPr>
        </p:nvSpPr>
        <p:spPr/>
        <p:txBody>
          <a:bodyPr/>
          <a:lstStyle/>
          <a:p>
            <a:r>
              <a:rPr lang="es-ES" altLang="es-CR"/>
              <a:t>Teorema de Fermat</a:t>
            </a:r>
          </a:p>
        </p:txBody>
      </p:sp>
      <p:sp>
        <p:nvSpPr>
          <p:cNvPr id="119811" name="2 Marcador de contenido">
            <a:extLst>
              <a:ext uri="{FF2B5EF4-FFF2-40B4-BE49-F238E27FC236}">
                <a16:creationId xmlns:a16="http://schemas.microsoft.com/office/drawing/2014/main" id="{88E9F5D5-C8FE-467A-921F-1D0C4C57E82E}"/>
              </a:ext>
            </a:extLst>
          </p:cNvPr>
          <p:cNvSpPr>
            <a:spLocks noGrp="1"/>
          </p:cNvSpPr>
          <p:nvPr>
            <p:ph idx="1"/>
          </p:nvPr>
        </p:nvSpPr>
        <p:spPr>
          <a:xfrm>
            <a:off x="838200" y="2057400"/>
            <a:ext cx="8305800" cy="4800600"/>
          </a:xfrm>
        </p:spPr>
        <p:txBody>
          <a:bodyPr/>
          <a:lstStyle/>
          <a:p>
            <a:r>
              <a:rPr lang="es-ES" altLang="es-CR"/>
              <a:t>El </a:t>
            </a:r>
            <a:r>
              <a:rPr lang="es-ES" altLang="es-CR" b="1"/>
              <a:t>teorema de Fermat</a:t>
            </a:r>
            <a:r>
              <a:rPr lang="es-ES" altLang="es-CR"/>
              <a:t> se formula de la siguiente manera:</a:t>
            </a:r>
          </a:p>
          <a:p>
            <a:pPr lvl="1"/>
            <a:r>
              <a:rPr lang="es-ES" altLang="es-CR"/>
              <a:t>Si </a:t>
            </a:r>
            <a:r>
              <a:rPr lang="es-ES" altLang="es-CR" i="1"/>
              <a:t>p</a:t>
            </a:r>
            <a:r>
              <a:rPr lang="es-ES" altLang="es-CR"/>
              <a:t> es un número primo, entonces, para cada número natural </a:t>
            </a:r>
            <a:r>
              <a:rPr lang="es-ES" altLang="es-CR" i="1"/>
              <a:t>a</a:t>
            </a:r>
            <a:r>
              <a:rPr lang="es-ES" altLang="es-CR"/>
              <a:t> se tiene </a:t>
            </a:r>
            <a:r>
              <a:rPr lang="es-ES" altLang="es-CR" i="1"/>
              <a:t>a</a:t>
            </a:r>
            <a:r>
              <a:rPr lang="es-ES" altLang="es-CR" i="1" baseline="30000"/>
              <a:t>p</a:t>
            </a:r>
            <a:r>
              <a:rPr lang="es-ES" altLang="es-CR"/>
              <a:t> ≡ </a:t>
            </a:r>
            <a:r>
              <a:rPr lang="es-ES" altLang="es-CR" i="1"/>
              <a:t>a</a:t>
            </a:r>
            <a:r>
              <a:rPr lang="es-ES" altLang="es-CR"/>
              <a:t> (</a:t>
            </a:r>
            <a:r>
              <a:rPr lang="es-ES" altLang="es-CR" i="1"/>
              <a:t>mod</a:t>
            </a:r>
            <a:r>
              <a:rPr lang="es-ES" altLang="es-CR"/>
              <a:t> </a:t>
            </a:r>
            <a:r>
              <a:rPr lang="es-ES" altLang="es-CR" i="1"/>
              <a:t>p</a:t>
            </a:r>
            <a:r>
              <a:rPr lang="es-ES" altLang="es-CR"/>
              <a:t>).</a:t>
            </a:r>
          </a:p>
          <a:p>
            <a:r>
              <a:rPr lang="es-ES" altLang="es-CR"/>
              <a:t>El teorema suele ser presentado de esta otra forma:</a:t>
            </a:r>
          </a:p>
          <a:p>
            <a:pPr lvl="1"/>
            <a:r>
              <a:rPr lang="es-ES" altLang="es-CR"/>
              <a:t>Si </a:t>
            </a:r>
            <a:r>
              <a:rPr lang="es-ES" altLang="es-CR" i="1"/>
              <a:t>p</a:t>
            </a:r>
            <a:r>
              <a:rPr lang="es-ES" altLang="es-CR"/>
              <a:t> es un número primo, entonces, para cada número natural </a:t>
            </a:r>
            <a:r>
              <a:rPr lang="es-ES" altLang="es-CR" i="1"/>
              <a:t>a</a:t>
            </a:r>
            <a:r>
              <a:rPr lang="es-ES" altLang="es-CR"/>
              <a:t> coprimo con </a:t>
            </a:r>
            <a:r>
              <a:rPr lang="es-ES" altLang="es-CR" i="1"/>
              <a:t>p</a:t>
            </a:r>
            <a:r>
              <a:rPr lang="es-ES" altLang="es-CR"/>
              <a:t> , </a:t>
            </a:r>
            <a:r>
              <a:rPr lang="es-ES" altLang="es-CR" i="1"/>
              <a:t>a</a:t>
            </a:r>
            <a:r>
              <a:rPr lang="es-ES" altLang="es-CR" i="1" baseline="30000"/>
              <a:t>p</a:t>
            </a:r>
            <a:r>
              <a:rPr lang="es-ES" altLang="es-CR" baseline="30000"/>
              <a:t>-1</a:t>
            </a:r>
            <a:r>
              <a:rPr lang="es-ES" altLang="es-CR"/>
              <a:t> ≡ 1 (</a:t>
            </a:r>
            <a:r>
              <a:rPr lang="es-ES" altLang="es-CR" i="1"/>
              <a:t>mod</a:t>
            </a:r>
            <a:r>
              <a:rPr lang="es-ES" altLang="es-CR"/>
              <a:t> </a:t>
            </a:r>
            <a:r>
              <a:rPr lang="es-ES" altLang="es-CR" i="1"/>
              <a:t>p</a:t>
            </a:r>
            <a:r>
              <a:rPr lang="es-ES" altLang="es-CR"/>
              <a:t>).</a:t>
            </a:r>
          </a:p>
          <a:p>
            <a:r>
              <a:rPr lang="es-ES" altLang="es-CR"/>
              <a:t>Es decir, si se eleva un número </a:t>
            </a:r>
            <a:r>
              <a:rPr lang="es-ES" altLang="es-CR" i="1"/>
              <a:t>a</a:t>
            </a:r>
            <a:r>
              <a:rPr lang="es-ES" altLang="es-CR"/>
              <a:t> a la </a:t>
            </a:r>
            <a:r>
              <a:rPr lang="es-ES" altLang="es-CR" i="1"/>
              <a:t>p</a:t>
            </a:r>
            <a:r>
              <a:rPr lang="es-ES" altLang="es-CR"/>
              <a:t>-ésima potencia y al resultado se le resta </a:t>
            </a:r>
            <a:r>
              <a:rPr lang="es-ES" altLang="es-CR" i="1"/>
              <a:t>a</a:t>
            </a:r>
            <a:r>
              <a:rPr lang="es-ES" altLang="es-CR"/>
              <a:t>, lo que queda es divisible por </a:t>
            </a:r>
            <a:r>
              <a:rPr lang="es-ES" altLang="es-CR" i="1"/>
              <a:t>p</a:t>
            </a:r>
            <a:r>
              <a:rPr lang="es-ES" altLang="es-CR"/>
              <a:t>.</a:t>
            </a:r>
          </a:p>
        </p:txBody>
      </p:sp>
      <p:sp>
        <p:nvSpPr>
          <p:cNvPr id="119812" name="3 Marcador de número de diapositiva">
            <a:extLst>
              <a:ext uri="{FF2B5EF4-FFF2-40B4-BE49-F238E27FC236}">
                <a16:creationId xmlns:a16="http://schemas.microsoft.com/office/drawing/2014/main" id="{2A231367-45CB-4350-A043-DD450568D5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4A8B45B-8B44-4D05-A708-201760EBECA5}" type="slidenum">
              <a:rPr lang="es-ES" altLang="es-CR" sz="2000" smtClean="0">
                <a:solidFill>
                  <a:schemeClr val="tx2"/>
                </a:solidFill>
              </a:rPr>
              <a:pPr>
                <a:spcBef>
                  <a:spcPct val="0"/>
                </a:spcBef>
                <a:buClrTx/>
                <a:buSzTx/>
                <a:buFontTx/>
                <a:buNone/>
              </a:pPr>
              <a:t>63</a:t>
            </a:fld>
            <a:endParaRPr lang="es-ES" altLang="es-CR" sz="2000">
              <a:solidFill>
                <a:schemeClr val="tx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Título">
            <a:extLst>
              <a:ext uri="{FF2B5EF4-FFF2-40B4-BE49-F238E27FC236}">
                <a16:creationId xmlns:a16="http://schemas.microsoft.com/office/drawing/2014/main" id="{7458FA99-BE75-485B-AFEC-0F3993A6AE44}"/>
              </a:ext>
            </a:extLst>
          </p:cNvPr>
          <p:cNvSpPr>
            <a:spLocks noGrp="1"/>
          </p:cNvSpPr>
          <p:nvPr>
            <p:ph type="title"/>
          </p:nvPr>
        </p:nvSpPr>
        <p:spPr/>
        <p:txBody>
          <a:bodyPr/>
          <a:lstStyle/>
          <a:p>
            <a:r>
              <a:rPr lang="es-ES" altLang="es-CR"/>
              <a:t>Teorema de Fermat (cont.)</a:t>
            </a:r>
          </a:p>
        </p:txBody>
      </p:sp>
      <p:sp>
        <p:nvSpPr>
          <p:cNvPr id="121859" name="2 Marcador de contenido">
            <a:extLst>
              <a:ext uri="{FF2B5EF4-FFF2-40B4-BE49-F238E27FC236}">
                <a16:creationId xmlns:a16="http://schemas.microsoft.com/office/drawing/2014/main" id="{71F7EFBD-B49E-4601-AF66-ADCD557F41EF}"/>
              </a:ext>
            </a:extLst>
          </p:cNvPr>
          <p:cNvSpPr>
            <a:spLocks noGrp="1"/>
          </p:cNvSpPr>
          <p:nvPr>
            <p:ph idx="1"/>
          </p:nvPr>
        </p:nvSpPr>
        <p:spPr>
          <a:xfrm>
            <a:off x="838200" y="2057400"/>
            <a:ext cx="8305800" cy="4800600"/>
          </a:xfrm>
        </p:spPr>
        <p:txBody>
          <a:bodyPr/>
          <a:lstStyle/>
          <a:p>
            <a:r>
              <a:rPr lang="es-CR" altLang="es-CR"/>
              <a:t>Resolver:</a:t>
            </a:r>
          </a:p>
        </p:txBody>
      </p:sp>
      <p:sp>
        <p:nvSpPr>
          <p:cNvPr id="121860" name="3 Marcador de número de diapositiva">
            <a:extLst>
              <a:ext uri="{FF2B5EF4-FFF2-40B4-BE49-F238E27FC236}">
                <a16:creationId xmlns:a16="http://schemas.microsoft.com/office/drawing/2014/main" id="{2FDACA89-FCCA-4305-8278-68953AD069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7CC0EA9-FAD9-4BBA-93FB-BDC9A8EA7A53}" type="slidenum">
              <a:rPr lang="es-ES" altLang="es-CR" sz="2000" smtClean="0">
                <a:solidFill>
                  <a:schemeClr val="tx2"/>
                </a:solidFill>
              </a:rPr>
              <a:pPr>
                <a:spcBef>
                  <a:spcPct val="0"/>
                </a:spcBef>
                <a:buClrTx/>
                <a:buSzTx/>
                <a:buFontTx/>
                <a:buNone/>
              </a:pPr>
              <a:t>64</a:t>
            </a:fld>
            <a:endParaRPr lang="es-ES" altLang="es-CR" sz="2000">
              <a:solidFill>
                <a:schemeClr val="tx2"/>
              </a:solidFill>
            </a:endParaRPr>
          </a:p>
        </p:txBody>
      </p:sp>
      <p:graphicFrame>
        <p:nvGraphicFramePr>
          <p:cNvPr id="121861" name="Object 2">
            <a:extLst>
              <a:ext uri="{FF2B5EF4-FFF2-40B4-BE49-F238E27FC236}">
                <a16:creationId xmlns:a16="http://schemas.microsoft.com/office/drawing/2014/main" id="{BAD48DED-3C9A-45FD-A5E0-00D655BDF231}"/>
              </a:ext>
            </a:extLst>
          </p:cNvPr>
          <p:cNvGraphicFramePr>
            <a:graphicFrameLocks noChangeAspect="1"/>
          </p:cNvGraphicFramePr>
          <p:nvPr/>
        </p:nvGraphicFramePr>
        <p:xfrm>
          <a:off x="2093913" y="2492375"/>
          <a:ext cx="5240337" cy="2117725"/>
        </p:xfrm>
        <a:graphic>
          <a:graphicData uri="http://schemas.openxmlformats.org/presentationml/2006/ole">
            <mc:AlternateContent xmlns:mc="http://schemas.openxmlformats.org/markup-compatibility/2006">
              <mc:Choice xmlns:v="urn:schemas-microsoft-com:vml" Requires="v">
                <p:oleObj spid="_x0000_s121906" name="Equation" r:id="rId4" imgW="2959100" imgH="1193800" progId="Equation.3">
                  <p:embed/>
                </p:oleObj>
              </mc:Choice>
              <mc:Fallback>
                <p:oleObj name="Equation" r:id="rId4" imgW="2959100" imgH="1193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913" y="2492375"/>
                        <a:ext cx="5240337" cy="211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Título">
            <a:extLst>
              <a:ext uri="{FF2B5EF4-FFF2-40B4-BE49-F238E27FC236}">
                <a16:creationId xmlns:a16="http://schemas.microsoft.com/office/drawing/2014/main" id="{C64D9CE5-4E8B-450E-8263-0C6923AA982A}"/>
              </a:ext>
            </a:extLst>
          </p:cNvPr>
          <p:cNvSpPr>
            <a:spLocks noGrp="1"/>
          </p:cNvSpPr>
          <p:nvPr>
            <p:ph type="title"/>
          </p:nvPr>
        </p:nvSpPr>
        <p:spPr/>
        <p:txBody>
          <a:bodyPr/>
          <a:lstStyle/>
          <a:p>
            <a:r>
              <a:rPr lang="es-ES" altLang="es-CR"/>
              <a:t>Teorema de Fermat (cont.)</a:t>
            </a:r>
          </a:p>
        </p:txBody>
      </p:sp>
      <p:sp>
        <p:nvSpPr>
          <p:cNvPr id="123907" name="2 Marcador de contenido">
            <a:extLst>
              <a:ext uri="{FF2B5EF4-FFF2-40B4-BE49-F238E27FC236}">
                <a16:creationId xmlns:a16="http://schemas.microsoft.com/office/drawing/2014/main" id="{F5219DD5-C025-46EB-B576-D5ED6CF12B37}"/>
              </a:ext>
            </a:extLst>
          </p:cNvPr>
          <p:cNvSpPr>
            <a:spLocks noGrp="1"/>
          </p:cNvSpPr>
          <p:nvPr>
            <p:ph idx="1"/>
          </p:nvPr>
        </p:nvSpPr>
        <p:spPr>
          <a:xfrm>
            <a:off x="838200" y="2057400"/>
            <a:ext cx="8305800" cy="4300538"/>
          </a:xfrm>
        </p:spPr>
        <p:txBody>
          <a:bodyPr/>
          <a:lstStyle/>
          <a:p>
            <a:r>
              <a:rPr lang="es-ES" altLang="es-CR"/>
              <a:t>Se aplica al problema de la primalidad y en criptografía.</a:t>
            </a:r>
          </a:p>
          <a:p>
            <a:pPr lvl="1"/>
            <a:r>
              <a:rPr lang="es-ES" altLang="es-CR"/>
              <a:t>Se comprueba si </a:t>
            </a:r>
            <a:r>
              <a:rPr lang="es-ES" altLang="es-CR" i="1"/>
              <a:t>n</a:t>
            </a:r>
            <a:r>
              <a:rPr lang="es-ES" altLang="es-CR"/>
              <a:t> (número que se quiere saber si es primo) es divisor del número 2</a:t>
            </a:r>
            <a:r>
              <a:rPr lang="es-ES" altLang="es-CR" i="1" baseline="30000"/>
              <a:t>n</a:t>
            </a:r>
            <a:r>
              <a:rPr lang="es-ES" altLang="es-CR" baseline="30000"/>
              <a:t>-1</a:t>
            </a:r>
            <a:r>
              <a:rPr lang="es-ES" altLang="es-CR"/>
              <a:t> – 1.</a:t>
            </a:r>
          </a:p>
          <a:p>
            <a:r>
              <a:rPr lang="es-CR" altLang="es-CR"/>
              <a:t>Sea </a:t>
            </a:r>
            <a:r>
              <a:rPr lang="es-CR" altLang="es-CR" i="1"/>
              <a:t>b</a:t>
            </a:r>
            <a:r>
              <a:rPr lang="es-CR" altLang="es-CR"/>
              <a:t> un número entero positivo. Si </a:t>
            </a:r>
            <a:r>
              <a:rPr lang="es-CR" altLang="es-CR" i="1"/>
              <a:t>n</a:t>
            </a:r>
            <a:r>
              <a:rPr lang="es-CR" altLang="es-CR"/>
              <a:t> es un número entero positivo compuesto, y </a:t>
            </a:r>
            <a:r>
              <a:rPr lang="es-ES" altLang="es-CR" i="1"/>
              <a:t>b</a:t>
            </a:r>
            <a:r>
              <a:rPr lang="es-ES" altLang="es-CR" i="1" baseline="30000"/>
              <a:t>n</a:t>
            </a:r>
            <a:r>
              <a:rPr lang="es-ES" altLang="es-CR" baseline="30000"/>
              <a:t>-1</a:t>
            </a:r>
            <a:r>
              <a:rPr lang="es-CR" altLang="es-CR"/>
              <a:t> ≡ 1 (mod </a:t>
            </a:r>
            <a:r>
              <a:rPr lang="es-CR" altLang="es-CR" i="1"/>
              <a:t>n</a:t>
            </a:r>
            <a:r>
              <a:rPr lang="es-CR" altLang="es-CR"/>
              <a:t>), entonces </a:t>
            </a:r>
            <a:r>
              <a:rPr lang="es-CR" altLang="es-CR" i="1"/>
              <a:t>n</a:t>
            </a:r>
            <a:r>
              <a:rPr lang="es-CR" altLang="es-CR"/>
              <a:t> se llama un </a:t>
            </a:r>
            <a:r>
              <a:rPr lang="es-CR" altLang="es-CR" b="1"/>
              <a:t>pseudoprimo</a:t>
            </a:r>
            <a:r>
              <a:rPr lang="es-CR" altLang="es-CR"/>
              <a:t> a la base </a:t>
            </a:r>
            <a:r>
              <a:rPr lang="es-CR" altLang="es-CR" i="1"/>
              <a:t>b</a:t>
            </a:r>
            <a:r>
              <a:rPr lang="es-CR" altLang="es-CR"/>
              <a:t>.</a:t>
            </a:r>
          </a:p>
          <a:p>
            <a:endParaRPr lang="es-CR" altLang="es-CR"/>
          </a:p>
          <a:p>
            <a:endParaRPr lang="es-CR" altLang="es-CR"/>
          </a:p>
          <a:p>
            <a:r>
              <a:rPr lang="es-CR" altLang="es-CR"/>
              <a:t>El número 341 es psedoprimo a la base 2.</a:t>
            </a:r>
            <a:endParaRPr lang="es-ES" altLang="es-CR"/>
          </a:p>
        </p:txBody>
      </p:sp>
      <p:sp>
        <p:nvSpPr>
          <p:cNvPr id="123908" name="3 Marcador de número de diapositiva">
            <a:extLst>
              <a:ext uri="{FF2B5EF4-FFF2-40B4-BE49-F238E27FC236}">
                <a16:creationId xmlns:a16="http://schemas.microsoft.com/office/drawing/2014/main" id="{A418B817-0B6A-499B-908A-ACBA2758A76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EBF31EB-59AE-47C1-97A8-EB0A885440D4}" type="slidenum">
              <a:rPr lang="es-ES" altLang="es-CR" sz="2000" smtClean="0">
                <a:solidFill>
                  <a:schemeClr val="tx2"/>
                </a:solidFill>
              </a:rPr>
              <a:pPr>
                <a:spcBef>
                  <a:spcPct val="0"/>
                </a:spcBef>
                <a:buClrTx/>
                <a:buSzTx/>
                <a:buFontTx/>
                <a:buNone/>
              </a:pPr>
              <a:t>65</a:t>
            </a:fld>
            <a:endParaRPr lang="es-ES" altLang="es-CR" sz="2000">
              <a:solidFill>
                <a:schemeClr val="tx2"/>
              </a:solidFill>
            </a:endParaRPr>
          </a:p>
        </p:txBody>
      </p:sp>
      <p:graphicFrame>
        <p:nvGraphicFramePr>
          <p:cNvPr id="123909" name="Object 2">
            <a:extLst>
              <a:ext uri="{FF2B5EF4-FFF2-40B4-BE49-F238E27FC236}">
                <a16:creationId xmlns:a16="http://schemas.microsoft.com/office/drawing/2014/main" id="{5F8B0FAC-5FCE-4304-9EB9-839D83F3F821}"/>
              </a:ext>
            </a:extLst>
          </p:cNvPr>
          <p:cNvGraphicFramePr>
            <a:graphicFrameLocks noChangeAspect="1"/>
          </p:cNvGraphicFramePr>
          <p:nvPr/>
        </p:nvGraphicFramePr>
        <p:xfrm>
          <a:off x="7062788" y="2879725"/>
          <a:ext cx="1685925" cy="404813"/>
        </p:xfrm>
        <a:graphic>
          <a:graphicData uri="http://schemas.openxmlformats.org/presentationml/2006/ole">
            <mc:AlternateContent xmlns:mc="http://schemas.openxmlformats.org/markup-compatibility/2006">
              <mc:Choice xmlns:v="urn:schemas-microsoft-com:vml" Requires="v">
                <p:oleObj spid="_x0000_s123999" name="Equation" r:id="rId4" imgW="952087" imgH="228501" progId="Equation.3">
                  <p:embed/>
                </p:oleObj>
              </mc:Choice>
              <mc:Fallback>
                <p:oleObj name="Equation" r:id="rId4" imgW="952087" imgH="228501"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2788" y="2879725"/>
                        <a:ext cx="1685925"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910" name="Object 2">
            <a:extLst>
              <a:ext uri="{FF2B5EF4-FFF2-40B4-BE49-F238E27FC236}">
                <a16:creationId xmlns:a16="http://schemas.microsoft.com/office/drawing/2014/main" id="{891A6A73-A3A1-41C4-8F5D-456E5590E716}"/>
              </a:ext>
            </a:extLst>
          </p:cNvPr>
          <p:cNvGraphicFramePr>
            <a:graphicFrameLocks noChangeAspect="1"/>
          </p:cNvGraphicFramePr>
          <p:nvPr/>
        </p:nvGraphicFramePr>
        <p:xfrm>
          <a:off x="3667125" y="4508500"/>
          <a:ext cx="1911350" cy="806450"/>
        </p:xfrm>
        <a:graphic>
          <a:graphicData uri="http://schemas.openxmlformats.org/presentationml/2006/ole">
            <mc:AlternateContent xmlns:mc="http://schemas.openxmlformats.org/markup-compatibility/2006">
              <mc:Choice xmlns:v="urn:schemas-microsoft-com:vml" Requires="v">
                <p:oleObj spid="_x0000_s124000" name="Equation" r:id="rId6" imgW="1079500" imgH="457200" progId="Equation.3">
                  <p:embed/>
                </p:oleObj>
              </mc:Choice>
              <mc:Fallback>
                <p:oleObj name="Equation" r:id="rId6" imgW="1079500" imgH="4572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125" y="4508500"/>
                        <a:ext cx="1911350"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Título">
            <a:extLst>
              <a:ext uri="{FF2B5EF4-FFF2-40B4-BE49-F238E27FC236}">
                <a16:creationId xmlns:a16="http://schemas.microsoft.com/office/drawing/2014/main" id="{216A98B9-7ADA-4FB3-B289-DD5D7C8D54C4}"/>
              </a:ext>
            </a:extLst>
          </p:cNvPr>
          <p:cNvSpPr>
            <a:spLocks noGrp="1"/>
          </p:cNvSpPr>
          <p:nvPr>
            <p:ph type="title"/>
          </p:nvPr>
        </p:nvSpPr>
        <p:spPr/>
        <p:txBody>
          <a:bodyPr/>
          <a:lstStyle/>
          <a:p>
            <a:r>
              <a:rPr lang="es-ES" altLang="es-CR"/>
              <a:t>Teorema de Fermat (cont.)</a:t>
            </a:r>
          </a:p>
        </p:txBody>
      </p:sp>
      <p:sp>
        <p:nvSpPr>
          <p:cNvPr id="125955" name="2 Marcador de contenido">
            <a:extLst>
              <a:ext uri="{FF2B5EF4-FFF2-40B4-BE49-F238E27FC236}">
                <a16:creationId xmlns:a16="http://schemas.microsoft.com/office/drawing/2014/main" id="{D6DCDFE9-867E-460C-B66D-5564ED7189D3}"/>
              </a:ext>
            </a:extLst>
          </p:cNvPr>
          <p:cNvSpPr>
            <a:spLocks noGrp="1"/>
          </p:cNvSpPr>
          <p:nvPr>
            <p:ph idx="1"/>
          </p:nvPr>
        </p:nvSpPr>
        <p:spPr>
          <a:xfrm>
            <a:off x="838200" y="2057400"/>
            <a:ext cx="8305800" cy="4300538"/>
          </a:xfrm>
        </p:spPr>
        <p:txBody>
          <a:bodyPr/>
          <a:lstStyle/>
          <a:p>
            <a:r>
              <a:rPr lang="es-CR" altLang="es-CR"/>
              <a:t>Un número entero compuesto </a:t>
            </a:r>
            <a:r>
              <a:rPr lang="es-CR" altLang="es-CR" i="1"/>
              <a:t>n</a:t>
            </a:r>
            <a:r>
              <a:rPr lang="es-CR" altLang="es-CR"/>
              <a:t> que satisface la congruencia </a:t>
            </a:r>
            <a:r>
              <a:rPr lang="es-ES" altLang="es-CR" i="1"/>
              <a:t>b</a:t>
            </a:r>
            <a:r>
              <a:rPr lang="es-ES" altLang="es-CR" i="1" baseline="30000"/>
              <a:t>n</a:t>
            </a:r>
            <a:r>
              <a:rPr lang="es-ES" altLang="es-CR" baseline="30000"/>
              <a:t>-1</a:t>
            </a:r>
            <a:r>
              <a:rPr lang="es-CR" altLang="es-CR"/>
              <a:t> ≡ 1 (mod </a:t>
            </a:r>
            <a:r>
              <a:rPr lang="es-CR" altLang="es-CR" i="1"/>
              <a:t>n</a:t>
            </a:r>
            <a:r>
              <a:rPr lang="es-CR" altLang="es-CR"/>
              <a:t>) para todos los enteros positivos </a:t>
            </a:r>
            <a:r>
              <a:rPr lang="es-CR" altLang="es-CR" i="1"/>
              <a:t>b</a:t>
            </a:r>
            <a:r>
              <a:rPr lang="es-CR" altLang="es-CR"/>
              <a:t> con </a:t>
            </a:r>
            <a:r>
              <a:rPr lang="es-CR" altLang="es-CR" i="1"/>
              <a:t>mcd</a:t>
            </a:r>
            <a:r>
              <a:rPr lang="es-CR" altLang="es-CR"/>
              <a:t>(</a:t>
            </a:r>
            <a:r>
              <a:rPr lang="es-CR" altLang="es-CR" i="1"/>
              <a:t>b</a:t>
            </a:r>
            <a:r>
              <a:rPr lang="es-CR" altLang="es-CR"/>
              <a:t>, </a:t>
            </a:r>
            <a:r>
              <a:rPr lang="es-CR" altLang="es-CR" i="1"/>
              <a:t>n</a:t>
            </a:r>
            <a:r>
              <a:rPr lang="es-CR" altLang="es-CR"/>
              <a:t>) = 1 se llama un número de </a:t>
            </a:r>
            <a:r>
              <a:rPr lang="es-CR" altLang="es-CR" i="1"/>
              <a:t>Carmichael</a:t>
            </a:r>
            <a:r>
              <a:rPr lang="es-CR" altLang="es-CR"/>
              <a:t>.</a:t>
            </a:r>
          </a:p>
        </p:txBody>
      </p:sp>
      <p:sp>
        <p:nvSpPr>
          <p:cNvPr id="125956" name="3 Marcador de número de diapositiva">
            <a:extLst>
              <a:ext uri="{FF2B5EF4-FFF2-40B4-BE49-F238E27FC236}">
                <a16:creationId xmlns:a16="http://schemas.microsoft.com/office/drawing/2014/main" id="{8BC16116-C61A-409F-AA02-9B9957D8A6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48AF561-3F3E-49FB-AC78-97AAF911175B}" type="slidenum">
              <a:rPr lang="es-ES" altLang="es-CR" sz="2000" smtClean="0">
                <a:solidFill>
                  <a:schemeClr val="tx2"/>
                </a:solidFill>
              </a:rPr>
              <a:pPr>
                <a:spcBef>
                  <a:spcPct val="0"/>
                </a:spcBef>
                <a:buClrTx/>
                <a:buSzTx/>
                <a:buFontTx/>
                <a:buNone/>
              </a:pPr>
              <a:t>66</a:t>
            </a:fld>
            <a:endParaRPr lang="es-ES" altLang="es-CR" sz="2000">
              <a:solidFill>
                <a:schemeClr val="tx2"/>
              </a:solidFill>
            </a:endParaRPr>
          </a:p>
        </p:txBody>
      </p:sp>
      <p:graphicFrame>
        <p:nvGraphicFramePr>
          <p:cNvPr id="125957" name="Object 2">
            <a:extLst>
              <a:ext uri="{FF2B5EF4-FFF2-40B4-BE49-F238E27FC236}">
                <a16:creationId xmlns:a16="http://schemas.microsoft.com/office/drawing/2014/main" id="{9C1AB6A3-3409-474F-83CC-536266D51577}"/>
              </a:ext>
            </a:extLst>
          </p:cNvPr>
          <p:cNvGraphicFramePr>
            <a:graphicFrameLocks noChangeAspect="1"/>
          </p:cNvGraphicFramePr>
          <p:nvPr/>
        </p:nvGraphicFramePr>
        <p:xfrm>
          <a:off x="2190750" y="3141663"/>
          <a:ext cx="4902200" cy="3360737"/>
        </p:xfrm>
        <a:graphic>
          <a:graphicData uri="http://schemas.openxmlformats.org/presentationml/2006/ole">
            <mc:AlternateContent xmlns:mc="http://schemas.openxmlformats.org/markup-compatibility/2006">
              <mc:Choice xmlns:v="urn:schemas-microsoft-com:vml" Requires="v">
                <p:oleObj spid="_x0000_s126002" name="Equation" r:id="rId4" imgW="2768600" imgH="1905000" progId="Equation.3">
                  <p:embed/>
                </p:oleObj>
              </mc:Choice>
              <mc:Fallback>
                <p:oleObj name="Equation" r:id="rId4" imgW="2768600" imgH="1905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3141663"/>
                        <a:ext cx="4902200" cy="336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Título">
            <a:extLst>
              <a:ext uri="{FF2B5EF4-FFF2-40B4-BE49-F238E27FC236}">
                <a16:creationId xmlns:a16="http://schemas.microsoft.com/office/drawing/2014/main" id="{9F4F4676-41AD-4E0F-8346-A8C7F7205D59}"/>
              </a:ext>
            </a:extLst>
          </p:cNvPr>
          <p:cNvSpPr>
            <a:spLocks noGrp="1"/>
          </p:cNvSpPr>
          <p:nvPr>
            <p:ph type="title"/>
          </p:nvPr>
        </p:nvSpPr>
        <p:spPr/>
        <p:txBody>
          <a:bodyPr/>
          <a:lstStyle/>
          <a:p>
            <a:r>
              <a:rPr lang="es-ES" altLang="es-CR"/>
              <a:t>Teorema de Euler</a:t>
            </a:r>
          </a:p>
        </p:txBody>
      </p:sp>
      <p:sp>
        <p:nvSpPr>
          <p:cNvPr id="128003" name="2 Marcador de contenido">
            <a:extLst>
              <a:ext uri="{FF2B5EF4-FFF2-40B4-BE49-F238E27FC236}">
                <a16:creationId xmlns:a16="http://schemas.microsoft.com/office/drawing/2014/main" id="{F7BEDF44-0775-46E1-846D-FA4D2EA84227}"/>
              </a:ext>
            </a:extLst>
          </p:cNvPr>
          <p:cNvSpPr>
            <a:spLocks noGrp="1"/>
          </p:cNvSpPr>
          <p:nvPr>
            <p:ph idx="1"/>
          </p:nvPr>
        </p:nvSpPr>
        <p:spPr>
          <a:xfrm>
            <a:off x="838200" y="2057400"/>
            <a:ext cx="8305800" cy="4300538"/>
          </a:xfrm>
        </p:spPr>
        <p:txBody>
          <a:bodyPr/>
          <a:lstStyle/>
          <a:p>
            <a:r>
              <a:rPr lang="es-ES" altLang="es-CR"/>
              <a:t>El </a:t>
            </a:r>
            <a:r>
              <a:rPr lang="es-ES" altLang="es-CR" b="1"/>
              <a:t>teorema de Euler</a:t>
            </a:r>
            <a:r>
              <a:rPr lang="es-ES" altLang="es-CR"/>
              <a:t>, también conocido como </a:t>
            </a:r>
            <a:r>
              <a:rPr lang="es-ES" altLang="es-CR" b="1"/>
              <a:t>teorema de Euler-Fermat</a:t>
            </a:r>
            <a:r>
              <a:rPr lang="es-ES" altLang="es-CR"/>
              <a:t>, es una generalización del teorema de Fermat, y como tal afirma una proposición sobre divisibilidad de números. </a:t>
            </a:r>
          </a:p>
          <a:p>
            <a:r>
              <a:rPr lang="es-ES" altLang="es-CR"/>
              <a:t>El teorema establece que:</a:t>
            </a:r>
          </a:p>
          <a:p>
            <a:pPr lvl="1"/>
            <a:r>
              <a:rPr lang="es-ES" altLang="es-CR"/>
              <a:t>Si </a:t>
            </a:r>
            <a:r>
              <a:rPr lang="es-ES" altLang="es-CR" i="1"/>
              <a:t>a</a:t>
            </a:r>
            <a:r>
              <a:rPr lang="es-ES" altLang="es-CR"/>
              <a:t> y </a:t>
            </a:r>
            <a:r>
              <a:rPr lang="es-ES" altLang="es-CR" i="1"/>
              <a:t>n</a:t>
            </a:r>
            <a:r>
              <a:rPr lang="es-ES" altLang="es-CR"/>
              <a:t> son enteros primos relativos, entonces </a:t>
            </a:r>
            <a:r>
              <a:rPr lang="es-ES" altLang="es-CR" i="1"/>
              <a:t>n</a:t>
            </a:r>
            <a:r>
              <a:rPr lang="es-ES" altLang="es-CR"/>
              <a:t> divide al entero </a:t>
            </a:r>
            <a:r>
              <a:rPr lang="es-ES" altLang="es-CR" i="1"/>
              <a:t>a</a:t>
            </a:r>
            <a:r>
              <a:rPr lang="el-GR" altLang="es-CR" baseline="30000"/>
              <a:t>φ(</a:t>
            </a:r>
            <a:r>
              <a:rPr lang="es-ES" altLang="es-CR" i="1" baseline="30000"/>
              <a:t>n</a:t>
            </a:r>
            <a:r>
              <a:rPr lang="es-ES" altLang="es-CR" baseline="30000"/>
              <a:t>)</a:t>
            </a:r>
            <a:r>
              <a:rPr lang="es-ES" altLang="es-CR"/>
              <a:t> – 1.</a:t>
            </a:r>
          </a:p>
          <a:p>
            <a:r>
              <a:rPr lang="es-ES" altLang="es-CR"/>
              <a:t>Sin embargo, es más común encontrarlo con notación moderna en la siguiente forma:</a:t>
            </a:r>
          </a:p>
          <a:p>
            <a:pPr lvl="1"/>
            <a:r>
              <a:rPr lang="es-ES" altLang="es-CR"/>
              <a:t>Si </a:t>
            </a:r>
            <a:r>
              <a:rPr lang="es-ES" altLang="es-CR" i="1"/>
              <a:t>a</a:t>
            </a:r>
            <a:r>
              <a:rPr lang="es-ES" altLang="es-CR"/>
              <a:t> y </a:t>
            </a:r>
            <a:r>
              <a:rPr lang="es-ES" altLang="es-CR" i="1"/>
              <a:t>n</a:t>
            </a:r>
            <a:r>
              <a:rPr lang="es-ES" altLang="es-CR"/>
              <a:t> son enteros primos relativos, entonces </a:t>
            </a:r>
            <a:r>
              <a:rPr lang="es-ES" altLang="es-CR" i="1"/>
              <a:t>a</a:t>
            </a:r>
            <a:r>
              <a:rPr lang="el-GR" altLang="es-CR" baseline="30000"/>
              <a:t>φ(</a:t>
            </a:r>
            <a:r>
              <a:rPr lang="es-ES" altLang="es-CR" i="1" baseline="30000"/>
              <a:t>n</a:t>
            </a:r>
            <a:r>
              <a:rPr lang="es-ES" altLang="es-CR" baseline="30000"/>
              <a:t>)</a:t>
            </a:r>
            <a:r>
              <a:rPr lang="es-ES" altLang="es-CR"/>
              <a:t> ≡ 1 (mod </a:t>
            </a:r>
            <a:r>
              <a:rPr lang="es-ES" altLang="es-CR" i="1"/>
              <a:t>n</a:t>
            </a:r>
            <a:r>
              <a:rPr lang="es-ES" altLang="es-CR"/>
              <a:t>), donde φ(</a:t>
            </a:r>
            <a:r>
              <a:rPr lang="es-ES" altLang="es-CR" i="1"/>
              <a:t>n</a:t>
            </a:r>
            <a:r>
              <a:rPr lang="es-ES" altLang="es-CR"/>
              <a:t>) es la </a:t>
            </a:r>
            <a:r>
              <a:rPr lang="es-ES" altLang="es-CR" b="1"/>
              <a:t>función φ de Euler</a:t>
            </a:r>
            <a:r>
              <a:rPr lang="es-ES" altLang="es-CR"/>
              <a:t>.</a:t>
            </a:r>
          </a:p>
        </p:txBody>
      </p:sp>
      <p:sp>
        <p:nvSpPr>
          <p:cNvPr id="128004" name="3 Marcador de número de diapositiva">
            <a:extLst>
              <a:ext uri="{FF2B5EF4-FFF2-40B4-BE49-F238E27FC236}">
                <a16:creationId xmlns:a16="http://schemas.microsoft.com/office/drawing/2014/main" id="{F2AB840D-97B3-4254-BAB0-380C2C08A8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1633D9A-59A8-4139-8508-8E3622E2AB00}" type="slidenum">
              <a:rPr lang="es-ES" altLang="es-CR" sz="2000" smtClean="0">
                <a:solidFill>
                  <a:schemeClr val="tx2"/>
                </a:solidFill>
              </a:rPr>
              <a:pPr>
                <a:spcBef>
                  <a:spcPct val="0"/>
                </a:spcBef>
                <a:buClrTx/>
                <a:buSzTx/>
                <a:buFontTx/>
                <a:buNone/>
              </a:pPr>
              <a:t>67</a:t>
            </a:fld>
            <a:endParaRPr lang="es-ES" altLang="es-CR" sz="2000">
              <a:solidFill>
                <a:schemeClr val="tx2"/>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Título">
            <a:extLst>
              <a:ext uri="{FF2B5EF4-FFF2-40B4-BE49-F238E27FC236}">
                <a16:creationId xmlns:a16="http://schemas.microsoft.com/office/drawing/2014/main" id="{306131CE-91FA-4947-B155-1C8F5FE592C0}"/>
              </a:ext>
            </a:extLst>
          </p:cNvPr>
          <p:cNvSpPr>
            <a:spLocks noGrp="1"/>
          </p:cNvSpPr>
          <p:nvPr>
            <p:ph type="title"/>
          </p:nvPr>
        </p:nvSpPr>
        <p:spPr/>
        <p:txBody>
          <a:bodyPr/>
          <a:lstStyle/>
          <a:p>
            <a:r>
              <a:rPr lang="es-ES" altLang="es-CR"/>
              <a:t>Teorema de Euler (cont.)</a:t>
            </a:r>
          </a:p>
        </p:txBody>
      </p:sp>
      <p:sp>
        <p:nvSpPr>
          <p:cNvPr id="130051" name="2 Marcador de contenido">
            <a:extLst>
              <a:ext uri="{FF2B5EF4-FFF2-40B4-BE49-F238E27FC236}">
                <a16:creationId xmlns:a16="http://schemas.microsoft.com/office/drawing/2014/main" id="{CBB9F730-02D8-46B5-B269-713D7F5E9887}"/>
              </a:ext>
            </a:extLst>
          </p:cNvPr>
          <p:cNvSpPr>
            <a:spLocks noGrp="1"/>
          </p:cNvSpPr>
          <p:nvPr>
            <p:ph idx="1"/>
          </p:nvPr>
        </p:nvSpPr>
        <p:spPr>
          <a:xfrm>
            <a:off x="838200" y="2057400"/>
            <a:ext cx="8305800" cy="4300538"/>
          </a:xfrm>
        </p:spPr>
        <p:txBody>
          <a:bodyPr/>
          <a:lstStyle/>
          <a:p>
            <a:r>
              <a:rPr lang="es-ES" altLang="es-CR"/>
              <a:t>La función φ de Euler se describe como:</a:t>
            </a:r>
          </a:p>
          <a:p>
            <a:pPr lvl="1"/>
            <a:r>
              <a:rPr lang="es-ES" altLang="es-CR"/>
              <a:t>Si </a:t>
            </a:r>
            <a:r>
              <a:rPr lang="es-ES" altLang="es-CR" i="1"/>
              <a:t>n</a:t>
            </a:r>
            <a:r>
              <a:rPr lang="es-ES" altLang="es-CR"/>
              <a:t> es un número entero, la cantidad de enteros entre 1 y </a:t>
            </a:r>
            <a:r>
              <a:rPr lang="es-ES" altLang="es-CR" i="1"/>
              <a:t>n</a:t>
            </a:r>
            <a:r>
              <a:rPr lang="es-ES" altLang="es-CR"/>
              <a:t> que son primos relativos con </a:t>
            </a:r>
            <a:r>
              <a:rPr lang="es-ES" altLang="es-CR" i="1"/>
              <a:t>n</a:t>
            </a:r>
            <a:r>
              <a:rPr lang="es-ES" altLang="es-CR"/>
              <a:t> se denota como φ(</a:t>
            </a:r>
            <a:r>
              <a:rPr lang="es-ES" altLang="es-CR" i="1"/>
              <a:t>n</a:t>
            </a:r>
            <a:r>
              <a:rPr lang="es-ES" altLang="es-CR"/>
              <a:t>):</a:t>
            </a:r>
          </a:p>
        </p:txBody>
      </p:sp>
      <p:sp>
        <p:nvSpPr>
          <p:cNvPr id="130052" name="3 Marcador de número de diapositiva">
            <a:extLst>
              <a:ext uri="{FF2B5EF4-FFF2-40B4-BE49-F238E27FC236}">
                <a16:creationId xmlns:a16="http://schemas.microsoft.com/office/drawing/2014/main" id="{D75AC471-28B4-45EA-804A-3DD68478FC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55EEF9C-95BC-488F-8936-50E57E241BA1}" type="slidenum">
              <a:rPr lang="es-ES" altLang="es-CR" sz="2000" smtClean="0">
                <a:solidFill>
                  <a:schemeClr val="tx2"/>
                </a:solidFill>
              </a:rPr>
              <a:pPr>
                <a:spcBef>
                  <a:spcPct val="0"/>
                </a:spcBef>
                <a:buClrTx/>
                <a:buSzTx/>
                <a:buFontTx/>
                <a:buNone/>
              </a:pPr>
              <a:t>68</a:t>
            </a:fld>
            <a:endParaRPr lang="es-ES" altLang="es-CR" sz="2000">
              <a:solidFill>
                <a:schemeClr val="tx2"/>
              </a:solidFill>
            </a:endParaRPr>
          </a:p>
        </p:txBody>
      </p:sp>
      <p:pic>
        <p:nvPicPr>
          <p:cNvPr id="130053" name="Picture 2">
            <a:extLst>
              <a:ext uri="{FF2B5EF4-FFF2-40B4-BE49-F238E27FC236}">
                <a16:creationId xmlns:a16="http://schemas.microsoft.com/office/drawing/2014/main" id="{2069CC2B-DB70-40CD-AF7A-819015315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3286125"/>
            <a:ext cx="689451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Título">
            <a:extLst>
              <a:ext uri="{FF2B5EF4-FFF2-40B4-BE49-F238E27FC236}">
                <a16:creationId xmlns:a16="http://schemas.microsoft.com/office/drawing/2014/main" id="{58539ED3-DA4E-4A04-A434-003933E286CB}"/>
              </a:ext>
            </a:extLst>
          </p:cNvPr>
          <p:cNvSpPr>
            <a:spLocks noGrp="1"/>
          </p:cNvSpPr>
          <p:nvPr>
            <p:ph type="title"/>
          </p:nvPr>
        </p:nvSpPr>
        <p:spPr/>
        <p:txBody>
          <a:bodyPr/>
          <a:lstStyle/>
          <a:p>
            <a:r>
              <a:rPr lang="es-ES" altLang="es-CR"/>
              <a:t>Teorema de Euler (cont.)</a:t>
            </a:r>
          </a:p>
        </p:txBody>
      </p:sp>
      <p:sp>
        <p:nvSpPr>
          <p:cNvPr id="132099" name="2 Marcador de contenido">
            <a:extLst>
              <a:ext uri="{FF2B5EF4-FFF2-40B4-BE49-F238E27FC236}">
                <a16:creationId xmlns:a16="http://schemas.microsoft.com/office/drawing/2014/main" id="{F392A7A0-4387-4AE3-9125-3537EE662D7A}"/>
              </a:ext>
            </a:extLst>
          </p:cNvPr>
          <p:cNvSpPr>
            <a:spLocks noGrp="1"/>
          </p:cNvSpPr>
          <p:nvPr>
            <p:ph idx="1"/>
          </p:nvPr>
        </p:nvSpPr>
        <p:spPr>
          <a:xfrm>
            <a:off x="838200" y="2057400"/>
            <a:ext cx="8305800" cy="4586288"/>
          </a:xfrm>
        </p:spPr>
        <p:txBody>
          <a:bodyPr/>
          <a:lstStyle/>
          <a:p>
            <a:r>
              <a:rPr lang="es-ES" altLang="es-CR"/>
              <a:t>Tal función es multiplicativa: si </a:t>
            </a:r>
            <a:r>
              <a:rPr lang="es-ES" altLang="es-CR" i="1"/>
              <a:t>m</a:t>
            </a:r>
            <a:r>
              <a:rPr lang="es-ES" altLang="es-CR"/>
              <a:t> y </a:t>
            </a:r>
            <a:r>
              <a:rPr lang="es-ES" altLang="es-CR" i="1"/>
              <a:t>n</a:t>
            </a:r>
            <a:r>
              <a:rPr lang="es-ES" altLang="es-CR"/>
              <a:t> son primos relativos, entonces φ(</a:t>
            </a:r>
            <a:r>
              <a:rPr lang="es-ES" altLang="es-CR" i="1"/>
              <a:t>mn</a:t>
            </a:r>
            <a:r>
              <a:rPr lang="es-ES" altLang="es-CR"/>
              <a:t>)=φ(</a:t>
            </a:r>
            <a:r>
              <a:rPr lang="es-ES" altLang="es-CR" i="1"/>
              <a:t>m</a:t>
            </a:r>
            <a:r>
              <a:rPr lang="es-ES" altLang="es-CR"/>
              <a:t>)φ(</a:t>
            </a:r>
            <a:r>
              <a:rPr lang="es-ES" altLang="es-CR" i="1"/>
              <a:t>n</a:t>
            </a:r>
            <a:r>
              <a:rPr lang="es-ES" altLang="es-CR"/>
              <a:t>).</a:t>
            </a:r>
          </a:p>
          <a:p>
            <a:pPr lvl="1"/>
            <a:r>
              <a:rPr lang="es-ES" altLang="es-CR"/>
              <a:t>Ejemplo: </a:t>
            </a:r>
            <a:r>
              <a:rPr lang="el-GR" altLang="es-CR"/>
              <a:t>φ(30) = φ(6)φ(5) =2·4 = 8</a:t>
            </a:r>
            <a:endParaRPr lang="es-ES" altLang="es-CR"/>
          </a:p>
          <a:p>
            <a:r>
              <a:rPr lang="es-ES" altLang="es-CR"/>
              <a:t>Las aplicaciones son numerosas:</a:t>
            </a:r>
          </a:p>
          <a:p>
            <a:pPr lvl="1"/>
            <a:r>
              <a:rPr lang="es-ES" altLang="es-CR"/>
              <a:t>En criptografía es muy utilizado.</a:t>
            </a:r>
          </a:p>
          <a:p>
            <a:pPr lvl="1"/>
            <a:r>
              <a:rPr lang="es-ES" altLang="es-CR"/>
              <a:t>En la resolución de ecuaciones de congruencia.</a:t>
            </a:r>
          </a:p>
          <a:p>
            <a:pPr lvl="1"/>
            <a:r>
              <a:rPr lang="es-ES" altLang="es-CR"/>
              <a:t>En matemáticas puras, sobretodo, relacionadas con el problema de la primalidad.</a:t>
            </a:r>
          </a:p>
          <a:p>
            <a:pPr lvl="2"/>
            <a:r>
              <a:rPr lang="es-ES" altLang="es-CR"/>
              <a:t>Si </a:t>
            </a:r>
            <a:r>
              <a:rPr lang="es-ES" altLang="es-CR" i="1"/>
              <a:t>n</a:t>
            </a:r>
            <a:r>
              <a:rPr lang="es-ES" altLang="es-CR"/>
              <a:t> es primo la congruencia se cumplirá siempre, en caso contrario </a:t>
            </a:r>
            <a:r>
              <a:rPr lang="es-ES" altLang="es-CR" i="1"/>
              <a:t>n</a:t>
            </a:r>
            <a:r>
              <a:rPr lang="es-ES" altLang="es-CR"/>
              <a:t> es compuesto.</a:t>
            </a:r>
          </a:p>
          <a:p>
            <a:pPr lvl="1"/>
            <a:r>
              <a:rPr lang="es-ES" altLang="es-CR"/>
              <a:t>En el análisis de la descomposición en producto de factores primos de ciertos enteros, en la divisibilidad.</a:t>
            </a:r>
          </a:p>
        </p:txBody>
      </p:sp>
      <p:sp>
        <p:nvSpPr>
          <p:cNvPr id="132100" name="3 Marcador de número de diapositiva">
            <a:extLst>
              <a:ext uri="{FF2B5EF4-FFF2-40B4-BE49-F238E27FC236}">
                <a16:creationId xmlns:a16="http://schemas.microsoft.com/office/drawing/2014/main" id="{CD525AF9-A98F-4307-B902-53A2783D3CE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3584612-F903-4C55-A2EE-E82AF313E342}" type="slidenum">
              <a:rPr lang="es-ES" altLang="es-CR" sz="2000" smtClean="0">
                <a:solidFill>
                  <a:schemeClr val="tx2"/>
                </a:solidFill>
              </a:rPr>
              <a:pPr>
                <a:spcBef>
                  <a:spcPct val="0"/>
                </a:spcBef>
                <a:buClrTx/>
                <a:buSzTx/>
                <a:buFontTx/>
                <a:buNone/>
              </a:pPr>
              <a:t>69</a:t>
            </a:fld>
            <a:endParaRPr lang="es-ES" altLang="es-CR" sz="200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a:extLst>
              <a:ext uri="{FF2B5EF4-FFF2-40B4-BE49-F238E27FC236}">
                <a16:creationId xmlns:a16="http://schemas.microsoft.com/office/drawing/2014/main" id="{667BF8B8-2762-4AAA-B420-771C6C430ECB}"/>
              </a:ext>
            </a:extLst>
          </p:cNvPr>
          <p:cNvSpPr>
            <a:spLocks noGrp="1"/>
          </p:cNvSpPr>
          <p:nvPr>
            <p:ph type="title"/>
          </p:nvPr>
        </p:nvSpPr>
        <p:spPr/>
        <p:txBody>
          <a:bodyPr/>
          <a:lstStyle/>
          <a:p>
            <a:r>
              <a:rPr lang="es-ES" altLang="es-CR"/>
              <a:t>Múltiplos y Divisores (cont.)</a:t>
            </a:r>
          </a:p>
        </p:txBody>
      </p:sp>
      <p:sp>
        <p:nvSpPr>
          <p:cNvPr id="17411" name="2 Marcador de contenido">
            <a:extLst>
              <a:ext uri="{FF2B5EF4-FFF2-40B4-BE49-F238E27FC236}">
                <a16:creationId xmlns:a16="http://schemas.microsoft.com/office/drawing/2014/main" id="{0506B30D-7F09-4F32-9AEA-72F378AF642C}"/>
              </a:ext>
            </a:extLst>
          </p:cNvPr>
          <p:cNvSpPr>
            <a:spLocks noGrp="1"/>
          </p:cNvSpPr>
          <p:nvPr>
            <p:ph idx="1"/>
          </p:nvPr>
        </p:nvSpPr>
        <p:spPr/>
        <p:txBody>
          <a:bodyPr/>
          <a:lstStyle/>
          <a:p>
            <a:r>
              <a:rPr lang="es-ES" altLang="es-CR"/>
              <a:t>Sean </a:t>
            </a:r>
            <a:r>
              <a:rPr lang="es-ES" altLang="es-CR" i="1"/>
              <a:t>a</a:t>
            </a:r>
            <a:r>
              <a:rPr lang="es-ES" altLang="es-CR"/>
              <a:t>,</a:t>
            </a:r>
            <a:r>
              <a:rPr lang="es-ES" altLang="es-CR" i="1"/>
              <a:t>b</a:t>
            </a:r>
            <a:r>
              <a:rPr lang="es-ES" altLang="es-CR"/>
              <a:t>,</a:t>
            </a:r>
            <a:r>
              <a:rPr lang="es-ES" altLang="es-CR" i="1"/>
              <a:t>c</a:t>
            </a:r>
            <a:r>
              <a:rPr lang="es-ES" altLang="es-CR"/>
              <a:t> </a:t>
            </a:r>
            <a:r>
              <a:rPr lang="es-ES" altLang="es-CR">
                <a:sym typeface="Symbol" panose="05050102010706020507" pitchFamily="18" charset="2"/>
              </a:rPr>
              <a:t> </a:t>
            </a:r>
            <a:r>
              <a:rPr lang="es-ES" altLang="es-CR" i="1">
                <a:sym typeface="Symbol" panose="05050102010706020507" pitchFamily="18" charset="2"/>
              </a:rPr>
              <a:t>Z</a:t>
            </a:r>
            <a:r>
              <a:rPr lang="es-ES" altLang="es-CR"/>
              <a:t>, se tienen las siguientes propiedades básicas (cont.):</a:t>
            </a:r>
          </a:p>
          <a:p>
            <a:pPr lvl="1"/>
            <a:r>
              <a:rPr lang="es-ES" altLang="es-CR"/>
              <a:t>Si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bc</a:t>
            </a:r>
            <a:r>
              <a:rPr lang="es-ES" altLang="es-CR"/>
              <a:t> y </a:t>
            </a:r>
            <a:r>
              <a:rPr lang="es-ES" altLang="es-CR" i="1"/>
              <a:t>mcd</a:t>
            </a:r>
            <a:r>
              <a:rPr lang="es-ES" altLang="es-CR"/>
              <a:t>(</a:t>
            </a:r>
            <a:r>
              <a:rPr lang="es-ES" altLang="es-CR" i="1"/>
              <a:t>a</a:t>
            </a:r>
            <a:r>
              <a:rPr lang="es-ES" altLang="es-CR"/>
              <a:t>,</a:t>
            </a:r>
            <a:r>
              <a:rPr lang="es-ES" altLang="es-CR" i="1"/>
              <a:t>b</a:t>
            </a:r>
            <a:r>
              <a:rPr lang="es-ES" altLang="es-CR"/>
              <a:t>) = 1, entonces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c</a:t>
            </a:r>
            <a:r>
              <a:rPr lang="es-ES" altLang="es-CR"/>
              <a:t>.</a:t>
            </a:r>
          </a:p>
          <a:p>
            <a:pPr lvl="1"/>
            <a:r>
              <a:rPr lang="es-ES" altLang="es-CR"/>
              <a:t>Si </a:t>
            </a:r>
            <a:r>
              <a:rPr lang="es-ES" altLang="es-CR" i="1"/>
              <a:t>mcd</a:t>
            </a:r>
            <a:r>
              <a:rPr lang="es-ES" altLang="es-CR"/>
              <a:t>(</a:t>
            </a:r>
            <a:r>
              <a:rPr lang="es-ES" altLang="es-CR" i="1"/>
              <a:t>a</a:t>
            </a:r>
            <a:r>
              <a:rPr lang="es-ES" altLang="es-CR"/>
              <a:t>,</a:t>
            </a:r>
            <a:r>
              <a:rPr lang="es-ES" altLang="es-CR" i="1"/>
              <a:t>b</a:t>
            </a:r>
            <a:r>
              <a:rPr lang="es-ES" altLang="es-CR"/>
              <a:t>) = 1 y </a:t>
            </a:r>
            <a:r>
              <a:rPr lang="es-ES" altLang="es-CR" i="1"/>
              <a:t>c</a:t>
            </a:r>
            <a:r>
              <a:rPr lang="es-ES" altLang="es-CR"/>
              <a:t> cumple que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c </a:t>
            </a:r>
            <a:r>
              <a:rPr lang="es-ES" altLang="es-CR"/>
              <a:t>y </a:t>
            </a:r>
            <a:r>
              <a:rPr lang="es-ES" altLang="es-CR" i="1">
                <a:sym typeface="Symbol" panose="05050102010706020507" pitchFamily="18" charset="2"/>
              </a:rPr>
              <a:t>b</a:t>
            </a:r>
            <a:r>
              <a:rPr lang="es-ES" altLang="es-CR">
                <a:sym typeface="Symbol" panose="05050102010706020507" pitchFamily="18" charset="2"/>
              </a:rPr>
              <a:t> | </a:t>
            </a:r>
            <a:r>
              <a:rPr lang="es-ES" altLang="es-CR" i="1">
                <a:sym typeface="Symbol" panose="05050102010706020507" pitchFamily="18" charset="2"/>
              </a:rPr>
              <a:t>c</a:t>
            </a:r>
            <a:r>
              <a:rPr lang="es-ES" altLang="es-CR"/>
              <a:t>, entonces </a:t>
            </a:r>
            <a:r>
              <a:rPr lang="es-ES" altLang="es-CR" i="1">
                <a:sym typeface="Symbol" panose="05050102010706020507" pitchFamily="18" charset="2"/>
              </a:rPr>
              <a:t>ab</a:t>
            </a:r>
            <a:r>
              <a:rPr lang="es-ES" altLang="es-CR">
                <a:sym typeface="Symbol" panose="05050102010706020507" pitchFamily="18" charset="2"/>
              </a:rPr>
              <a:t> | </a:t>
            </a:r>
            <a:r>
              <a:rPr lang="es-ES" altLang="es-CR" i="1">
                <a:sym typeface="Symbol" panose="05050102010706020507" pitchFamily="18" charset="2"/>
              </a:rPr>
              <a:t>c</a:t>
            </a:r>
            <a:r>
              <a:rPr lang="es-ES" altLang="es-CR"/>
              <a:t>.</a:t>
            </a:r>
          </a:p>
          <a:p>
            <a:r>
              <a:rPr lang="es-ES" altLang="es-CR"/>
              <a:t>Como 0 = 0 · </a:t>
            </a:r>
            <a:r>
              <a:rPr lang="es-ES" altLang="es-CR" i="1"/>
              <a:t>n </a:t>
            </a:r>
            <a:r>
              <a:rPr lang="es-ES" altLang="es-CR"/>
              <a:t>y </a:t>
            </a:r>
            <a:r>
              <a:rPr lang="es-ES" altLang="es-CR" i="1"/>
              <a:t>n</a:t>
            </a:r>
            <a:r>
              <a:rPr lang="es-ES" altLang="es-CR"/>
              <a:t> = </a:t>
            </a:r>
            <a:r>
              <a:rPr lang="es-ES" altLang="es-CR" i="1"/>
              <a:t>n </a:t>
            </a:r>
            <a:r>
              <a:rPr lang="es-ES" altLang="es-CR"/>
              <a:t>· 1 se tiene que </a:t>
            </a:r>
            <a:r>
              <a:rPr lang="es-ES" altLang="es-CR" i="1"/>
              <a:t>n</a:t>
            </a:r>
            <a:r>
              <a:rPr lang="es-ES" altLang="es-CR"/>
              <a:t> </a:t>
            </a:r>
            <a:r>
              <a:rPr lang="es-ES" altLang="es-CR">
                <a:sym typeface="Symbol" panose="05050102010706020507" pitchFamily="18" charset="2"/>
              </a:rPr>
              <a:t>| 0 </a:t>
            </a:r>
            <a:r>
              <a:rPr lang="es-ES" altLang="es-CR"/>
              <a:t>y 1 </a:t>
            </a:r>
            <a:r>
              <a:rPr lang="es-ES" altLang="es-CR">
                <a:sym typeface="Symbol" panose="05050102010706020507" pitchFamily="18" charset="2"/>
              </a:rPr>
              <a:t>| </a:t>
            </a:r>
            <a:r>
              <a:rPr lang="es-ES" altLang="es-CR" i="1">
                <a:sym typeface="Symbol" panose="05050102010706020507" pitchFamily="18" charset="2"/>
              </a:rPr>
              <a:t>n</a:t>
            </a:r>
            <a:r>
              <a:rPr lang="es-ES" altLang="es-CR">
                <a:sym typeface="Symbol" panose="05050102010706020507" pitchFamily="18" charset="2"/>
              </a:rPr>
              <a:t> </a:t>
            </a:r>
            <a:r>
              <a:rPr lang="es-ES" altLang="es-CR"/>
              <a:t>para todo </a:t>
            </a:r>
            <a:r>
              <a:rPr lang="es-ES" altLang="es-CR" i="1"/>
              <a:t>n </a:t>
            </a:r>
            <a:r>
              <a:rPr lang="es-ES" altLang="es-CR">
                <a:sym typeface="Symbol" panose="05050102010706020507" pitchFamily="18" charset="2"/>
              </a:rPr>
              <a:t> </a:t>
            </a:r>
            <a:r>
              <a:rPr lang="es-ES" altLang="es-CR" i="1">
                <a:sym typeface="Symbol" panose="05050102010706020507" pitchFamily="18" charset="2"/>
              </a:rPr>
              <a:t>Z</a:t>
            </a:r>
            <a:r>
              <a:rPr lang="es-ES" altLang="es-CR"/>
              <a:t>.</a:t>
            </a:r>
          </a:p>
          <a:p>
            <a:r>
              <a:rPr lang="es-ES" altLang="es-CR"/>
              <a:t>Ver criterios de divisibilidad: </a:t>
            </a:r>
            <a:r>
              <a:rPr lang="es-ES" altLang="es-CR">
                <a:hlinkClick r:id="rId3"/>
              </a:rPr>
              <a:t>http://es.wikipedia.org/wiki/Divisibilidad</a:t>
            </a:r>
            <a:r>
              <a:rPr lang="es-ES" altLang="es-CR"/>
              <a:t>.</a:t>
            </a:r>
          </a:p>
          <a:p>
            <a:r>
              <a:rPr lang="es-ES" altLang="es-CR"/>
              <a:t>Ver la tabla de divisores: </a:t>
            </a:r>
            <a:r>
              <a:rPr lang="es-ES" altLang="es-CR">
                <a:hlinkClick r:id="rId4"/>
              </a:rPr>
              <a:t>http://es.wikipedia.org/wiki/Anexo:Tabla_de_divisores</a:t>
            </a:r>
            <a:r>
              <a:rPr lang="es-ES" altLang="es-CR"/>
              <a:t>.</a:t>
            </a:r>
          </a:p>
        </p:txBody>
      </p:sp>
      <p:sp>
        <p:nvSpPr>
          <p:cNvPr id="17412" name="3 Marcador de número de diapositiva">
            <a:extLst>
              <a:ext uri="{FF2B5EF4-FFF2-40B4-BE49-F238E27FC236}">
                <a16:creationId xmlns:a16="http://schemas.microsoft.com/office/drawing/2014/main" id="{1F9E0768-DDB0-4A95-A1CC-A15A323BCF1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E75520C-8E29-4031-AAAD-8004BEDB0686}" type="slidenum">
              <a:rPr lang="es-ES" altLang="es-CR" sz="2000" smtClean="0">
                <a:solidFill>
                  <a:schemeClr val="tx2"/>
                </a:solidFill>
              </a:rPr>
              <a:pPr>
                <a:spcBef>
                  <a:spcPct val="0"/>
                </a:spcBef>
                <a:buClrTx/>
                <a:buSzTx/>
                <a:buFontTx/>
                <a:buNone/>
              </a:pPr>
              <a:t>7</a:t>
            </a:fld>
            <a:endParaRPr lang="es-ES" altLang="es-CR" sz="2000">
              <a:solidFill>
                <a:schemeClr val="tx2"/>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Título">
            <a:extLst>
              <a:ext uri="{FF2B5EF4-FFF2-40B4-BE49-F238E27FC236}">
                <a16:creationId xmlns:a16="http://schemas.microsoft.com/office/drawing/2014/main" id="{575B3D9D-2D66-4AEA-9900-003D830C705C}"/>
              </a:ext>
            </a:extLst>
          </p:cNvPr>
          <p:cNvSpPr>
            <a:spLocks noGrp="1"/>
          </p:cNvSpPr>
          <p:nvPr>
            <p:ph type="title"/>
          </p:nvPr>
        </p:nvSpPr>
        <p:spPr/>
        <p:txBody>
          <a:bodyPr/>
          <a:lstStyle/>
          <a:p>
            <a:r>
              <a:rPr lang="es-ES" altLang="es-CR"/>
              <a:t>Teorema de Euler (cont.)</a:t>
            </a:r>
          </a:p>
        </p:txBody>
      </p:sp>
      <p:sp>
        <p:nvSpPr>
          <p:cNvPr id="134147" name="2 Marcador de contenido">
            <a:extLst>
              <a:ext uri="{FF2B5EF4-FFF2-40B4-BE49-F238E27FC236}">
                <a16:creationId xmlns:a16="http://schemas.microsoft.com/office/drawing/2014/main" id="{4364401F-2DC6-4B3C-851A-2F5C9E82565E}"/>
              </a:ext>
            </a:extLst>
          </p:cNvPr>
          <p:cNvSpPr>
            <a:spLocks noGrp="1"/>
          </p:cNvSpPr>
          <p:nvPr>
            <p:ph idx="1"/>
          </p:nvPr>
        </p:nvSpPr>
        <p:spPr>
          <a:xfrm>
            <a:off x="838200" y="2057400"/>
            <a:ext cx="8305800" cy="4300538"/>
          </a:xfrm>
        </p:spPr>
        <p:txBody>
          <a:bodyPr/>
          <a:lstStyle/>
          <a:p>
            <a:r>
              <a:rPr lang="es-ES" altLang="es-CR"/>
              <a:t>Por ejemplo, se desea encontrar todos los números </a:t>
            </a:r>
            <a:r>
              <a:rPr lang="es-ES" altLang="es-CR" i="1"/>
              <a:t>x</a:t>
            </a:r>
            <a:r>
              <a:rPr lang="es-ES" altLang="es-CR"/>
              <a:t> que satisfacen 5</a:t>
            </a:r>
            <a:r>
              <a:rPr lang="es-ES" altLang="es-CR" i="1"/>
              <a:t>x</a:t>
            </a:r>
            <a:r>
              <a:rPr lang="es-ES" altLang="es-CR"/>
              <a:t> ≡ 2 (</a:t>
            </a:r>
            <a:r>
              <a:rPr lang="es-ES" altLang="es-CR" i="1"/>
              <a:t>mod</a:t>
            </a:r>
            <a:r>
              <a:rPr lang="es-ES" altLang="es-CR"/>
              <a:t> 12), todos los números </a:t>
            </a:r>
            <a:r>
              <a:rPr lang="es-ES" altLang="es-CR" i="1"/>
              <a:t>x</a:t>
            </a:r>
            <a:r>
              <a:rPr lang="es-ES" altLang="es-CR"/>
              <a:t> tales que 12 divida a 5</a:t>
            </a:r>
            <a:r>
              <a:rPr lang="es-ES" altLang="es-CR" i="1"/>
              <a:t>x</a:t>
            </a:r>
            <a:r>
              <a:rPr lang="es-ES" altLang="es-CR"/>
              <a:t> – 2.</a:t>
            </a:r>
          </a:p>
          <a:p>
            <a:r>
              <a:rPr lang="es-ES" altLang="es-CR"/>
              <a:t>El teorema de Euler dice que 5</a:t>
            </a:r>
            <a:r>
              <a:rPr lang="es-ES" altLang="es-CR" baseline="30000"/>
              <a:t>φ(12)</a:t>
            </a:r>
            <a:r>
              <a:rPr lang="es-ES" altLang="es-CR"/>
              <a:t> = 5</a:t>
            </a:r>
            <a:r>
              <a:rPr lang="es-ES" altLang="es-CR" baseline="30000"/>
              <a:t>4</a:t>
            </a:r>
            <a:r>
              <a:rPr lang="es-ES" altLang="es-CR"/>
              <a:t> ≡ 1 (</a:t>
            </a:r>
            <a:r>
              <a:rPr lang="es-ES" altLang="es-CR" i="1"/>
              <a:t>mod</a:t>
            </a:r>
            <a:r>
              <a:rPr lang="es-ES" altLang="es-CR"/>
              <a:t> 12) por lo que, multiplicando ambos lados de la ecuación por 5</a:t>
            </a:r>
            <a:r>
              <a:rPr lang="es-ES" altLang="es-CR" baseline="30000"/>
              <a:t>3</a:t>
            </a:r>
            <a:r>
              <a:rPr lang="es-ES" altLang="es-CR"/>
              <a:t>:</a:t>
            </a:r>
          </a:p>
          <a:p>
            <a:pPr lvl="1"/>
            <a:r>
              <a:rPr lang="es-ES" altLang="es-CR"/>
              <a:t>5</a:t>
            </a:r>
            <a:r>
              <a:rPr lang="es-ES" altLang="es-CR" baseline="30000"/>
              <a:t>3</a:t>
            </a:r>
            <a:r>
              <a:rPr lang="es-ES" altLang="es-CR"/>
              <a:t> · 5</a:t>
            </a:r>
            <a:r>
              <a:rPr lang="es-ES" altLang="es-CR" i="1"/>
              <a:t>x</a:t>
            </a:r>
            <a:r>
              <a:rPr lang="es-ES" altLang="es-CR"/>
              <a:t> ≡ (5</a:t>
            </a:r>
            <a:r>
              <a:rPr lang="es-ES" altLang="es-CR" baseline="30000"/>
              <a:t>3 </a:t>
            </a:r>
            <a:r>
              <a:rPr lang="es-ES" altLang="es-CR"/>
              <a:t>· 2 = 250) ≡ 10 (</a:t>
            </a:r>
            <a:r>
              <a:rPr lang="es-ES" altLang="es-CR" i="1"/>
              <a:t>mod</a:t>
            </a:r>
            <a:r>
              <a:rPr lang="es-ES" altLang="es-CR"/>
              <a:t> 12)</a:t>
            </a:r>
          </a:p>
          <a:p>
            <a:pPr lvl="1"/>
            <a:r>
              <a:rPr lang="es-ES" altLang="es-CR"/>
              <a:t>5</a:t>
            </a:r>
            <a:r>
              <a:rPr lang="es-ES" altLang="es-CR" baseline="30000"/>
              <a:t>4</a:t>
            </a:r>
            <a:r>
              <a:rPr lang="es-ES" altLang="es-CR"/>
              <a:t> </a:t>
            </a:r>
            <a:r>
              <a:rPr lang="es-ES" altLang="es-CR" i="1"/>
              <a:t>x</a:t>
            </a:r>
            <a:r>
              <a:rPr lang="es-ES" altLang="es-CR"/>
              <a:t> ≡ 10 (</a:t>
            </a:r>
            <a:r>
              <a:rPr lang="es-ES" altLang="es-CR" i="1"/>
              <a:t>mod</a:t>
            </a:r>
            <a:r>
              <a:rPr lang="es-ES" altLang="es-CR"/>
              <a:t> 12)</a:t>
            </a:r>
          </a:p>
          <a:p>
            <a:pPr lvl="1"/>
            <a:r>
              <a:rPr lang="es-ES" altLang="es-CR" i="1"/>
              <a:t>x </a:t>
            </a:r>
            <a:r>
              <a:rPr lang="es-ES" altLang="es-CR"/>
              <a:t>≡ 10 (</a:t>
            </a:r>
            <a:r>
              <a:rPr lang="es-ES" altLang="es-CR" i="1"/>
              <a:t>mod</a:t>
            </a:r>
            <a:r>
              <a:rPr lang="es-ES" altLang="es-CR"/>
              <a:t> 12)</a:t>
            </a:r>
          </a:p>
        </p:txBody>
      </p:sp>
      <p:sp>
        <p:nvSpPr>
          <p:cNvPr id="134148" name="3 Marcador de número de diapositiva">
            <a:extLst>
              <a:ext uri="{FF2B5EF4-FFF2-40B4-BE49-F238E27FC236}">
                <a16:creationId xmlns:a16="http://schemas.microsoft.com/office/drawing/2014/main" id="{FA863540-20F0-4A1C-97CF-A1CE52886F9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40E3CF0-DDD9-42D0-AC49-1D73F41A11BC}" type="slidenum">
              <a:rPr lang="es-ES" altLang="es-CR" sz="2000" smtClean="0">
                <a:solidFill>
                  <a:schemeClr val="tx2"/>
                </a:solidFill>
              </a:rPr>
              <a:pPr>
                <a:spcBef>
                  <a:spcPct val="0"/>
                </a:spcBef>
                <a:buClrTx/>
                <a:buSzTx/>
                <a:buFontTx/>
                <a:buNone/>
              </a:pPr>
              <a:t>70</a:t>
            </a:fld>
            <a:endParaRPr lang="es-ES" altLang="es-CR" sz="2000">
              <a:solidFill>
                <a:schemeClr val="tx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Título">
            <a:extLst>
              <a:ext uri="{FF2B5EF4-FFF2-40B4-BE49-F238E27FC236}">
                <a16:creationId xmlns:a16="http://schemas.microsoft.com/office/drawing/2014/main" id="{F5C596E8-7B7B-4198-BF7D-D4B36AE81866}"/>
              </a:ext>
            </a:extLst>
          </p:cNvPr>
          <p:cNvSpPr>
            <a:spLocks noGrp="1"/>
          </p:cNvSpPr>
          <p:nvPr>
            <p:ph type="title"/>
          </p:nvPr>
        </p:nvSpPr>
        <p:spPr/>
        <p:txBody>
          <a:bodyPr/>
          <a:lstStyle/>
          <a:p>
            <a:r>
              <a:rPr lang="es-ES" altLang="es-CR"/>
              <a:t>Teorema de Euler (cont.)</a:t>
            </a:r>
          </a:p>
        </p:txBody>
      </p:sp>
      <p:sp>
        <p:nvSpPr>
          <p:cNvPr id="136195" name="2 Marcador de contenido">
            <a:extLst>
              <a:ext uri="{FF2B5EF4-FFF2-40B4-BE49-F238E27FC236}">
                <a16:creationId xmlns:a16="http://schemas.microsoft.com/office/drawing/2014/main" id="{05F14D8F-997C-4E9A-A4AF-00DF6DE503B2}"/>
              </a:ext>
            </a:extLst>
          </p:cNvPr>
          <p:cNvSpPr>
            <a:spLocks noGrp="1"/>
          </p:cNvSpPr>
          <p:nvPr>
            <p:ph idx="1"/>
          </p:nvPr>
        </p:nvSpPr>
        <p:spPr>
          <a:xfrm>
            <a:off x="838200" y="2057400"/>
            <a:ext cx="8305800" cy="4300538"/>
          </a:xfrm>
        </p:spPr>
        <p:txBody>
          <a:bodyPr/>
          <a:lstStyle/>
          <a:p>
            <a:r>
              <a:rPr lang="es-ES" altLang="es-CR"/>
              <a:t>Entonces, la conclusión es que, cualquier número que al dividirse por 12 tenga residuo 10, será una solución de la ecuación.</a:t>
            </a:r>
          </a:p>
          <a:p>
            <a:r>
              <a:rPr lang="es-ES" altLang="es-CR"/>
              <a:t>Se puede verificar con un ejemplo.</a:t>
            </a:r>
          </a:p>
          <a:p>
            <a:pPr lvl="1"/>
            <a:r>
              <a:rPr lang="es-ES" altLang="es-CR"/>
              <a:t>Si se divide 34 entre 12, el residuo es 10, por lo que </a:t>
            </a:r>
            <a:r>
              <a:rPr lang="es-ES" altLang="es-CR" i="1"/>
              <a:t>x </a:t>
            </a:r>
            <a:r>
              <a:rPr lang="es-ES" altLang="es-CR"/>
              <a:t>= 34 debe funcionar como solución.</a:t>
            </a:r>
          </a:p>
          <a:p>
            <a:pPr lvl="1"/>
            <a:r>
              <a:rPr lang="es-ES" altLang="es-CR"/>
              <a:t>Para verificarlo, se divide 170 (34 * 5) entre 12, obtenemos un cociente 14 y un residuo 2, como se esperaba.</a:t>
            </a:r>
          </a:p>
        </p:txBody>
      </p:sp>
      <p:sp>
        <p:nvSpPr>
          <p:cNvPr id="136196" name="3 Marcador de número de diapositiva">
            <a:extLst>
              <a:ext uri="{FF2B5EF4-FFF2-40B4-BE49-F238E27FC236}">
                <a16:creationId xmlns:a16="http://schemas.microsoft.com/office/drawing/2014/main" id="{D4A4F2E6-E081-4A43-BA3A-2A9BBD662A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F60E74D-678E-40F3-A09C-FBD3C688890E}" type="slidenum">
              <a:rPr lang="es-ES" altLang="es-CR" sz="2000" smtClean="0">
                <a:solidFill>
                  <a:schemeClr val="tx2"/>
                </a:solidFill>
              </a:rPr>
              <a:pPr>
                <a:spcBef>
                  <a:spcPct val="0"/>
                </a:spcBef>
                <a:buClrTx/>
                <a:buSzTx/>
                <a:buFontTx/>
                <a:buNone/>
              </a:pPr>
              <a:t>71</a:t>
            </a:fld>
            <a:endParaRPr lang="es-ES" altLang="es-CR" sz="2000">
              <a:solidFill>
                <a:schemeClr val="tx2"/>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Título">
            <a:extLst>
              <a:ext uri="{FF2B5EF4-FFF2-40B4-BE49-F238E27FC236}">
                <a16:creationId xmlns:a16="http://schemas.microsoft.com/office/drawing/2014/main" id="{BC73F3E2-F54B-44B5-BA2A-9CDFEBF25F2C}"/>
              </a:ext>
            </a:extLst>
          </p:cNvPr>
          <p:cNvSpPr>
            <a:spLocks noGrp="1"/>
          </p:cNvSpPr>
          <p:nvPr>
            <p:ph type="title"/>
          </p:nvPr>
        </p:nvSpPr>
        <p:spPr/>
        <p:txBody>
          <a:bodyPr/>
          <a:lstStyle/>
          <a:p>
            <a:r>
              <a:rPr lang="es-ES" altLang="es-CR"/>
              <a:t>Raíces Primitivas y Discretos Logaritmos</a:t>
            </a:r>
          </a:p>
        </p:txBody>
      </p:sp>
      <p:sp>
        <p:nvSpPr>
          <p:cNvPr id="138243" name="2 Marcador de contenido">
            <a:extLst>
              <a:ext uri="{FF2B5EF4-FFF2-40B4-BE49-F238E27FC236}">
                <a16:creationId xmlns:a16="http://schemas.microsoft.com/office/drawing/2014/main" id="{B048D527-DD44-4A6F-8D59-99B8C8667AA4}"/>
              </a:ext>
            </a:extLst>
          </p:cNvPr>
          <p:cNvSpPr>
            <a:spLocks noGrp="1"/>
          </p:cNvSpPr>
          <p:nvPr>
            <p:ph idx="1"/>
          </p:nvPr>
        </p:nvSpPr>
        <p:spPr>
          <a:xfrm>
            <a:off x="838200" y="2057400"/>
            <a:ext cx="8305800" cy="4300538"/>
          </a:xfrm>
        </p:spPr>
        <p:txBody>
          <a:bodyPr/>
          <a:lstStyle/>
          <a:p>
            <a:r>
              <a:rPr lang="es-CR" altLang="es-CR"/>
              <a:t>Una </a:t>
            </a:r>
            <a:r>
              <a:rPr lang="es-CR" altLang="es-CR" b="1"/>
              <a:t>raíz primitiva</a:t>
            </a:r>
            <a:r>
              <a:rPr lang="es-CR" altLang="es-CR"/>
              <a:t> módulo </a:t>
            </a:r>
            <a:r>
              <a:rPr lang="es-CR" altLang="es-CR" i="1"/>
              <a:t>p</a:t>
            </a:r>
            <a:r>
              <a:rPr lang="es-CR" altLang="es-CR"/>
              <a:t> (primo) es un número entero </a:t>
            </a:r>
            <a:r>
              <a:rPr lang="es-CR" altLang="es-CR" i="1"/>
              <a:t>r</a:t>
            </a:r>
            <a:r>
              <a:rPr lang="es-CR" altLang="es-CR"/>
              <a:t> en </a:t>
            </a:r>
            <a:r>
              <a:rPr lang="es-CR" altLang="es-CR" i="1"/>
              <a:t>Z</a:t>
            </a:r>
            <a:r>
              <a:rPr lang="es-CR" altLang="es-CR" sz="1400" i="1"/>
              <a:t>p</a:t>
            </a:r>
            <a:r>
              <a:rPr lang="es-CR" altLang="es-CR"/>
              <a:t>, tal que cada elemento no nulo de </a:t>
            </a:r>
            <a:r>
              <a:rPr lang="es-CR" altLang="es-CR" i="1"/>
              <a:t>Z</a:t>
            </a:r>
            <a:r>
              <a:rPr lang="es-CR" altLang="es-CR" sz="1400" i="1"/>
              <a:t>p</a:t>
            </a:r>
            <a:r>
              <a:rPr lang="es-CR" altLang="es-CR"/>
              <a:t> es una potencia de </a:t>
            </a:r>
            <a:r>
              <a:rPr lang="es-CR" altLang="es-CR" i="1"/>
              <a:t>r</a:t>
            </a:r>
            <a:r>
              <a:rPr lang="es-CR" altLang="es-CR"/>
              <a:t>. </a:t>
            </a:r>
            <a:r>
              <a:rPr lang="es-CR" altLang="es-CR" i="1"/>
              <a:t>Z</a:t>
            </a:r>
            <a:r>
              <a:rPr lang="es-CR" altLang="es-CR" sz="1400" i="1"/>
              <a:t>p</a:t>
            </a:r>
            <a:r>
              <a:rPr lang="es-CR" altLang="es-CR"/>
              <a:t> contiene enteros entre 1 y </a:t>
            </a:r>
            <a:r>
              <a:rPr lang="es-CR" altLang="es-CR" i="1"/>
              <a:t>p</a:t>
            </a:r>
            <a:r>
              <a:rPr lang="es-CR" altLang="es-CR"/>
              <a:t>-1.</a:t>
            </a:r>
          </a:p>
          <a:p>
            <a:r>
              <a:rPr lang="es-CR" altLang="es-CR"/>
              <a:t>Ejemplo: Determine que 2 y 3 son raíces primitivas módulo 11</a:t>
            </a:r>
          </a:p>
          <a:p>
            <a:pPr lvl="1"/>
            <a:r>
              <a:rPr lang="es-CR" altLang="es-CR"/>
              <a:t>Potencias de 2 módulo 11 = 2, 4, 8, 5, 10, 9, 7, 3, 6, 1</a:t>
            </a:r>
          </a:p>
          <a:p>
            <a:pPr lvl="2"/>
            <a:r>
              <a:rPr lang="es-CR" altLang="es-CR"/>
              <a:t>Cada elemento de </a:t>
            </a:r>
            <a:r>
              <a:rPr lang="es-CR" altLang="es-CR" i="1"/>
              <a:t>Z</a:t>
            </a:r>
            <a:r>
              <a:rPr lang="es-CR" altLang="es-CR" sz="1000"/>
              <a:t>11</a:t>
            </a:r>
            <a:r>
              <a:rPr lang="es-CR" altLang="es-CR"/>
              <a:t> es una potencia de 2, 2 es una raíz primitiva de 11.</a:t>
            </a:r>
          </a:p>
          <a:p>
            <a:pPr lvl="1"/>
            <a:r>
              <a:rPr lang="es-CR" altLang="es-CR"/>
              <a:t>Potencias de 3 módulo 11 = 3, 9, 5, 4, 1, 3, 9, 5, 4, 1</a:t>
            </a:r>
          </a:p>
          <a:p>
            <a:pPr lvl="2"/>
            <a:r>
              <a:rPr lang="es-CR" altLang="es-CR"/>
              <a:t>3 no es una raíz primitiva de 11.</a:t>
            </a:r>
          </a:p>
          <a:p>
            <a:pPr lvl="1"/>
            <a:endParaRPr lang="es-CR" altLang="es-CR"/>
          </a:p>
        </p:txBody>
      </p:sp>
      <p:sp>
        <p:nvSpPr>
          <p:cNvPr id="138244" name="3 Marcador de número de diapositiva">
            <a:extLst>
              <a:ext uri="{FF2B5EF4-FFF2-40B4-BE49-F238E27FC236}">
                <a16:creationId xmlns:a16="http://schemas.microsoft.com/office/drawing/2014/main" id="{959E7594-0780-4F7B-8295-68AB0C3788D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D094BD0-4830-4236-BB26-13B48948530F}" type="slidenum">
              <a:rPr lang="es-ES" altLang="es-CR" sz="2000" smtClean="0">
                <a:solidFill>
                  <a:schemeClr val="tx2"/>
                </a:solidFill>
              </a:rPr>
              <a:pPr>
                <a:spcBef>
                  <a:spcPct val="0"/>
                </a:spcBef>
                <a:buClrTx/>
                <a:buSzTx/>
                <a:buFontTx/>
                <a:buNone/>
              </a:pPr>
              <a:t>72</a:t>
            </a:fld>
            <a:endParaRPr lang="es-ES" altLang="es-CR" sz="2000">
              <a:solidFill>
                <a:schemeClr val="tx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Título">
            <a:extLst>
              <a:ext uri="{FF2B5EF4-FFF2-40B4-BE49-F238E27FC236}">
                <a16:creationId xmlns:a16="http://schemas.microsoft.com/office/drawing/2014/main" id="{45633723-FD99-4AD2-BCFD-EAE9D7DA3AA1}"/>
              </a:ext>
            </a:extLst>
          </p:cNvPr>
          <p:cNvSpPr>
            <a:spLocks noGrp="1"/>
          </p:cNvSpPr>
          <p:nvPr>
            <p:ph type="title"/>
          </p:nvPr>
        </p:nvSpPr>
        <p:spPr/>
        <p:txBody>
          <a:bodyPr/>
          <a:lstStyle/>
          <a:p>
            <a:r>
              <a:rPr lang="es-ES" altLang="es-CR"/>
              <a:t>Raíces Primitivas y Discretos Logaritmos (cont.)</a:t>
            </a:r>
          </a:p>
        </p:txBody>
      </p:sp>
      <p:sp>
        <p:nvSpPr>
          <p:cNvPr id="140291" name="2 Marcador de contenido">
            <a:extLst>
              <a:ext uri="{FF2B5EF4-FFF2-40B4-BE49-F238E27FC236}">
                <a16:creationId xmlns:a16="http://schemas.microsoft.com/office/drawing/2014/main" id="{CEEEC03D-D102-4584-8657-FF47CF27FD71}"/>
              </a:ext>
            </a:extLst>
          </p:cNvPr>
          <p:cNvSpPr>
            <a:spLocks noGrp="1"/>
          </p:cNvSpPr>
          <p:nvPr>
            <p:ph idx="1"/>
          </p:nvPr>
        </p:nvSpPr>
        <p:spPr>
          <a:xfrm>
            <a:off x="838200" y="2057400"/>
            <a:ext cx="8305800" cy="4300538"/>
          </a:xfrm>
        </p:spPr>
        <p:txBody>
          <a:bodyPr/>
          <a:lstStyle/>
          <a:p>
            <a:r>
              <a:rPr lang="es-CR" altLang="es-CR"/>
              <a:t>Un hecho importante en la teoría de números es que hay una raíz primitiva módulo </a:t>
            </a:r>
            <a:r>
              <a:rPr lang="es-CR" altLang="es-CR" i="1"/>
              <a:t>p</a:t>
            </a:r>
            <a:r>
              <a:rPr lang="es-CR" altLang="es-CR"/>
              <a:t> para cada primo </a:t>
            </a:r>
            <a:r>
              <a:rPr lang="es-CR" altLang="es-CR" i="1"/>
              <a:t>p</a:t>
            </a:r>
            <a:r>
              <a:rPr lang="es-CR" altLang="es-CR"/>
              <a:t>.</a:t>
            </a:r>
          </a:p>
          <a:p>
            <a:r>
              <a:rPr lang="es-CR" altLang="es-CR"/>
              <a:t>Se supone que </a:t>
            </a:r>
            <a:r>
              <a:rPr lang="es-CR" altLang="es-CR" i="1"/>
              <a:t>p</a:t>
            </a:r>
            <a:r>
              <a:rPr lang="es-CR" altLang="es-CR"/>
              <a:t> es primo, </a:t>
            </a:r>
            <a:r>
              <a:rPr lang="es-CR" altLang="es-CR" i="1"/>
              <a:t>r</a:t>
            </a:r>
            <a:r>
              <a:rPr lang="es-CR" altLang="es-CR"/>
              <a:t> es una raíz primitiva módulo </a:t>
            </a:r>
            <a:r>
              <a:rPr lang="es-CR" altLang="es-CR" i="1"/>
              <a:t>p</a:t>
            </a:r>
            <a:r>
              <a:rPr lang="es-CR" altLang="es-CR"/>
              <a:t> y </a:t>
            </a:r>
            <a:r>
              <a:rPr lang="es-CR" altLang="es-CR" i="1"/>
              <a:t>a</a:t>
            </a:r>
            <a:r>
              <a:rPr lang="es-CR" altLang="es-CR"/>
              <a:t> es un entero entre 1 y </a:t>
            </a:r>
            <a:r>
              <a:rPr lang="es-CR" altLang="es-CR" i="1"/>
              <a:t>p</a:t>
            </a:r>
            <a:r>
              <a:rPr lang="es-CR" altLang="es-CR"/>
              <a:t>-1 (inclusive). Si </a:t>
            </a:r>
            <a:r>
              <a:rPr lang="es-CR" altLang="es-CR" i="1"/>
              <a:t>r</a:t>
            </a:r>
            <a:r>
              <a:rPr lang="es-CR" altLang="es-CR" i="1" baseline="30000"/>
              <a:t>e</a:t>
            </a:r>
            <a:r>
              <a:rPr lang="es-CR" altLang="es-CR" i="1"/>
              <a:t> mod p </a:t>
            </a:r>
            <a:r>
              <a:rPr lang="es-CR" altLang="es-CR"/>
              <a:t>= </a:t>
            </a:r>
            <a:r>
              <a:rPr lang="es-CR" altLang="es-CR" i="1"/>
              <a:t>a </a:t>
            </a:r>
            <a:r>
              <a:rPr lang="es-CR" altLang="es-CR"/>
              <a:t>y 0 ≤ </a:t>
            </a:r>
            <a:r>
              <a:rPr lang="es-CR" altLang="es-CR" i="1"/>
              <a:t>e </a:t>
            </a:r>
            <a:r>
              <a:rPr lang="es-CR" altLang="es-CR"/>
              <a:t>≤ </a:t>
            </a:r>
            <a:r>
              <a:rPr lang="es-CR" altLang="es-CR" i="1"/>
              <a:t>p</a:t>
            </a:r>
            <a:r>
              <a:rPr lang="es-CR" altLang="es-CR"/>
              <a:t>-1, se dice que </a:t>
            </a:r>
            <a:r>
              <a:rPr lang="es-CR" altLang="es-CR" i="1"/>
              <a:t>e</a:t>
            </a:r>
            <a:r>
              <a:rPr lang="es-CR" altLang="es-CR"/>
              <a:t> es un logaritmo discreto de </a:t>
            </a:r>
            <a:r>
              <a:rPr lang="es-CR" altLang="es-CR" i="1"/>
              <a:t>a mod p </a:t>
            </a:r>
            <a:r>
              <a:rPr lang="es-CR" altLang="es-CR"/>
              <a:t>a la base</a:t>
            </a:r>
            <a:r>
              <a:rPr lang="es-CR" altLang="es-CR" i="1"/>
              <a:t> r </a:t>
            </a:r>
            <a:r>
              <a:rPr lang="es-CR" altLang="es-CR"/>
              <a:t>y se escribe </a:t>
            </a:r>
            <a:r>
              <a:rPr lang="es-CR" altLang="es-CR" i="1"/>
              <a:t>log</a:t>
            </a:r>
            <a:r>
              <a:rPr lang="es-CR" altLang="es-CR" i="1" baseline="-25000"/>
              <a:t>r</a:t>
            </a:r>
            <a:r>
              <a:rPr lang="es-CR" altLang="es-CR" i="1"/>
              <a:t>a = e</a:t>
            </a:r>
            <a:r>
              <a:rPr lang="es-CR" altLang="es-CR"/>
              <a:t>.</a:t>
            </a:r>
          </a:p>
          <a:p>
            <a:r>
              <a:rPr lang="es-CR" altLang="es-CR"/>
              <a:t>Ejemplo: Encentre el logaritmo discreto de 3 y 5 módulo 11 a la base 2.</a:t>
            </a:r>
          </a:p>
          <a:p>
            <a:pPr lvl="1"/>
            <a:r>
              <a:rPr lang="es-CR" altLang="es-CR"/>
              <a:t>Potencias de 2 módulo 11 = 2, 4, 8, 5, 10, 9, 7, 3, 6, 1</a:t>
            </a:r>
          </a:p>
          <a:p>
            <a:pPr lvl="2"/>
            <a:r>
              <a:rPr lang="es-CR" altLang="es-CR"/>
              <a:t>2</a:t>
            </a:r>
            <a:r>
              <a:rPr lang="es-CR" altLang="es-CR" baseline="30000"/>
              <a:t>8</a:t>
            </a:r>
            <a:r>
              <a:rPr lang="es-CR" altLang="es-CR"/>
              <a:t> = 3 y 2</a:t>
            </a:r>
            <a:r>
              <a:rPr lang="es-CR" altLang="es-CR" baseline="30000"/>
              <a:t>4</a:t>
            </a:r>
            <a:r>
              <a:rPr lang="es-CR" altLang="es-CR"/>
              <a:t> = 5 en </a:t>
            </a:r>
            <a:r>
              <a:rPr lang="es-CR" altLang="es-CR" i="1"/>
              <a:t>Z</a:t>
            </a:r>
            <a:r>
              <a:rPr lang="es-CR" altLang="es-CR"/>
              <a:t>11.</a:t>
            </a:r>
          </a:p>
          <a:p>
            <a:pPr lvl="2"/>
            <a:r>
              <a:rPr lang="es-CR" altLang="es-CR"/>
              <a:t>Los logaritmos discretos son 8 y 4:</a:t>
            </a:r>
          </a:p>
          <a:p>
            <a:pPr lvl="2"/>
            <a:r>
              <a:rPr lang="es-CR" altLang="es-CR" i="1"/>
              <a:t>log</a:t>
            </a:r>
            <a:r>
              <a:rPr lang="es-CR" altLang="es-CR" baseline="-25000"/>
              <a:t>2</a:t>
            </a:r>
            <a:r>
              <a:rPr lang="es-CR" altLang="es-CR"/>
              <a:t>3 = 8 y </a:t>
            </a:r>
            <a:r>
              <a:rPr lang="es-CR" altLang="es-CR" i="1"/>
              <a:t>log</a:t>
            </a:r>
            <a:r>
              <a:rPr lang="es-CR" altLang="es-CR" baseline="-25000"/>
              <a:t>2</a:t>
            </a:r>
            <a:r>
              <a:rPr lang="es-CR" altLang="es-CR"/>
              <a:t>5 = 4 módulo 11</a:t>
            </a:r>
          </a:p>
        </p:txBody>
      </p:sp>
      <p:sp>
        <p:nvSpPr>
          <p:cNvPr id="140292" name="3 Marcador de número de diapositiva">
            <a:extLst>
              <a:ext uri="{FF2B5EF4-FFF2-40B4-BE49-F238E27FC236}">
                <a16:creationId xmlns:a16="http://schemas.microsoft.com/office/drawing/2014/main" id="{205F6882-B5B4-451C-9BAD-9EC27DC80D9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E26E348-EC72-4EB1-9182-DE3071024E79}" type="slidenum">
              <a:rPr lang="es-ES" altLang="es-CR" sz="2000" smtClean="0">
                <a:solidFill>
                  <a:schemeClr val="tx2"/>
                </a:solidFill>
              </a:rPr>
              <a:pPr>
                <a:spcBef>
                  <a:spcPct val="0"/>
                </a:spcBef>
                <a:buClrTx/>
                <a:buSzTx/>
                <a:buFontTx/>
                <a:buNone/>
              </a:pPr>
              <a:t>73</a:t>
            </a:fld>
            <a:endParaRPr lang="es-ES" altLang="es-CR" sz="2000">
              <a:solidFill>
                <a:schemeClr val="tx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C354E9D9-2477-4800-8118-77F2EDA662A4}"/>
              </a:ext>
            </a:extLst>
          </p:cNvPr>
          <p:cNvSpPr>
            <a:spLocks noGrp="1"/>
          </p:cNvSpPr>
          <p:nvPr>
            <p:ph type="title"/>
          </p:nvPr>
        </p:nvSpPr>
        <p:spPr/>
        <p:txBody>
          <a:bodyPr/>
          <a:lstStyle/>
          <a:p>
            <a:r>
              <a:rPr lang="es-CR" altLang="es-CR"/>
              <a:t>Criptografía</a:t>
            </a:r>
          </a:p>
        </p:txBody>
      </p:sp>
      <p:sp>
        <p:nvSpPr>
          <p:cNvPr id="142339" name="Content Placeholder 2">
            <a:extLst>
              <a:ext uri="{FF2B5EF4-FFF2-40B4-BE49-F238E27FC236}">
                <a16:creationId xmlns:a16="http://schemas.microsoft.com/office/drawing/2014/main" id="{145EB76A-72E3-4BA3-A5CD-F4334611A06A}"/>
              </a:ext>
            </a:extLst>
          </p:cNvPr>
          <p:cNvSpPr>
            <a:spLocks noGrp="1"/>
          </p:cNvSpPr>
          <p:nvPr>
            <p:ph idx="1"/>
          </p:nvPr>
        </p:nvSpPr>
        <p:spPr/>
        <p:txBody>
          <a:bodyPr/>
          <a:lstStyle/>
          <a:p>
            <a:r>
              <a:rPr lang="es-CR" altLang="es-CR"/>
              <a:t>La criptografía se ocupa de las técnicas de cifrado o codificado destinadas a alterar las representaciones lingüísticas de ciertos mensajes con el fin de hacerlos ininteligibles a receptores no autorizados.</a:t>
            </a:r>
          </a:p>
          <a:p>
            <a:r>
              <a:rPr lang="es-CR" altLang="es-CR"/>
              <a:t>Uno de los usos más antiguos conocidos de la criptografía fue el realizado por Julio César. </a:t>
            </a:r>
          </a:p>
          <a:p>
            <a:r>
              <a:rPr lang="es-CR" altLang="es-CR"/>
              <a:t>Hizo mensajes secretos desplazando cada letra tres letras hacia adelante en el alfabeto. Por ejemplo: letra B se envía E y letra X se envía A. </a:t>
            </a:r>
          </a:p>
          <a:p>
            <a:pPr lvl="1"/>
            <a:r>
              <a:rPr lang="es-CR" altLang="es-CR"/>
              <a:t>Este es un ejemplo de cifrado, es decir, el proceso de hacer un secreto mensaje.</a:t>
            </a:r>
          </a:p>
        </p:txBody>
      </p:sp>
      <p:sp>
        <p:nvSpPr>
          <p:cNvPr id="142340" name="Slide Number Placeholder 3">
            <a:extLst>
              <a:ext uri="{FF2B5EF4-FFF2-40B4-BE49-F238E27FC236}">
                <a16:creationId xmlns:a16="http://schemas.microsoft.com/office/drawing/2014/main" id="{E48141D3-F604-4399-9C62-990768E525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90DA427-6E31-4C4B-B7BA-637CE0D452EB}" type="slidenum">
              <a:rPr lang="es-ES" altLang="es-CR" sz="2000" smtClean="0">
                <a:solidFill>
                  <a:schemeClr val="tx2"/>
                </a:solidFill>
              </a:rPr>
              <a:pPr>
                <a:spcBef>
                  <a:spcPct val="0"/>
                </a:spcBef>
                <a:buClrTx/>
                <a:buSzTx/>
                <a:buFontTx/>
                <a:buNone/>
              </a:pPr>
              <a:t>74</a:t>
            </a:fld>
            <a:endParaRPr lang="es-ES" altLang="es-CR" sz="2000">
              <a:solidFill>
                <a:schemeClr val="tx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22C80B50-FCD1-4DA9-A96D-4DA6A8C31FFF}"/>
              </a:ext>
            </a:extLst>
          </p:cNvPr>
          <p:cNvSpPr>
            <a:spLocks noGrp="1"/>
          </p:cNvSpPr>
          <p:nvPr>
            <p:ph type="title"/>
          </p:nvPr>
        </p:nvSpPr>
        <p:spPr/>
        <p:txBody>
          <a:bodyPr/>
          <a:lstStyle/>
          <a:p>
            <a:r>
              <a:rPr lang="es-CR" altLang="es-CR"/>
              <a:t>Criptografía (cont.)</a:t>
            </a:r>
          </a:p>
        </p:txBody>
      </p:sp>
      <p:sp>
        <p:nvSpPr>
          <p:cNvPr id="143363" name="Content Placeholder 2">
            <a:extLst>
              <a:ext uri="{FF2B5EF4-FFF2-40B4-BE49-F238E27FC236}">
                <a16:creationId xmlns:a16="http://schemas.microsoft.com/office/drawing/2014/main" id="{062C13FA-E29D-45FC-AE05-B051875A6AAC}"/>
              </a:ext>
            </a:extLst>
          </p:cNvPr>
          <p:cNvSpPr>
            <a:spLocks noGrp="1"/>
          </p:cNvSpPr>
          <p:nvPr>
            <p:ph idx="1"/>
          </p:nvPr>
        </p:nvSpPr>
        <p:spPr/>
        <p:txBody>
          <a:bodyPr/>
          <a:lstStyle/>
          <a:p>
            <a:r>
              <a:rPr lang="es-CR" altLang="es-CR"/>
              <a:t>Para expresar proceso de cifrado de César matemáticamente, se sustituye primero cada letra por un elemento de </a:t>
            </a:r>
            <a:r>
              <a:rPr lang="es-CR" altLang="es-CR" i="1"/>
              <a:t>Z</a:t>
            </a:r>
            <a:r>
              <a:rPr lang="es-CR" altLang="es-CR" baseline="-25000"/>
              <a:t>26</a:t>
            </a:r>
            <a:r>
              <a:rPr lang="es-CR" altLang="es-CR"/>
              <a:t>, es decir, un número entero de 0 a 25 (igual a uno menos su posición en el alfabeto). Por ejemplo: el método de cifrado remplaza A por 0, K por 10, y Z por 25. </a:t>
            </a:r>
          </a:p>
          <a:p>
            <a:r>
              <a:rPr lang="es-CR" altLang="es-CR"/>
              <a:t>La encriptación de César puede ser representada por la función </a:t>
            </a:r>
            <a:r>
              <a:rPr lang="es-CR" altLang="es-CR" i="1"/>
              <a:t>f</a:t>
            </a:r>
            <a:r>
              <a:rPr lang="es-CR" altLang="es-CR"/>
              <a:t> que asigna al número entero no negativo </a:t>
            </a:r>
            <a:r>
              <a:rPr lang="es-CR" altLang="es-CR" i="1"/>
              <a:t>p</a:t>
            </a:r>
            <a:r>
              <a:rPr lang="es-CR" altLang="es-CR"/>
              <a:t>, </a:t>
            </a:r>
            <a:r>
              <a:rPr lang="es-CR" altLang="es-CR" i="1"/>
              <a:t>p</a:t>
            </a:r>
            <a:r>
              <a:rPr lang="es-CR" altLang="es-CR"/>
              <a:t> ≤ 25, el número entero </a:t>
            </a:r>
            <a:r>
              <a:rPr lang="es-CR" altLang="es-CR" i="1"/>
              <a:t>f</a:t>
            </a:r>
            <a:r>
              <a:rPr lang="es-CR" altLang="es-CR"/>
              <a:t>(</a:t>
            </a:r>
            <a:r>
              <a:rPr lang="es-CR" altLang="es-CR" i="1"/>
              <a:t>p</a:t>
            </a:r>
            <a:r>
              <a:rPr lang="es-CR" altLang="es-CR"/>
              <a:t>) del conjunto {0, 1, 2,. . . , 25} con</a:t>
            </a:r>
          </a:p>
          <a:p>
            <a:endParaRPr lang="es-CR" altLang="es-CR"/>
          </a:p>
          <a:p>
            <a:r>
              <a:rPr lang="es-CR" altLang="es-CR"/>
              <a:t>Así, la letra representada por </a:t>
            </a:r>
            <a:r>
              <a:rPr lang="es-CR" altLang="es-CR" i="1"/>
              <a:t>p</a:t>
            </a:r>
            <a:r>
              <a:rPr lang="es-CR" altLang="es-CR"/>
              <a:t> se remplaza por la letra representada por (</a:t>
            </a:r>
            <a:r>
              <a:rPr lang="es-CR" altLang="es-CR" i="1"/>
              <a:t>p </a:t>
            </a:r>
            <a:r>
              <a:rPr lang="es-CR" altLang="es-CR"/>
              <a:t>+ 3) </a:t>
            </a:r>
            <a:r>
              <a:rPr lang="es-CR" altLang="es-CR" i="1"/>
              <a:t>mod </a:t>
            </a:r>
            <a:r>
              <a:rPr lang="es-CR" altLang="es-CR"/>
              <a:t>26.</a:t>
            </a:r>
          </a:p>
        </p:txBody>
      </p:sp>
      <p:sp>
        <p:nvSpPr>
          <p:cNvPr id="143364" name="Slide Number Placeholder 3">
            <a:extLst>
              <a:ext uri="{FF2B5EF4-FFF2-40B4-BE49-F238E27FC236}">
                <a16:creationId xmlns:a16="http://schemas.microsoft.com/office/drawing/2014/main" id="{C67FCBA7-EE9A-47E2-9D19-C2818764FD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1CA8C8D-0F95-428E-8B43-2F189D8B9BF0}" type="slidenum">
              <a:rPr lang="es-ES" altLang="es-CR" sz="2000" smtClean="0">
                <a:solidFill>
                  <a:schemeClr val="tx2"/>
                </a:solidFill>
              </a:rPr>
              <a:pPr>
                <a:spcBef>
                  <a:spcPct val="0"/>
                </a:spcBef>
                <a:buClrTx/>
                <a:buSzTx/>
                <a:buFontTx/>
                <a:buNone/>
              </a:pPr>
              <a:t>75</a:t>
            </a:fld>
            <a:endParaRPr lang="es-ES" altLang="es-CR" sz="2000">
              <a:solidFill>
                <a:schemeClr val="tx2"/>
              </a:solidFill>
            </a:endParaRPr>
          </a:p>
        </p:txBody>
      </p:sp>
      <p:graphicFrame>
        <p:nvGraphicFramePr>
          <p:cNvPr id="143365" name="Object 2">
            <a:extLst>
              <a:ext uri="{FF2B5EF4-FFF2-40B4-BE49-F238E27FC236}">
                <a16:creationId xmlns:a16="http://schemas.microsoft.com/office/drawing/2014/main" id="{9134F9D2-5DFA-4085-AA14-77C9D317E322}"/>
              </a:ext>
            </a:extLst>
          </p:cNvPr>
          <p:cNvGraphicFramePr>
            <a:graphicFrameLocks noChangeAspect="1"/>
          </p:cNvGraphicFramePr>
          <p:nvPr/>
        </p:nvGraphicFramePr>
        <p:xfrm>
          <a:off x="3635375" y="5229225"/>
          <a:ext cx="2449513" cy="358775"/>
        </p:xfrm>
        <a:graphic>
          <a:graphicData uri="http://schemas.openxmlformats.org/presentationml/2006/ole">
            <mc:AlternateContent xmlns:mc="http://schemas.openxmlformats.org/markup-compatibility/2006">
              <mc:Choice xmlns:v="urn:schemas-microsoft-com:vml" Requires="v">
                <p:oleObj spid="_x0000_s143409" name="Equation" r:id="rId3" imgW="1384300" imgH="203200" progId="Equation.3">
                  <p:embed/>
                </p:oleObj>
              </mc:Choice>
              <mc:Fallback>
                <p:oleObj name="Equation" r:id="rId3" imgW="1384300" imgH="203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5229225"/>
                        <a:ext cx="244951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CF48A480-7EF0-495F-B0F5-F4C144B532EB}"/>
              </a:ext>
            </a:extLst>
          </p:cNvPr>
          <p:cNvSpPr>
            <a:spLocks noGrp="1"/>
          </p:cNvSpPr>
          <p:nvPr>
            <p:ph type="title"/>
          </p:nvPr>
        </p:nvSpPr>
        <p:spPr/>
        <p:txBody>
          <a:bodyPr/>
          <a:lstStyle/>
          <a:p>
            <a:r>
              <a:rPr lang="es-CR" altLang="es-CR"/>
              <a:t>Criptografía (cont.)</a:t>
            </a:r>
          </a:p>
        </p:txBody>
      </p:sp>
      <p:sp>
        <p:nvSpPr>
          <p:cNvPr id="144387" name="Content Placeholder 2">
            <a:extLst>
              <a:ext uri="{FF2B5EF4-FFF2-40B4-BE49-F238E27FC236}">
                <a16:creationId xmlns:a16="http://schemas.microsoft.com/office/drawing/2014/main" id="{D5C9387E-D9F5-4920-9CFF-8C670C6730BD}"/>
              </a:ext>
            </a:extLst>
          </p:cNvPr>
          <p:cNvSpPr>
            <a:spLocks noGrp="1"/>
          </p:cNvSpPr>
          <p:nvPr>
            <p:ph idx="1"/>
          </p:nvPr>
        </p:nvSpPr>
        <p:spPr/>
        <p:txBody>
          <a:bodyPr/>
          <a:lstStyle/>
          <a:p>
            <a:r>
              <a:rPr lang="es-CR" altLang="es-CR"/>
              <a:t>El proceso de recuperación del texto original del texto cifrado, sin el conocimiento del método de cifrado y la clave, se conoce como </a:t>
            </a:r>
            <a:r>
              <a:rPr lang="es-CR" altLang="es-CR" b="1"/>
              <a:t>criptoanálisis</a:t>
            </a:r>
            <a:r>
              <a:rPr lang="es-CR" altLang="es-CR"/>
              <a:t> o </a:t>
            </a:r>
            <a:r>
              <a:rPr lang="es-CR" altLang="es-CR" b="1"/>
              <a:t>códigos de rotura (breaking codes)</a:t>
            </a:r>
            <a:r>
              <a:rPr lang="es-CR" altLang="es-CR"/>
              <a:t>.</a:t>
            </a:r>
          </a:p>
          <a:p>
            <a:pPr lvl="1"/>
            <a:r>
              <a:rPr lang="es-CR" altLang="es-CR"/>
              <a:t>En general, es un proceso difícil, especialmente cuando el método de cifrado es desconocido.</a:t>
            </a:r>
          </a:p>
          <a:p>
            <a:r>
              <a:rPr lang="es-CR" altLang="es-CR"/>
              <a:t>Se explica cómo romper los mensajes que fueron cifrados usando un cifrado de desplazamiento.</a:t>
            </a:r>
          </a:p>
        </p:txBody>
      </p:sp>
      <p:sp>
        <p:nvSpPr>
          <p:cNvPr id="144388" name="Slide Number Placeholder 3">
            <a:extLst>
              <a:ext uri="{FF2B5EF4-FFF2-40B4-BE49-F238E27FC236}">
                <a16:creationId xmlns:a16="http://schemas.microsoft.com/office/drawing/2014/main" id="{10FC2F6C-D3A3-445E-8F19-3304EF0C7BE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ACD2671-64CC-4D63-96E4-3C4B5399FA30}" type="slidenum">
              <a:rPr lang="es-ES" altLang="es-CR" sz="2000" smtClean="0">
                <a:solidFill>
                  <a:schemeClr val="tx2"/>
                </a:solidFill>
              </a:rPr>
              <a:pPr>
                <a:spcBef>
                  <a:spcPct val="0"/>
                </a:spcBef>
                <a:buClrTx/>
                <a:buSzTx/>
                <a:buFontTx/>
                <a:buNone/>
              </a:pPr>
              <a:t>76</a:t>
            </a:fld>
            <a:endParaRPr lang="es-ES" altLang="es-CR" sz="2000">
              <a:solidFill>
                <a:schemeClr val="tx2"/>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70221907-32C4-4D14-BF46-7511E2E029AE}"/>
              </a:ext>
            </a:extLst>
          </p:cNvPr>
          <p:cNvSpPr>
            <a:spLocks noGrp="1"/>
          </p:cNvSpPr>
          <p:nvPr>
            <p:ph type="title"/>
          </p:nvPr>
        </p:nvSpPr>
        <p:spPr/>
        <p:txBody>
          <a:bodyPr/>
          <a:lstStyle/>
          <a:p>
            <a:r>
              <a:rPr lang="es-CR" altLang="es-CR"/>
              <a:t>Criptografía (cont.)</a:t>
            </a:r>
          </a:p>
        </p:txBody>
      </p:sp>
      <p:sp>
        <p:nvSpPr>
          <p:cNvPr id="145411" name="Content Placeholder 2">
            <a:extLst>
              <a:ext uri="{FF2B5EF4-FFF2-40B4-BE49-F238E27FC236}">
                <a16:creationId xmlns:a16="http://schemas.microsoft.com/office/drawing/2014/main" id="{17447783-8951-4B08-AD71-4B08017DC875}"/>
              </a:ext>
            </a:extLst>
          </p:cNvPr>
          <p:cNvSpPr>
            <a:spLocks noGrp="1"/>
          </p:cNvSpPr>
          <p:nvPr>
            <p:ph idx="1"/>
          </p:nvPr>
        </p:nvSpPr>
        <p:spPr/>
        <p:txBody>
          <a:bodyPr/>
          <a:lstStyle/>
          <a:p>
            <a:r>
              <a:rPr lang="es-CR" altLang="es-CR"/>
              <a:t>Si se sabe el mensaje de texto cifrado y que fue producido por cifrado de desplazamiento, se puede tratar de recuperar el mensaje al cambiar todos los caracteres del texto cifrado por cada uno de los 26 posibles cambios (incluyendo un cambio de cero caracteres)</a:t>
            </a:r>
          </a:p>
          <a:p>
            <a:r>
              <a:rPr lang="es-CR" altLang="es-CR"/>
              <a:t>La principal herramienta para realizar el procedimiento de código de cambio es el recuento de la frecuencia de las letras en el texto cifrado.</a:t>
            </a:r>
          </a:p>
          <a:p>
            <a:pPr lvl="1"/>
            <a:r>
              <a:rPr lang="es-CR" altLang="es-CR"/>
              <a:t>Las nueve letras más comunes en texto Inglés y sus frecuencias relativas aproximadas son E 13%, T 9%, A 8%, O 8%, I 7%, N 7%, S 7%, H 6%, y R 6%.</a:t>
            </a:r>
          </a:p>
        </p:txBody>
      </p:sp>
      <p:sp>
        <p:nvSpPr>
          <p:cNvPr id="145412" name="Slide Number Placeholder 3">
            <a:extLst>
              <a:ext uri="{FF2B5EF4-FFF2-40B4-BE49-F238E27FC236}">
                <a16:creationId xmlns:a16="http://schemas.microsoft.com/office/drawing/2014/main" id="{691A926B-4C1F-499E-9CF9-B4E4A72165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F808432-301A-45AC-A55F-DDE4CE4670E5}" type="slidenum">
              <a:rPr lang="es-ES" altLang="es-CR" sz="2000" smtClean="0">
                <a:solidFill>
                  <a:schemeClr val="tx2"/>
                </a:solidFill>
              </a:rPr>
              <a:pPr>
                <a:spcBef>
                  <a:spcPct val="0"/>
                </a:spcBef>
                <a:buClrTx/>
                <a:buSzTx/>
                <a:buFontTx/>
                <a:buNone/>
              </a:pPr>
              <a:t>77</a:t>
            </a:fld>
            <a:endParaRPr lang="es-ES" altLang="es-CR" sz="2000">
              <a:solidFill>
                <a:schemeClr val="tx2"/>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5612C974-6F6C-4C95-8592-01C691A95108}"/>
              </a:ext>
            </a:extLst>
          </p:cNvPr>
          <p:cNvSpPr>
            <a:spLocks noGrp="1"/>
          </p:cNvSpPr>
          <p:nvPr>
            <p:ph type="title"/>
          </p:nvPr>
        </p:nvSpPr>
        <p:spPr/>
        <p:txBody>
          <a:bodyPr/>
          <a:lstStyle/>
          <a:p>
            <a:r>
              <a:rPr lang="es-CR" altLang="es-CR"/>
              <a:t>Criptografía (cont.)</a:t>
            </a:r>
          </a:p>
        </p:txBody>
      </p:sp>
      <p:sp>
        <p:nvSpPr>
          <p:cNvPr id="146435" name="Content Placeholder 2">
            <a:extLst>
              <a:ext uri="{FF2B5EF4-FFF2-40B4-BE49-F238E27FC236}">
                <a16:creationId xmlns:a16="http://schemas.microsoft.com/office/drawing/2014/main" id="{3C33FC8D-70F1-43F3-AD43-FF68A3A1AD75}"/>
              </a:ext>
            </a:extLst>
          </p:cNvPr>
          <p:cNvSpPr>
            <a:spLocks noGrp="1"/>
          </p:cNvSpPr>
          <p:nvPr>
            <p:ph idx="1"/>
          </p:nvPr>
        </p:nvSpPr>
        <p:spPr/>
        <p:txBody>
          <a:bodyPr/>
          <a:lstStyle/>
          <a:p>
            <a:r>
              <a:rPr lang="es-CR" altLang="es-CR"/>
              <a:t>Para criptoanalizar el texto cifrado producido usando un cifrado de desplazamiento:</a:t>
            </a:r>
          </a:p>
          <a:p>
            <a:pPr lvl="1"/>
            <a:r>
              <a:rPr lang="es-CR" altLang="es-CR"/>
              <a:t>Se encuentra las frecuencias relativas de las letras en el texto cifrado. La hipótesis de que la letra más común en el texto cifrado se produce mediante la encriptación de E. Entonces, se determina el valor del cambio bajo esta hipótesis, digamos </a:t>
            </a:r>
            <a:r>
              <a:rPr lang="es-CR" altLang="es-CR" i="1"/>
              <a:t>k</a:t>
            </a:r>
            <a:r>
              <a:rPr lang="es-CR" altLang="es-CR"/>
              <a:t>. </a:t>
            </a:r>
          </a:p>
          <a:p>
            <a:pPr lvl="1"/>
            <a:r>
              <a:rPr lang="es-CR" altLang="es-CR"/>
              <a:t>Si el mensaje producido desplazando el texto cifrado por -</a:t>
            </a:r>
            <a:r>
              <a:rPr lang="es-CR" altLang="es-CR" i="1"/>
              <a:t>k</a:t>
            </a:r>
            <a:r>
              <a:rPr lang="es-CR" altLang="es-CR"/>
              <a:t> tiene sentido, se dice que la hipótesis es correcta y que se tiene el valor correcto de </a:t>
            </a:r>
            <a:r>
              <a:rPr lang="es-CR" altLang="es-CR" i="1"/>
              <a:t>k</a:t>
            </a:r>
            <a:r>
              <a:rPr lang="es-CR" altLang="es-CR"/>
              <a:t>. </a:t>
            </a:r>
          </a:p>
          <a:p>
            <a:pPr lvl="1"/>
            <a:r>
              <a:rPr lang="es-CR" altLang="es-CR"/>
              <a:t>Si no tiene sentido, se considerar la hipótesis de que la letra más común en el texto cifrado que siga. Así se continua con el proceso de la letra más común a menos común.</a:t>
            </a:r>
          </a:p>
        </p:txBody>
      </p:sp>
      <p:sp>
        <p:nvSpPr>
          <p:cNvPr id="146436" name="Slide Number Placeholder 3">
            <a:extLst>
              <a:ext uri="{FF2B5EF4-FFF2-40B4-BE49-F238E27FC236}">
                <a16:creationId xmlns:a16="http://schemas.microsoft.com/office/drawing/2014/main" id="{A9E4D6F7-4821-4931-B1BF-2B443D3C4D4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E7FCBB2-73A5-497C-96A4-F5AB4054B56D}" type="slidenum">
              <a:rPr lang="es-ES" altLang="es-CR" sz="2000" smtClean="0">
                <a:solidFill>
                  <a:schemeClr val="tx2"/>
                </a:solidFill>
              </a:rPr>
              <a:pPr>
                <a:spcBef>
                  <a:spcPct val="0"/>
                </a:spcBef>
                <a:buClrTx/>
                <a:buSzTx/>
                <a:buFontTx/>
                <a:buNone/>
              </a:pPr>
              <a:t>78</a:t>
            </a:fld>
            <a:endParaRPr lang="es-ES" altLang="es-CR" sz="2000">
              <a:solidFill>
                <a:schemeClr val="tx2"/>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CA6C2DC3-E33B-4B22-AF3A-AF42E8EEC367}"/>
              </a:ext>
            </a:extLst>
          </p:cNvPr>
          <p:cNvSpPr>
            <a:spLocks noGrp="1"/>
          </p:cNvSpPr>
          <p:nvPr>
            <p:ph type="title"/>
          </p:nvPr>
        </p:nvSpPr>
        <p:spPr/>
        <p:txBody>
          <a:bodyPr/>
          <a:lstStyle/>
          <a:p>
            <a:r>
              <a:rPr lang="es-CR" altLang="es-CR"/>
              <a:t>Criptografía (cont.)</a:t>
            </a:r>
          </a:p>
        </p:txBody>
      </p:sp>
      <p:sp>
        <p:nvSpPr>
          <p:cNvPr id="147459" name="Content Placeholder 2">
            <a:extLst>
              <a:ext uri="{FF2B5EF4-FFF2-40B4-BE49-F238E27FC236}">
                <a16:creationId xmlns:a16="http://schemas.microsoft.com/office/drawing/2014/main" id="{682F4D74-F408-4003-B208-52535E25BE94}"/>
              </a:ext>
            </a:extLst>
          </p:cNvPr>
          <p:cNvSpPr>
            <a:spLocks noGrp="1"/>
          </p:cNvSpPr>
          <p:nvPr>
            <p:ph idx="1"/>
          </p:nvPr>
        </p:nvSpPr>
        <p:spPr/>
        <p:txBody>
          <a:bodyPr/>
          <a:lstStyle/>
          <a:p>
            <a:r>
              <a:rPr lang="es-CR" altLang="es-CR"/>
              <a:t>ZNK KGXRE HOXJ MKZY ZNK CUXS:</a:t>
            </a:r>
          </a:p>
          <a:p>
            <a:pPr lvl="1"/>
            <a:r>
              <a:rPr lang="es-CR" altLang="es-CR"/>
              <a:t>La letra con más frecuencia es K.</a:t>
            </a:r>
          </a:p>
          <a:p>
            <a:pPr lvl="1"/>
            <a:r>
              <a:rPr lang="es-CR" altLang="es-CR"/>
              <a:t>Se sustituye por E: 10 = 4 + </a:t>
            </a:r>
            <a:r>
              <a:rPr lang="es-CR" altLang="es-CR" i="1"/>
              <a:t>k</a:t>
            </a:r>
            <a:r>
              <a:rPr lang="es-CR" altLang="es-CR"/>
              <a:t> </a:t>
            </a:r>
            <a:r>
              <a:rPr lang="es-CR" altLang="es-CR" i="1"/>
              <a:t>mod</a:t>
            </a:r>
            <a:r>
              <a:rPr lang="es-CR" altLang="es-CR"/>
              <a:t> 26</a:t>
            </a:r>
          </a:p>
          <a:p>
            <a:pPr lvl="1"/>
            <a:r>
              <a:rPr lang="es-CR" altLang="es-CR" i="1"/>
              <a:t>k</a:t>
            </a:r>
            <a:r>
              <a:rPr lang="es-CR" altLang="es-CR"/>
              <a:t> = 6, todo se desplaza -6</a:t>
            </a:r>
          </a:p>
          <a:p>
            <a:pPr lvl="1"/>
            <a:r>
              <a:rPr lang="es-CR" altLang="es-CR"/>
              <a:t>THE EARLY BIRD GETS THE WORM</a:t>
            </a:r>
          </a:p>
          <a:p>
            <a:pPr lvl="1"/>
            <a:r>
              <a:rPr lang="es-CR" altLang="es-CR"/>
              <a:t>El mensaje tiene sentido, </a:t>
            </a:r>
            <a:r>
              <a:rPr lang="es-CR" altLang="es-CR" i="1"/>
              <a:t>k</a:t>
            </a:r>
            <a:r>
              <a:rPr lang="es-CR" altLang="es-CR"/>
              <a:t> = 6 es correcto</a:t>
            </a:r>
          </a:p>
        </p:txBody>
      </p:sp>
      <p:sp>
        <p:nvSpPr>
          <p:cNvPr id="147460" name="Slide Number Placeholder 3">
            <a:extLst>
              <a:ext uri="{FF2B5EF4-FFF2-40B4-BE49-F238E27FC236}">
                <a16:creationId xmlns:a16="http://schemas.microsoft.com/office/drawing/2014/main" id="{D1F12F4C-2E23-47CE-9F41-C780EF9678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0B27387-6B5A-4241-94B9-EB96714A1541}" type="slidenum">
              <a:rPr lang="es-ES" altLang="es-CR" sz="2000" smtClean="0">
                <a:solidFill>
                  <a:schemeClr val="tx2"/>
                </a:solidFill>
              </a:rPr>
              <a:pPr>
                <a:spcBef>
                  <a:spcPct val="0"/>
                </a:spcBef>
                <a:buClrTx/>
                <a:buSzTx/>
                <a:buFontTx/>
                <a:buNone/>
              </a:pPr>
              <a:t>79</a:t>
            </a:fld>
            <a:endParaRPr lang="es-ES" altLang="es-CR" sz="200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a:extLst>
              <a:ext uri="{FF2B5EF4-FFF2-40B4-BE49-F238E27FC236}">
                <a16:creationId xmlns:a16="http://schemas.microsoft.com/office/drawing/2014/main" id="{1DC26A35-C64A-40F7-80A0-530C2CD797A0}"/>
              </a:ext>
            </a:extLst>
          </p:cNvPr>
          <p:cNvSpPr>
            <a:spLocks noGrp="1"/>
          </p:cNvSpPr>
          <p:nvPr>
            <p:ph type="title"/>
          </p:nvPr>
        </p:nvSpPr>
        <p:spPr/>
        <p:txBody>
          <a:bodyPr/>
          <a:lstStyle/>
          <a:p>
            <a:r>
              <a:rPr lang="es-ES" altLang="es-CR"/>
              <a:t>Congruencias y Aritmética Modular</a:t>
            </a:r>
          </a:p>
        </p:txBody>
      </p:sp>
      <p:sp>
        <p:nvSpPr>
          <p:cNvPr id="19459" name="2 Marcador de contenido">
            <a:extLst>
              <a:ext uri="{FF2B5EF4-FFF2-40B4-BE49-F238E27FC236}">
                <a16:creationId xmlns:a16="http://schemas.microsoft.com/office/drawing/2014/main" id="{E7BD431E-5F50-468B-897E-03BCEDCA63C6}"/>
              </a:ext>
            </a:extLst>
          </p:cNvPr>
          <p:cNvSpPr>
            <a:spLocks noGrp="1"/>
          </p:cNvSpPr>
          <p:nvPr>
            <p:ph idx="1"/>
          </p:nvPr>
        </p:nvSpPr>
        <p:spPr>
          <a:xfrm>
            <a:off x="838200" y="2057400"/>
            <a:ext cx="8305800" cy="4514850"/>
          </a:xfrm>
        </p:spPr>
        <p:txBody>
          <a:bodyPr/>
          <a:lstStyle/>
          <a:p>
            <a:r>
              <a:rPr lang="es-ES" altLang="es-CR">
                <a:cs typeface="Times New Roman" panose="02020603050405020304" pitchFamily="18" charset="0"/>
                <a:sym typeface="Symbol" panose="05050102010706020507" pitchFamily="18" charset="2"/>
              </a:rPr>
              <a:t>La </a:t>
            </a:r>
            <a:r>
              <a:rPr lang="es-ES" altLang="es-CR" b="1">
                <a:cs typeface="Times New Roman" panose="02020603050405020304" pitchFamily="18" charset="0"/>
                <a:sym typeface="Symbol" panose="05050102010706020507" pitchFamily="18" charset="2"/>
              </a:rPr>
              <a:t>aritmética modular </a:t>
            </a:r>
            <a:r>
              <a:rPr lang="es-ES" altLang="es-CR"/>
              <a:t>puede ser construida matemáticamente mediante la </a:t>
            </a:r>
            <a:r>
              <a:rPr lang="es-ES" altLang="es-CR" b="1"/>
              <a:t>relación de congruencia </a:t>
            </a:r>
            <a:r>
              <a:rPr lang="es-ES" altLang="es-CR"/>
              <a:t>entre enteros, que es compatible con las operaciones en el anillo de enteros: suma, resta y multiplicación.</a:t>
            </a:r>
          </a:p>
          <a:p>
            <a:r>
              <a:rPr lang="es-ES" altLang="es-CR"/>
              <a:t>Para un determinado módulo </a:t>
            </a:r>
            <a:r>
              <a:rPr lang="es-ES" altLang="es-CR" i="1"/>
              <a:t>n</a:t>
            </a:r>
            <a:r>
              <a:rPr lang="es-ES" altLang="es-CR"/>
              <a:t>, ésta se define de la siguiente manera:</a:t>
            </a:r>
          </a:p>
          <a:p>
            <a:pPr lvl="1"/>
            <a:r>
              <a:rPr lang="es-ES" altLang="es-CR" i="1"/>
              <a:t>a</a:t>
            </a:r>
            <a:r>
              <a:rPr lang="es-ES" altLang="es-CR"/>
              <a:t> y </a:t>
            </a:r>
            <a:r>
              <a:rPr lang="es-ES" altLang="es-CR" i="1"/>
              <a:t>b</a:t>
            </a:r>
            <a:r>
              <a:rPr lang="es-ES" altLang="es-CR"/>
              <a:t> se encuentran en la misma </a:t>
            </a:r>
            <a:r>
              <a:rPr lang="es-ES" altLang="es-CR" b="1"/>
              <a:t>clase de congruencia</a:t>
            </a:r>
            <a:r>
              <a:rPr lang="es-ES" altLang="es-CR"/>
              <a:t> </a:t>
            </a:r>
            <a:r>
              <a:rPr lang="es-ES" altLang="es-CR" b="1"/>
              <a:t>módulo </a:t>
            </a:r>
            <a:r>
              <a:rPr lang="es-ES" altLang="es-CR" b="1" i="1"/>
              <a:t>n</a:t>
            </a:r>
            <a:r>
              <a:rPr lang="es-ES" altLang="es-CR"/>
              <a:t>, si ambos dejan el mismo resto al dividirlos por </a:t>
            </a:r>
            <a:r>
              <a:rPr lang="es-ES" altLang="es-CR" i="1"/>
              <a:t>n</a:t>
            </a:r>
            <a:r>
              <a:rPr lang="es-ES" altLang="es-CR"/>
              <a:t>, o, equivalentemente, si </a:t>
            </a:r>
            <a:r>
              <a:rPr lang="es-ES" altLang="es-CR" i="1"/>
              <a:t>a</a:t>
            </a:r>
            <a:r>
              <a:rPr lang="es-ES" altLang="es-CR"/>
              <a:t> − </a:t>
            </a:r>
            <a:r>
              <a:rPr lang="es-ES" altLang="es-CR" i="1"/>
              <a:t>b</a:t>
            </a:r>
            <a:r>
              <a:rPr lang="es-ES" altLang="es-CR"/>
              <a:t> es un múltiplo de </a:t>
            </a:r>
            <a:r>
              <a:rPr lang="es-ES" altLang="es-CR" i="1"/>
              <a:t>n</a:t>
            </a:r>
            <a:r>
              <a:rPr lang="es-ES" altLang="es-CR"/>
              <a:t>.</a:t>
            </a:r>
          </a:p>
        </p:txBody>
      </p:sp>
      <p:sp>
        <p:nvSpPr>
          <p:cNvPr id="19460" name="3 Marcador de número de diapositiva">
            <a:extLst>
              <a:ext uri="{FF2B5EF4-FFF2-40B4-BE49-F238E27FC236}">
                <a16:creationId xmlns:a16="http://schemas.microsoft.com/office/drawing/2014/main" id="{BAD3CFB3-EDBB-466C-BBC7-938DA3F108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4BDE0A3A-76E6-46A5-AEFE-94DAC085EB2D}" type="slidenum">
              <a:rPr lang="es-ES" altLang="es-CR" sz="2000" smtClean="0">
                <a:solidFill>
                  <a:schemeClr val="tx2"/>
                </a:solidFill>
              </a:rPr>
              <a:pPr>
                <a:spcBef>
                  <a:spcPct val="0"/>
                </a:spcBef>
                <a:buClrTx/>
                <a:buSzTx/>
                <a:buFontTx/>
                <a:buNone/>
              </a:pPr>
              <a:t>8</a:t>
            </a:fld>
            <a:endParaRPr lang="es-ES" altLang="es-CR" sz="2000">
              <a:solidFill>
                <a:schemeClr val="tx2"/>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CA6C2DC3-E33B-4B22-AF3A-AF42E8EEC367}"/>
              </a:ext>
            </a:extLst>
          </p:cNvPr>
          <p:cNvSpPr>
            <a:spLocks noGrp="1"/>
          </p:cNvSpPr>
          <p:nvPr>
            <p:ph type="title"/>
          </p:nvPr>
        </p:nvSpPr>
        <p:spPr/>
        <p:txBody>
          <a:bodyPr/>
          <a:lstStyle/>
          <a:p>
            <a:r>
              <a:rPr lang="es-CR" altLang="es-CR"/>
              <a:t>Criptografía (cont.)</a:t>
            </a:r>
          </a:p>
        </p:txBody>
      </p:sp>
      <mc:AlternateContent xmlns:mc="http://schemas.openxmlformats.org/markup-compatibility/2006" xmlns:a14="http://schemas.microsoft.com/office/drawing/2010/main">
        <mc:Choice Requires="a14">
          <p:sp>
            <p:nvSpPr>
              <p:cNvPr id="147459" name="Content Placeholder 2">
                <a:extLst>
                  <a:ext uri="{FF2B5EF4-FFF2-40B4-BE49-F238E27FC236}">
                    <a16:creationId xmlns:a16="http://schemas.microsoft.com/office/drawing/2014/main" id="{682F4D74-F408-4003-B208-52535E25BE94}"/>
                  </a:ext>
                </a:extLst>
              </p:cNvPr>
              <p:cNvSpPr>
                <a:spLocks noGrp="1"/>
              </p:cNvSpPr>
              <p:nvPr>
                <p:ph idx="1"/>
              </p:nvPr>
            </p:nvSpPr>
            <p:spPr>
              <a:xfrm>
                <a:off x="838200" y="2057400"/>
                <a:ext cx="8305800" cy="4683968"/>
              </a:xfrm>
            </p:spPr>
            <p:txBody>
              <a:bodyPr/>
              <a:lstStyle/>
              <a:p>
                <a:r>
                  <a:rPr lang="es-CR" altLang="es-CR" dirty="0"/>
                  <a:t>Se puede generalizar el método criptográfico de desplazamiento usando la siguiente función de cifrado:</a:t>
                </a:r>
              </a:p>
              <a:p>
                <a:pPr lvl="1"/>
                <a14:m>
                  <m:oMath xmlns:m="http://schemas.openxmlformats.org/officeDocument/2006/math">
                    <m:r>
                      <a:rPr lang="es-CR" altLang="es-CR" b="0" i="1" smtClean="0">
                        <a:latin typeface="Cambria Math" panose="02040503050406030204" pitchFamily="18" charset="0"/>
                      </a:rPr>
                      <m:t>𝑓</m:t>
                    </m:r>
                    <m:d>
                      <m:dPr>
                        <m:ctrlPr>
                          <a:rPr lang="es-CR" altLang="es-CR" b="0" i="1" smtClean="0">
                            <a:latin typeface="Cambria Math" panose="02040503050406030204" pitchFamily="18" charset="0"/>
                          </a:rPr>
                        </m:ctrlPr>
                      </m:dPr>
                      <m:e>
                        <m:r>
                          <a:rPr lang="es-CR" altLang="es-CR" b="0" i="1" smtClean="0">
                            <a:latin typeface="Cambria Math" panose="02040503050406030204" pitchFamily="18" charset="0"/>
                          </a:rPr>
                          <m:t>𝑝</m:t>
                        </m:r>
                      </m:e>
                    </m:d>
                    <m:r>
                      <a:rPr lang="es-CR" altLang="es-CR" b="0" i="1" smtClean="0">
                        <a:latin typeface="Cambria Math" panose="02040503050406030204" pitchFamily="18" charset="0"/>
                      </a:rPr>
                      <m:t>=</m:t>
                    </m:r>
                    <m:d>
                      <m:dPr>
                        <m:ctrlPr>
                          <a:rPr lang="es-CR" altLang="es-CR" b="0" i="1" smtClean="0">
                            <a:latin typeface="Cambria Math" panose="02040503050406030204" pitchFamily="18" charset="0"/>
                          </a:rPr>
                        </m:ctrlPr>
                      </m:dPr>
                      <m:e>
                        <m:r>
                          <a:rPr lang="es-CR" altLang="es-CR" b="0" i="1" smtClean="0">
                            <a:latin typeface="Cambria Math" panose="02040503050406030204" pitchFamily="18" charset="0"/>
                          </a:rPr>
                          <m:t>𝑎𝑝</m:t>
                        </m:r>
                        <m:r>
                          <a:rPr lang="es-CR" altLang="es-CR" b="0" i="1" smtClean="0">
                            <a:latin typeface="Cambria Math" panose="02040503050406030204" pitchFamily="18" charset="0"/>
                          </a:rPr>
                          <m:t>+</m:t>
                        </m:r>
                        <m:r>
                          <a:rPr lang="es-CR" altLang="es-CR" b="0" i="1" smtClean="0">
                            <a:latin typeface="Cambria Math" panose="02040503050406030204" pitchFamily="18" charset="0"/>
                          </a:rPr>
                          <m:t>𝑏</m:t>
                        </m:r>
                      </m:e>
                    </m:d>
                    <m:r>
                      <a:rPr lang="es-CR" altLang="es-CR" b="0" i="1" smtClean="0">
                        <a:latin typeface="Cambria Math" panose="02040503050406030204" pitchFamily="18" charset="0"/>
                      </a:rPr>
                      <m:t> </m:t>
                    </m:r>
                    <m:r>
                      <a:rPr lang="es-CR" altLang="es-CR" b="0" i="1" smtClean="0">
                        <a:latin typeface="Cambria Math" panose="02040503050406030204" pitchFamily="18" charset="0"/>
                      </a:rPr>
                      <m:t>𝑚𝑜𝑑</m:t>
                    </m:r>
                    <m:r>
                      <a:rPr lang="es-CR" altLang="es-CR" b="0" i="1" smtClean="0">
                        <a:latin typeface="Cambria Math" panose="02040503050406030204" pitchFamily="18" charset="0"/>
                      </a:rPr>
                      <m:t> 26; </m:t>
                    </m:r>
                    <m:r>
                      <a:rPr lang="es-CR" altLang="es-CR" b="0" i="1" smtClean="0">
                        <a:latin typeface="Cambria Math" panose="02040503050406030204" pitchFamily="18" charset="0"/>
                      </a:rPr>
                      <m:t>𝑎</m:t>
                    </m:r>
                    <m:r>
                      <a:rPr lang="es-CR" altLang="es-CR" b="0" i="1" smtClean="0">
                        <a:latin typeface="Cambria Math" panose="02040503050406030204" pitchFamily="18" charset="0"/>
                      </a:rPr>
                      <m:t>,</m:t>
                    </m:r>
                    <m:r>
                      <a:rPr lang="es-CR" altLang="es-CR" b="0" i="1" smtClean="0">
                        <a:latin typeface="Cambria Math" panose="02040503050406030204" pitchFamily="18" charset="0"/>
                      </a:rPr>
                      <m:t>𝑏</m:t>
                    </m:r>
                    <m:r>
                      <a:rPr lang="es-CR" altLang="es-CR" b="0" i="1" smtClean="0">
                        <a:latin typeface="Cambria Math" panose="02040503050406030204" pitchFamily="18" charset="0"/>
                        <a:ea typeface="Cambria Math" panose="02040503050406030204" pitchFamily="18" charset="0"/>
                      </a:rPr>
                      <m:t>∈</m:t>
                    </m:r>
                    <m:r>
                      <a:rPr lang="es-CR" altLang="es-CR" b="0" i="1" smtClean="0">
                        <a:latin typeface="Cambria Math" panose="02040503050406030204" pitchFamily="18" charset="0"/>
                        <a:ea typeface="Cambria Math" panose="02040503050406030204" pitchFamily="18" charset="0"/>
                      </a:rPr>
                      <m:t>ℤ</m:t>
                    </m:r>
                  </m:oMath>
                </a14:m>
                <a:endParaRPr lang="es-CR" altLang="es-CR" dirty="0"/>
              </a:p>
              <a:p>
                <a:r>
                  <a:rPr lang="es-CR" altLang="es-CR" dirty="0"/>
                  <a:t>La función de descifrado será la función biyectiva de la función anterior, lo cual ocurre si y solo si el mcd(</a:t>
                </a:r>
                <a:r>
                  <a:rPr lang="es-CR" altLang="es-CR" i="1" dirty="0"/>
                  <a:t>a</a:t>
                </a:r>
                <a:r>
                  <a:rPr lang="es-CR" altLang="es-CR" dirty="0"/>
                  <a:t>,26) = 1.</a:t>
                </a:r>
              </a:p>
              <a:p>
                <a:pPr lvl="1"/>
                <a14:m>
                  <m:oMath xmlns:m="http://schemas.openxmlformats.org/officeDocument/2006/math">
                    <m:r>
                      <a:rPr lang="es-CR" altLang="es-CR" b="0" i="1" smtClean="0">
                        <a:latin typeface="Cambria Math" panose="02040503050406030204" pitchFamily="18" charset="0"/>
                      </a:rPr>
                      <m:t>𝑓</m:t>
                    </m:r>
                    <m:d>
                      <m:dPr>
                        <m:ctrlPr>
                          <a:rPr lang="es-CR" altLang="es-CR" b="0" i="1" smtClean="0">
                            <a:latin typeface="Cambria Math" panose="02040503050406030204" pitchFamily="18" charset="0"/>
                          </a:rPr>
                        </m:ctrlPr>
                      </m:dPr>
                      <m:e>
                        <m:r>
                          <a:rPr lang="es-CR" altLang="es-CR" b="0" i="1" smtClean="0">
                            <a:latin typeface="Cambria Math" panose="02040503050406030204" pitchFamily="18" charset="0"/>
                          </a:rPr>
                          <m:t>𝑐</m:t>
                        </m:r>
                      </m:e>
                    </m:d>
                    <m:r>
                      <a:rPr lang="es-CR" altLang="es-CR" b="0" i="1" smtClean="0">
                        <a:latin typeface="Cambria Math" panose="02040503050406030204" pitchFamily="18" charset="0"/>
                      </a:rPr>
                      <m:t>=</m:t>
                    </m:r>
                    <m:sSup>
                      <m:sSupPr>
                        <m:ctrlPr>
                          <a:rPr lang="es-CR" altLang="es-CR" b="0" i="1" smtClean="0">
                            <a:latin typeface="Cambria Math" panose="02040503050406030204" pitchFamily="18" charset="0"/>
                          </a:rPr>
                        </m:ctrlPr>
                      </m:sSupPr>
                      <m:e>
                        <m:r>
                          <a:rPr lang="es-CR" altLang="es-CR" b="0" i="1" smtClean="0">
                            <a:latin typeface="Cambria Math" panose="02040503050406030204" pitchFamily="18" charset="0"/>
                          </a:rPr>
                          <m:t>𝑎</m:t>
                        </m:r>
                      </m:e>
                      <m:sup>
                        <m:r>
                          <a:rPr lang="es-CR" altLang="es-CR" b="0" i="1" smtClean="0">
                            <a:latin typeface="Cambria Math" panose="02040503050406030204" pitchFamily="18" charset="0"/>
                          </a:rPr>
                          <m:t>′</m:t>
                        </m:r>
                      </m:sup>
                    </m:sSup>
                    <m:d>
                      <m:dPr>
                        <m:ctrlPr>
                          <a:rPr lang="es-CR" altLang="es-CR" b="0" i="1" smtClean="0">
                            <a:latin typeface="Cambria Math" panose="02040503050406030204" pitchFamily="18" charset="0"/>
                          </a:rPr>
                        </m:ctrlPr>
                      </m:dPr>
                      <m:e>
                        <m:r>
                          <a:rPr lang="es-CR" altLang="es-CR" b="0" i="1" smtClean="0">
                            <a:latin typeface="Cambria Math" panose="02040503050406030204" pitchFamily="18" charset="0"/>
                          </a:rPr>
                          <m:t>𝑐</m:t>
                        </m:r>
                        <m:r>
                          <a:rPr lang="es-CR" altLang="es-CR" b="0" i="1" smtClean="0">
                            <a:latin typeface="Cambria Math" panose="02040503050406030204" pitchFamily="18" charset="0"/>
                          </a:rPr>
                          <m:t>−</m:t>
                        </m:r>
                        <m:r>
                          <a:rPr lang="es-CR" altLang="es-CR" b="0" i="1" smtClean="0">
                            <a:latin typeface="Cambria Math" panose="02040503050406030204" pitchFamily="18" charset="0"/>
                          </a:rPr>
                          <m:t>𝑏</m:t>
                        </m:r>
                      </m:e>
                    </m:d>
                    <m:r>
                      <a:rPr lang="es-CR" altLang="es-CR" b="0" i="1" smtClean="0">
                        <a:latin typeface="Cambria Math" panose="02040503050406030204" pitchFamily="18" charset="0"/>
                      </a:rPr>
                      <m:t> </m:t>
                    </m:r>
                    <m:r>
                      <a:rPr lang="es-CR" altLang="es-CR" b="0" i="1" smtClean="0">
                        <a:latin typeface="Cambria Math" panose="02040503050406030204" pitchFamily="18" charset="0"/>
                      </a:rPr>
                      <m:t>𝑚𝑜𝑑</m:t>
                    </m:r>
                    <m:r>
                      <a:rPr lang="es-CR" altLang="es-CR" b="0" i="1" smtClean="0">
                        <a:latin typeface="Cambria Math" panose="02040503050406030204" pitchFamily="18" charset="0"/>
                      </a:rPr>
                      <m:t> 26; </m:t>
                    </m:r>
                    <m:r>
                      <a:rPr lang="es-CR" altLang="es-CR" b="0" i="1" smtClean="0">
                        <a:latin typeface="Cambria Math" panose="02040503050406030204" pitchFamily="18" charset="0"/>
                      </a:rPr>
                      <m:t>𝑎</m:t>
                    </m:r>
                    <m:r>
                      <a:rPr lang="es-CR" altLang="es-CR" b="0" i="1" smtClean="0">
                        <a:latin typeface="Cambria Math" panose="02040503050406030204" pitchFamily="18" charset="0"/>
                      </a:rPr>
                      <m:t>,</m:t>
                    </m:r>
                    <m:r>
                      <a:rPr lang="es-CR" altLang="es-CR" b="0" i="1" smtClean="0">
                        <a:latin typeface="Cambria Math" panose="02040503050406030204" pitchFamily="18" charset="0"/>
                      </a:rPr>
                      <m:t>𝑏</m:t>
                    </m:r>
                    <m:r>
                      <a:rPr lang="es-CR" altLang="es-CR" b="0" i="1" smtClean="0">
                        <a:latin typeface="Cambria Math" panose="02040503050406030204" pitchFamily="18" charset="0"/>
                        <a:ea typeface="Cambria Math" panose="02040503050406030204" pitchFamily="18" charset="0"/>
                      </a:rPr>
                      <m:t>∈</m:t>
                    </m:r>
                    <m:r>
                      <a:rPr lang="es-CR" altLang="es-CR" b="0" i="1" smtClean="0">
                        <a:latin typeface="Cambria Math" panose="02040503050406030204" pitchFamily="18" charset="0"/>
                        <a:ea typeface="Cambria Math" panose="02040503050406030204" pitchFamily="18" charset="0"/>
                      </a:rPr>
                      <m:t>ℤ</m:t>
                    </m:r>
                  </m:oMath>
                </a14:m>
                <a:endParaRPr lang="es-CR" altLang="es-CR" dirty="0"/>
              </a:p>
              <a:p>
                <a:r>
                  <a:rPr lang="es-CR" altLang="es-CR" dirty="0"/>
                  <a:t>Tal asignación se llama </a:t>
                </a:r>
                <a:r>
                  <a:rPr lang="es-CR" altLang="es-CR" b="1" dirty="0"/>
                  <a:t>transformación afín </a:t>
                </a:r>
                <a:r>
                  <a:rPr lang="es-CR" altLang="es-CR" dirty="0"/>
                  <a:t>y el resultando de cifrado se llama </a:t>
                </a:r>
                <a:r>
                  <a:rPr lang="es-CR" altLang="es-CR" b="1" dirty="0"/>
                  <a:t>cifrado afín</a:t>
                </a:r>
                <a:r>
                  <a:rPr lang="es-CR" altLang="es-CR" dirty="0"/>
                  <a:t>.</a:t>
                </a:r>
              </a:p>
              <a:p>
                <a:pPr lvl="1"/>
                <a14:m>
                  <m:oMath xmlns:m="http://schemas.openxmlformats.org/officeDocument/2006/math">
                    <m:r>
                      <a:rPr lang="es-CR" altLang="es-CR" b="0" i="1" smtClean="0">
                        <a:latin typeface="Cambria Math" panose="02040503050406030204" pitchFamily="18" charset="0"/>
                      </a:rPr>
                      <m:t>𝑐</m:t>
                    </m:r>
                    <m:r>
                      <a:rPr lang="es-CR" altLang="es-CR" b="0" i="1" smtClean="0">
                        <a:latin typeface="Cambria Math" panose="02040503050406030204" pitchFamily="18" charset="0"/>
                        <a:ea typeface="Cambria Math" panose="02040503050406030204" pitchFamily="18" charset="0"/>
                      </a:rPr>
                      <m:t>≡</m:t>
                    </m:r>
                    <m:r>
                      <a:rPr lang="es-CR" altLang="es-CR" b="0" i="1" smtClean="0">
                        <a:latin typeface="Cambria Math" panose="02040503050406030204" pitchFamily="18" charset="0"/>
                        <a:ea typeface="Cambria Math" panose="02040503050406030204" pitchFamily="18" charset="0"/>
                      </a:rPr>
                      <m:t>𝑎𝑝</m:t>
                    </m:r>
                    <m:r>
                      <a:rPr lang="es-CR" altLang="es-CR" b="0" i="1" smtClean="0">
                        <a:latin typeface="Cambria Math" panose="02040503050406030204" pitchFamily="18" charset="0"/>
                        <a:ea typeface="Cambria Math" panose="02040503050406030204" pitchFamily="18" charset="0"/>
                      </a:rPr>
                      <m:t>+</m:t>
                    </m:r>
                    <m:r>
                      <a:rPr lang="es-CR" altLang="es-CR" b="0" i="1" smtClean="0">
                        <a:latin typeface="Cambria Math" panose="02040503050406030204" pitchFamily="18" charset="0"/>
                        <a:ea typeface="Cambria Math" panose="02040503050406030204" pitchFamily="18" charset="0"/>
                      </a:rPr>
                      <m:t>𝑏</m:t>
                    </m:r>
                    <m:d>
                      <m:dPr>
                        <m:ctrlPr>
                          <a:rPr lang="es-CR" altLang="es-CR" b="0" i="1" smtClean="0">
                            <a:latin typeface="Cambria Math" panose="02040503050406030204" pitchFamily="18" charset="0"/>
                            <a:ea typeface="Cambria Math" panose="02040503050406030204" pitchFamily="18" charset="0"/>
                          </a:rPr>
                        </m:ctrlPr>
                      </m:dPr>
                      <m:e>
                        <m:r>
                          <a:rPr lang="es-CR" altLang="es-CR" b="0" i="1" smtClean="0">
                            <a:latin typeface="Cambria Math" panose="02040503050406030204" pitchFamily="18" charset="0"/>
                            <a:ea typeface="Cambria Math" panose="02040503050406030204" pitchFamily="18" charset="0"/>
                          </a:rPr>
                          <m:t>𝑚𝑜𝑑</m:t>
                        </m:r>
                        <m:r>
                          <a:rPr lang="es-CR" altLang="es-CR" b="0" i="1" smtClean="0">
                            <a:latin typeface="Cambria Math" panose="02040503050406030204" pitchFamily="18" charset="0"/>
                            <a:ea typeface="Cambria Math" panose="02040503050406030204" pitchFamily="18" charset="0"/>
                          </a:rPr>
                          <m:t> 26</m:t>
                        </m:r>
                      </m:e>
                    </m:d>
                    <m:r>
                      <a:rPr lang="es-CR" altLang="es-CR" b="0" i="1" smtClean="0">
                        <a:latin typeface="Cambria Math" panose="02040503050406030204" pitchFamily="18" charset="0"/>
                        <a:ea typeface="Cambria Math" panose="02040503050406030204" pitchFamily="18" charset="0"/>
                      </a:rPr>
                      <m:t>→</m:t>
                    </m:r>
                    <m:r>
                      <a:rPr lang="es-CR" altLang="es-CR" b="0" i="1" smtClean="0">
                        <a:latin typeface="Cambria Math" panose="02040503050406030204" pitchFamily="18" charset="0"/>
                        <a:ea typeface="Cambria Math" panose="02040503050406030204" pitchFamily="18" charset="0"/>
                      </a:rPr>
                      <m:t>𝑚𝑐𝑑</m:t>
                    </m:r>
                    <m:d>
                      <m:dPr>
                        <m:ctrlPr>
                          <a:rPr lang="es-CR" altLang="es-CR" b="0" i="1" smtClean="0">
                            <a:latin typeface="Cambria Math" panose="02040503050406030204" pitchFamily="18" charset="0"/>
                            <a:ea typeface="Cambria Math" panose="02040503050406030204" pitchFamily="18" charset="0"/>
                          </a:rPr>
                        </m:ctrlPr>
                      </m:dPr>
                      <m:e>
                        <m:r>
                          <a:rPr lang="es-CR" altLang="es-CR" b="0" i="1" smtClean="0">
                            <a:latin typeface="Cambria Math" panose="02040503050406030204" pitchFamily="18" charset="0"/>
                            <a:ea typeface="Cambria Math" panose="02040503050406030204" pitchFamily="18" charset="0"/>
                          </a:rPr>
                          <m:t>𝑎</m:t>
                        </m:r>
                        <m:r>
                          <a:rPr lang="es-CR" altLang="es-CR" b="0" i="1" smtClean="0">
                            <a:latin typeface="Cambria Math" panose="02040503050406030204" pitchFamily="18" charset="0"/>
                            <a:ea typeface="Cambria Math" panose="02040503050406030204" pitchFamily="18" charset="0"/>
                          </a:rPr>
                          <m:t>,26</m:t>
                        </m:r>
                      </m:e>
                    </m:d>
                    <m:r>
                      <a:rPr lang="es-CR" altLang="es-CR" b="0" i="1" smtClean="0">
                        <a:latin typeface="Cambria Math" panose="02040503050406030204" pitchFamily="18" charset="0"/>
                        <a:ea typeface="Cambria Math" panose="02040503050406030204" pitchFamily="18" charset="0"/>
                      </a:rPr>
                      <m:t>=1⟹</m:t>
                    </m:r>
                  </m:oMath>
                </a14:m>
                <a:r>
                  <a:rPr lang="es-CR" altLang="es-CR" b="0" dirty="0">
                    <a:ea typeface="Cambria Math" panose="02040503050406030204" pitchFamily="18" charset="0"/>
                  </a:rPr>
                  <a:t> encontrar el inverso modular de </a:t>
                </a:r>
                <a:r>
                  <a:rPr lang="es-CR" altLang="es-CR" b="0" i="1" dirty="0">
                    <a:ea typeface="Cambria Math" panose="02040503050406030204" pitchFamily="18" charset="0"/>
                  </a:rPr>
                  <a:t>a</a:t>
                </a:r>
                <a:r>
                  <a:rPr lang="es-CR" altLang="es-CR" b="0" dirty="0">
                    <a:ea typeface="Cambria Math" panose="02040503050406030204" pitchFamily="18" charset="0"/>
                  </a:rPr>
                  <a:t>’ = </a:t>
                </a:r>
                <a:r>
                  <a:rPr lang="es-CR" altLang="es-CR" b="0" i="1" dirty="0">
                    <a:ea typeface="Cambria Math" panose="02040503050406030204" pitchFamily="18" charset="0"/>
                  </a:rPr>
                  <a:t>a</a:t>
                </a:r>
                <a:r>
                  <a:rPr lang="es-CR" altLang="es-CR" b="0" dirty="0">
                    <a:ea typeface="Cambria Math" panose="02040503050406030204" pitchFamily="18" charset="0"/>
                  </a:rPr>
                  <a:t> mod 26</a:t>
                </a:r>
              </a:p>
              <a:p>
                <a:pPr lvl="1"/>
                <a14:m>
                  <m:oMath xmlns:m="http://schemas.openxmlformats.org/officeDocument/2006/math">
                    <m:r>
                      <a:rPr lang="es-CR" altLang="es-CR" b="0" i="1" smtClean="0">
                        <a:latin typeface="Cambria Math" panose="02040503050406030204" pitchFamily="18" charset="0"/>
                      </a:rPr>
                      <m:t>𝑎</m:t>
                    </m:r>
                    <m:r>
                      <a:rPr lang="es-CR" altLang="es-CR" b="0" i="1" smtClean="0">
                        <a:latin typeface="Cambria Math" panose="02040503050406030204" pitchFamily="18" charset="0"/>
                      </a:rPr>
                      <m:t>′</m:t>
                    </m:r>
                    <m:d>
                      <m:dPr>
                        <m:ctrlPr>
                          <a:rPr lang="es-CR" altLang="es-CR" b="0" i="1" smtClean="0">
                            <a:latin typeface="Cambria Math" panose="02040503050406030204" pitchFamily="18" charset="0"/>
                          </a:rPr>
                        </m:ctrlPr>
                      </m:dPr>
                      <m:e>
                        <m:r>
                          <a:rPr lang="es-CR" altLang="es-CR" b="0" i="1" smtClean="0">
                            <a:latin typeface="Cambria Math" panose="02040503050406030204" pitchFamily="18" charset="0"/>
                          </a:rPr>
                          <m:t>𝑐</m:t>
                        </m:r>
                        <m:r>
                          <a:rPr lang="es-CR" altLang="es-CR" b="0" i="1" smtClean="0">
                            <a:latin typeface="Cambria Math" panose="02040503050406030204" pitchFamily="18" charset="0"/>
                          </a:rPr>
                          <m:t>−</m:t>
                        </m:r>
                        <m:r>
                          <a:rPr lang="es-CR" altLang="es-CR" b="0" i="1" smtClean="0">
                            <a:latin typeface="Cambria Math" panose="02040503050406030204" pitchFamily="18" charset="0"/>
                          </a:rPr>
                          <m:t>𝑏</m:t>
                        </m:r>
                      </m:e>
                    </m:d>
                    <m:r>
                      <a:rPr lang="es-CR" altLang="es-CR" b="0" i="1" smtClean="0">
                        <a:latin typeface="Cambria Math" panose="02040503050406030204" pitchFamily="18" charset="0"/>
                        <a:ea typeface="Cambria Math" panose="02040503050406030204" pitchFamily="18" charset="0"/>
                      </a:rPr>
                      <m:t>≡</m:t>
                    </m:r>
                    <m:sSup>
                      <m:sSupPr>
                        <m:ctrlPr>
                          <a:rPr lang="es-CR" altLang="es-CR" b="0" i="1" smtClean="0">
                            <a:latin typeface="Cambria Math" panose="02040503050406030204" pitchFamily="18" charset="0"/>
                            <a:ea typeface="Cambria Math" panose="02040503050406030204" pitchFamily="18" charset="0"/>
                          </a:rPr>
                        </m:ctrlPr>
                      </m:sSupPr>
                      <m:e>
                        <m:r>
                          <a:rPr lang="es-CR" altLang="es-CR" b="0" i="1" smtClean="0">
                            <a:latin typeface="Cambria Math" panose="02040503050406030204" pitchFamily="18" charset="0"/>
                            <a:ea typeface="Cambria Math" panose="02040503050406030204" pitchFamily="18" charset="0"/>
                          </a:rPr>
                          <m:t>𝑎</m:t>
                        </m:r>
                      </m:e>
                      <m:sup>
                        <m:r>
                          <a:rPr lang="es-CR" altLang="es-CR" b="0" i="1" smtClean="0">
                            <a:latin typeface="Cambria Math" panose="02040503050406030204" pitchFamily="18" charset="0"/>
                            <a:ea typeface="Cambria Math" panose="02040503050406030204" pitchFamily="18" charset="0"/>
                          </a:rPr>
                          <m:t>′</m:t>
                        </m:r>
                      </m:sup>
                    </m:sSup>
                    <m:r>
                      <a:rPr lang="es-CR" altLang="es-CR" b="0" i="1" smtClean="0">
                        <a:latin typeface="Cambria Math" panose="02040503050406030204" pitchFamily="18" charset="0"/>
                        <a:ea typeface="Cambria Math" panose="02040503050406030204" pitchFamily="18" charset="0"/>
                      </a:rPr>
                      <m:t>𝑎𝑝</m:t>
                    </m:r>
                    <m:d>
                      <m:dPr>
                        <m:ctrlPr>
                          <a:rPr lang="es-CR" altLang="es-CR" b="0" i="1" smtClean="0">
                            <a:latin typeface="Cambria Math" panose="02040503050406030204" pitchFamily="18" charset="0"/>
                            <a:ea typeface="Cambria Math" panose="02040503050406030204" pitchFamily="18" charset="0"/>
                          </a:rPr>
                        </m:ctrlPr>
                      </m:dPr>
                      <m:e>
                        <m:r>
                          <a:rPr lang="es-CR" altLang="es-CR" b="0" i="1" smtClean="0">
                            <a:latin typeface="Cambria Math" panose="02040503050406030204" pitchFamily="18" charset="0"/>
                            <a:ea typeface="Cambria Math" panose="02040503050406030204" pitchFamily="18" charset="0"/>
                          </a:rPr>
                          <m:t>𝑚𝑜𝑑</m:t>
                        </m:r>
                        <m:r>
                          <a:rPr lang="es-CR" altLang="es-CR" b="0" i="1" smtClean="0">
                            <a:latin typeface="Cambria Math" panose="02040503050406030204" pitchFamily="18" charset="0"/>
                            <a:ea typeface="Cambria Math" panose="02040503050406030204" pitchFamily="18" charset="0"/>
                          </a:rPr>
                          <m:t> 26</m:t>
                        </m:r>
                      </m:e>
                    </m:d>
                    <m:r>
                      <a:rPr lang="es-CR" altLang="es-CR" b="0" i="1" smtClean="0">
                        <a:latin typeface="Cambria Math" panose="02040503050406030204" pitchFamily="18" charset="0"/>
                        <a:ea typeface="Cambria Math" panose="02040503050406030204" pitchFamily="18" charset="0"/>
                      </a:rPr>
                      <m:t>→</m:t>
                    </m:r>
                    <m:r>
                      <m:rPr>
                        <m:sty m:val="p"/>
                      </m:rPr>
                      <a:rPr lang="es-CR" altLang="es-CR" b="0" i="0" smtClean="0">
                        <a:latin typeface="Cambria Math" panose="02040503050406030204" pitchFamily="18" charset="0"/>
                        <a:ea typeface="Cambria Math" panose="02040503050406030204" pitchFamily="18" charset="0"/>
                      </a:rPr>
                      <m:t>aa</m:t>
                    </m:r>
                    <m:r>
                      <a:rPr lang="es-CR" altLang="es-CR" b="0" i="0" smtClean="0">
                        <a:latin typeface="Cambria Math" panose="02040503050406030204" pitchFamily="18" charset="0"/>
                        <a:ea typeface="Cambria Math" panose="02040503050406030204" pitchFamily="18" charset="0"/>
                      </a:rPr>
                      <m:t>′</m:t>
                    </m:r>
                    <m:r>
                      <a:rPr lang="es-CR" altLang="es-CR" b="0" i="1" smtClean="0">
                        <a:latin typeface="Cambria Math" panose="02040503050406030204" pitchFamily="18" charset="0"/>
                        <a:ea typeface="Cambria Math" panose="02040503050406030204" pitchFamily="18" charset="0"/>
                      </a:rPr>
                      <m:t>≡1</m:t>
                    </m:r>
                    <m:d>
                      <m:dPr>
                        <m:ctrlPr>
                          <a:rPr lang="es-CR" altLang="es-CR" i="1">
                            <a:latin typeface="Cambria Math" panose="02040503050406030204" pitchFamily="18" charset="0"/>
                            <a:ea typeface="Cambria Math" panose="02040503050406030204" pitchFamily="18" charset="0"/>
                          </a:rPr>
                        </m:ctrlPr>
                      </m:dPr>
                      <m:e>
                        <m:r>
                          <a:rPr lang="es-CR" altLang="es-CR" i="1">
                            <a:latin typeface="Cambria Math" panose="02040503050406030204" pitchFamily="18" charset="0"/>
                            <a:ea typeface="Cambria Math" panose="02040503050406030204" pitchFamily="18" charset="0"/>
                          </a:rPr>
                          <m:t>𝑚𝑜𝑑</m:t>
                        </m:r>
                        <m:r>
                          <a:rPr lang="es-CR" altLang="es-CR" i="1">
                            <a:latin typeface="Cambria Math" panose="02040503050406030204" pitchFamily="18" charset="0"/>
                            <a:ea typeface="Cambria Math" panose="02040503050406030204" pitchFamily="18" charset="0"/>
                          </a:rPr>
                          <m:t> 26</m:t>
                        </m:r>
                      </m:e>
                    </m:d>
                  </m:oMath>
                </a14:m>
                <a:endParaRPr lang="es-CR" altLang="es-CR" dirty="0"/>
              </a:p>
              <a:p>
                <a:pPr lvl="1"/>
                <a14:m>
                  <m:oMath xmlns:m="http://schemas.openxmlformats.org/officeDocument/2006/math">
                    <m:sSup>
                      <m:sSupPr>
                        <m:ctrlPr>
                          <a:rPr lang="es-CR" altLang="es-CR" i="1">
                            <a:latin typeface="Cambria Math" panose="02040503050406030204" pitchFamily="18" charset="0"/>
                          </a:rPr>
                        </m:ctrlPr>
                      </m:sSupPr>
                      <m:e>
                        <m:r>
                          <a:rPr lang="es-CR" altLang="es-CR" b="0" i="1" smtClean="0">
                            <a:latin typeface="Cambria Math" panose="02040503050406030204" pitchFamily="18" charset="0"/>
                          </a:rPr>
                          <m:t>𝑝</m:t>
                        </m:r>
                        <m:r>
                          <a:rPr lang="es-CR" altLang="es-CR" b="0" i="1" smtClean="0">
                            <a:latin typeface="Cambria Math" panose="02040503050406030204" pitchFamily="18" charset="0"/>
                            <a:ea typeface="Cambria Math" panose="02040503050406030204" pitchFamily="18" charset="0"/>
                          </a:rPr>
                          <m:t>≡</m:t>
                        </m:r>
                        <m:r>
                          <a:rPr lang="es-CR" altLang="es-CR" i="1">
                            <a:latin typeface="Cambria Math" panose="02040503050406030204" pitchFamily="18" charset="0"/>
                          </a:rPr>
                          <m:t>𝑎</m:t>
                        </m:r>
                      </m:e>
                      <m:sup>
                        <m:r>
                          <a:rPr lang="es-CR" altLang="es-CR" i="1">
                            <a:latin typeface="Cambria Math" panose="02040503050406030204" pitchFamily="18" charset="0"/>
                          </a:rPr>
                          <m:t>′</m:t>
                        </m:r>
                      </m:sup>
                    </m:sSup>
                    <m:d>
                      <m:dPr>
                        <m:ctrlPr>
                          <a:rPr lang="es-CR" altLang="es-CR" i="1">
                            <a:latin typeface="Cambria Math" panose="02040503050406030204" pitchFamily="18" charset="0"/>
                          </a:rPr>
                        </m:ctrlPr>
                      </m:dPr>
                      <m:e>
                        <m:r>
                          <a:rPr lang="es-CR" altLang="es-CR" i="1">
                            <a:latin typeface="Cambria Math" panose="02040503050406030204" pitchFamily="18" charset="0"/>
                          </a:rPr>
                          <m:t>𝑐</m:t>
                        </m:r>
                        <m:r>
                          <a:rPr lang="es-CR" altLang="es-CR" i="1">
                            <a:latin typeface="Cambria Math" panose="02040503050406030204" pitchFamily="18" charset="0"/>
                          </a:rPr>
                          <m:t>−</m:t>
                        </m:r>
                        <m:r>
                          <a:rPr lang="es-CR" altLang="es-CR" i="1">
                            <a:latin typeface="Cambria Math" panose="02040503050406030204" pitchFamily="18" charset="0"/>
                          </a:rPr>
                          <m:t>𝑏</m:t>
                        </m:r>
                      </m:e>
                    </m:d>
                    <m:r>
                      <a:rPr lang="es-CR" altLang="es-CR" b="0" i="1" smtClean="0">
                        <a:latin typeface="Cambria Math" panose="02040503050406030204" pitchFamily="18" charset="0"/>
                      </a:rPr>
                      <m:t> </m:t>
                    </m:r>
                    <m:r>
                      <a:rPr lang="es-CR" altLang="es-CR" i="1">
                        <a:latin typeface="Cambria Math" panose="02040503050406030204" pitchFamily="18" charset="0"/>
                      </a:rPr>
                      <m:t>𝑚𝑜𝑑</m:t>
                    </m:r>
                    <m:r>
                      <a:rPr lang="es-CR" altLang="es-CR" i="1">
                        <a:latin typeface="Cambria Math" panose="02040503050406030204" pitchFamily="18" charset="0"/>
                      </a:rPr>
                      <m:t> 26</m:t>
                    </m:r>
                  </m:oMath>
                </a14:m>
                <a:endParaRPr lang="es-CR" altLang="es-CR" dirty="0"/>
              </a:p>
            </p:txBody>
          </p:sp>
        </mc:Choice>
        <mc:Fallback xmlns="">
          <p:sp>
            <p:nvSpPr>
              <p:cNvPr id="147459" name="Content Placeholder 2">
                <a:extLst>
                  <a:ext uri="{FF2B5EF4-FFF2-40B4-BE49-F238E27FC236}">
                    <a16:creationId xmlns:a16="http://schemas.microsoft.com/office/drawing/2014/main" id="{682F4D74-F408-4003-B208-52535E25BE94}"/>
                  </a:ext>
                </a:extLst>
              </p:cNvPr>
              <p:cNvSpPr>
                <a:spLocks noGrp="1" noRot="1" noChangeAspect="1" noMove="1" noResize="1" noEditPoints="1" noAdjustHandles="1" noChangeArrowheads="1" noChangeShapeType="1" noTextEdit="1"/>
              </p:cNvSpPr>
              <p:nvPr>
                <p:ph idx="1"/>
              </p:nvPr>
            </p:nvSpPr>
            <p:spPr>
              <a:xfrm>
                <a:off x="838200" y="2057400"/>
                <a:ext cx="8305800" cy="4683968"/>
              </a:xfrm>
              <a:blipFill>
                <a:blip r:embed="rId2"/>
                <a:stretch>
                  <a:fillRect l="-514" t="-1042" b="-2995"/>
                </a:stretch>
              </a:blipFill>
            </p:spPr>
            <p:txBody>
              <a:bodyPr/>
              <a:lstStyle/>
              <a:p>
                <a:r>
                  <a:rPr lang="es-CR">
                    <a:noFill/>
                  </a:rPr>
                  <a:t> </a:t>
                </a:r>
              </a:p>
            </p:txBody>
          </p:sp>
        </mc:Fallback>
      </mc:AlternateContent>
      <p:sp>
        <p:nvSpPr>
          <p:cNvPr id="147460" name="Slide Number Placeholder 3">
            <a:extLst>
              <a:ext uri="{FF2B5EF4-FFF2-40B4-BE49-F238E27FC236}">
                <a16:creationId xmlns:a16="http://schemas.microsoft.com/office/drawing/2014/main" id="{D1F12F4C-2E23-47CE-9F41-C780EF9678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0B27387-6B5A-4241-94B9-EB96714A1541}" type="slidenum">
              <a:rPr lang="es-ES" altLang="es-CR" sz="2000" smtClean="0">
                <a:solidFill>
                  <a:schemeClr val="tx2"/>
                </a:solidFill>
              </a:rPr>
              <a:pPr>
                <a:spcBef>
                  <a:spcPct val="0"/>
                </a:spcBef>
                <a:buClrTx/>
                <a:buSzTx/>
                <a:buFontTx/>
                <a:buNone/>
              </a:pPr>
              <a:t>80</a:t>
            </a:fld>
            <a:endParaRPr lang="es-ES" altLang="es-CR" sz="2000">
              <a:solidFill>
                <a:schemeClr val="tx2"/>
              </a:solidFill>
            </a:endParaRPr>
          </a:p>
        </p:txBody>
      </p:sp>
    </p:spTree>
    <p:extLst>
      <p:ext uri="{BB962C8B-B14F-4D97-AF65-F5344CB8AC3E}">
        <p14:creationId xmlns:p14="http://schemas.microsoft.com/office/powerpoint/2010/main" val="24894141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CA6C2DC3-E33B-4B22-AF3A-AF42E8EEC367}"/>
              </a:ext>
            </a:extLst>
          </p:cNvPr>
          <p:cNvSpPr>
            <a:spLocks noGrp="1"/>
          </p:cNvSpPr>
          <p:nvPr>
            <p:ph type="title"/>
          </p:nvPr>
        </p:nvSpPr>
        <p:spPr/>
        <p:txBody>
          <a:bodyPr/>
          <a:lstStyle/>
          <a:p>
            <a:r>
              <a:rPr lang="es-CR" altLang="es-CR"/>
              <a:t>Criptografía (cont.)</a:t>
            </a:r>
          </a:p>
        </p:txBody>
      </p:sp>
      <mc:AlternateContent xmlns:mc="http://schemas.openxmlformats.org/markup-compatibility/2006" xmlns:a14="http://schemas.microsoft.com/office/drawing/2010/main">
        <mc:Choice Requires="a14">
          <p:sp>
            <p:nvSpPr>
              <p:cNvPr id="147459" name="Content Placeholder 2">
                <a:extLst>
                  <a:ext uri="{FF2B5EF4-FFF2-40B4-BE49-F238E27FC236}">
                    <a16:creationId xmlns:a16="http://schemas.microsoft.com/office/drawing/2014/main" id="{682F4D74-F408-4003-B208-52535E25BE94}"/>
                  </a:ext>
                </a:extLst>
              </p:cNvPr>
              <p:cNvSpPr>
                <a:spLocks noGrp="1"/>
              </p:cNvSpPr>
              <p:nvPr>
                <p:ph idx="1"/>
              </p:nvPr>
            </p:nvSpPr>
            <p:spPr/>
            <p:txBody>
              <a:bodyPr/>
              <a:lstStyle/>
              <a:p>
                <a:r>
                  <a:rPr lang="es-CR" altLang="es-CR" dirty="0"/>
                  <a:t>¿Cuál es la función de descifrado de acuerdo a la función de cifrado </a:t>
                </a:r>
                <a:r>
                  <a:rPr lang="es-CR" altLang="es-CR" i="1" dirty="0"/>
                  <a:t>f</a:t>
                </a:r>
                <a:r>
                  <a:rPr lang="es-CR" altLang="es-CR" dirty="0"/>
                  <a:t>(</a:t>
                </a:r>
                <a:r>
                  <a:rPr lang="es-CR" altLang="es-CR" i="1" dirty="0"/>
                  <a:t>p</a:t>
                </a:r>
                <a:r>
                  <a:rPr lang="es-CR" altLang="es-CR" dirty="0"/>
                  <a:t>) = (7</a:t>
                </a:r>
                <a:r>
                  <a:rPr lang="es-CR" altLang="es-CR" i="1" dirty="0"/>
                  <a:t>p</a:t>
                </a:r>
                <a:r>
                  <a:rPr lang="es-CR" altLang="es-CR" dirty="0"/>
                  <a:t> + 3) mod 26?</a:t>
                </a:r>
              </a:p>
              <a:p>
                <a:pPr lvl="1"/>
                <a:r>
                  <a:rPr lang="es-CR" altLang="es-CR" i="1" dirty="0"/>
                  <a:t>a</a:t>
                </a:r>
                <a:r>
                  <a:rPr lang="es-CR" altLang="es-CR" dirty="0"/>
                  <a:t> = 7, </a:t>
                </a:r>
                <a:r>
                  <a:rPr lang="es-CR" altLang="es-CR" i="1" dirty="0"/>
                  <a:t>b</a:t>
                </a:r>
                <a:r>
                  <a:rPr lang="es-CR" altLang="es-CR" dirty="0"/>
                  <a:t> = 3, </a:t>
                </a:r>
                <a:r>
                  <a:rPr lang="es-CR" altLang="es-CR" i="1" dirty="0"/>
                  <a:t>m</a:t>
                </a:r>
                <a:r>
                  <a:rPr lang="es-CR" altLang="es-CR" dirty="0"/>
                  <a:t> = 26</a:t>
                </a:r>
              </a:p>
              <a:p>
                <a:pPr lvl="1"/>
                <a:r>
                  <a:rPr lang="es-CR" altLang="es-CR" dirty="0"/>
                  <a:t>mcd(7,26) = 1</a:t>
                </a:r>
              </a:p>
              <a:p>
                <a:pPr lvl="1"/>
                <a:r>
                  <a:rPr lang="es-CR" altLang="es-CR" i="1" dirty="0"/>
                  <a:t>a</a:t>
                </a:r>
                <a:r>
                  <a:rPr lang="es-CR" altLang="es-CR" dirty="0"/>
                  <a:t>’ = Inverso modular de 7 mod 26 = 15</a:t>
                </a:r>
              </a:p>
              <a:p>
                <a:pPr lvl="1"/>
                <a14:m>
                  <m:oMath xmlns:m="http://schemas.openxmlformats.org/officeDocument/2006/math">
                    <m:r>
                      <a:rPr lang="es-CR" altLang="es-CR" i="1">
                        <a:latin typeface="Cambria Math" panose="02040503050406030204" pitchFamily="18" charset="0"/>
                      </a:rPr>
                      <m:t>𝑓</m:t>
                    </m:r>
                    <m:d>
                      <m:dPr>
                        <m:ctrlPr>
                          <a:rPr lang="es-CR" altLang="es-CR" i="1">
                            <a:latin typeface="Cambria Math" panose="02040503050406030204" pitchFamily="18" charset="0"/>
                          </a:rPr>
                        </m:ctrlPr>
                      </m:dPr>
                      <m:e>
                        <m:r>
                          <a:rPr lang="es-CR" altLang="es-CR" i="1">
                            <a:latin typeface="Cambria Math" panose="02040503050406030204" pitchFamily="18" charset="0"/>
                          </a:rPr>
                          <m:t>𝑐</m:t>
                        </m:r>
                      </m:e>
                    </m:d>
                    <m:r>
                      <a:rPr lang="es-CR" altLang="es-CR" i="1">
                        <a:latin typeface="Cambria Math" panose="02040503050406030204" pitchFamily="18" charset="0"/>
                      </a:rPr>
                      <m:t>=</m:t>
                    </m:r>
                    <m:sSup>
                      <m:sSupPr>
                        <m:ctrlPr>
                          <a:rPr lang="es-CR" altLang="es-CR" i="1">
                            <a:latin typeface="Cambria Math" panose="02040503050406030204" pitchFamily="18" charset="0"/>
                          </a:rPr>
                        </m:ctrlPr>
                      </m:sSupPr>
                      <m:e>
                        <m:r>
                          <a:rPr lang="es-CR" altLang="es-CR" i="1">
                            <a:latin typeface="Cambria Math" panose="02040503050406030204" pitchFamily="18" charset="0"/>
                          </a:rPr>
                          <m:t>𝑎</m:t>
                        </m:r>
                      </m:e>
                      <m:sup>
                        <m:r>
                          <a:rPr lang="es-CR" altLang="es-CR" i="1">
                            <a:latin typeface="Cambria Math" panose="02040503050406030204" pitchFamily="18" charset="0"/>
                          </a:rPr>
                          <m:t>′</m:t>
                        </m:r>
                      </m:sup>
                    </m:sSup>
                    <m:d>
                      <m:dPr>
                        <m:ctrlPr>
                          <a:rPr lang="es-CR" altLang="es-CR" i="1">
                            <a:latin typeface="Cambria Math" panose="02040503050406030204" pitchFamily="18" charset="0"/>
                          </a:rPr>
                        </m:ctrlPr>
                      </m:dPr>
                      <m:e>
                        <m:r>
                          <a:rPr lang="es-CR" altLang="es-CR" i="1">
                            <a:latin typeface="Cambria Math" panose="02040503050406030204" pitchFamily="18" charset="0"/>
                          </a:rPr>
                          <m:t>𝑐</m:t>
                        </m:r>
                        <m:r>
                          <a:rPr lang="es-CR" altLang="es-CR" i="1">
                            <a:latin typeface="Cambria Math" panose="02040503050406030204" pitchFamily="18" charset="0"/>
                          </a:rPr>
                          <m:t>−</m:t>
                        </m:r>
                        <m:r>
                          <a:rPr lang="es-CR" altLang="es-CR" i="1">
                            <a:latin typeface="Cambria Math" panose="02040503050406030204" pitchFamily="18" charset="0"/>
                          </a:rPr>
                          <m:t>𝑏</m:t>
                        </m:r>
                      </m:e>
                    </m:d>
                    <m:r>
                      <a:rPr lang="es-CR" altLang="es-CR" b="0" i="1" smtClean="0">
                        <a:latin typeface="Cambria Math" panose="02040503050406030204" pitchFamily="18" charset="0"/>
                      </a:rPr>
                      <m:t> </m:t>
                    </m:r>
                    <m:r>
                      <a:rPr lang="es-CR" altLang="es-CR" i="1">
                        <a:latin typeface="Cambria Math" panose="02040503050406030204" pitchFamily="18" charset="0"/>
                      </a:rPr>
                      <m:t>𝑚𝑜𝑑</m:t>
                    </m:r>
                    <m:r>
                      <a:rPr lang="es-CR" altLang="es-CR" i="1">
                        <a:latin typeface="Cambria Math" panose="02040503050406030204" pitchFamily="18" charset="0"/>
                      </a:rPr>
                      <m:t> 26=15</m:t>
                    </m:r>
                    <m:d>
                      <m:dPr>
                        <m:ctrlPr>
                          <a:rPr lang="es-CR" altLang="es-CR" b="0" i="1" smtClean="0">
                            <a:latin typeface="Cambria Math" panose="02040503050406030204" pitchFamily="18" charset="0"/>
                          </a:rPr>
                        </m:ctrlPr>
                      </m:dPr>
                      <m:e>
                        <m:r>
                          <a:rPr lang="es-CR" altLang="es-CR" b="0" i="1" smtClean="0">
                            <a:latin typeface="Cambria Math" panose="02040503050406030204" pitchFamily="18" charset="0"/>
                          </a:rPr>
                          <m:t>𝑐</m:t>
                        </m:r>
                        <m:r>
                          <a:rPr lang="es-CR" altLang="es-CR" b="0" i="1" smtClean="0">
                            <a:latin typeface="Cambria Math" panose="02040503050406030204" pitchFamily="18" charset="0"/>
                          </a:rPr>
                          <m:t>−3</m:t>
                        </m:r>
                      </m:e>
                    </m:d>
                    <m:r>
                      <a:rPr lang="es-CR" altLang="es-CR" b="0" i="1" smtClean="0">
                        <a:latin typeface="Cambria Math" panose="02040503050406030204" pitchFamily="18" charset="0"/>
                      </a:rPr>
                      <m:t> </m:t>
                    </m:r>
                    <m:r>
                      <a:rPr lang="es-CR" altLang="es-CR" b="0" i="1" smtClean="0">
                        <a:latin typeface="Cambria Math" panose="02040503050406030204" pitchFamily="18" charset="0"/>
                      </a:rPr>
                      <m:t>𝑚𝑜𝑑</m:t>
                    </m:r>
                    <m:r>
                      <a:rPr lang="es-CR" altLang="es-CR" b="0" i="1" smtClean="0">
                        <a:latin typeface="Cambria Math" panose="02040503050406030204" pitchFamily="18" charset="0"/>
                      </a:rPr>
                      <m:t> 26</m:t>
                    </m:r>
                  </m:oMath>
                </a14:m>
                <a:endParaRPr lang="es-CR" altLang="es-CR" dirty="0"/>
              </a:p>
            </p:txBody>
          </p:sp>
        </mc:Choice>
        <mc:Fallback xmlns="">
          <p:sp>
            <p:nvSpPr>
              <p:cNvPr id="147459" name="Content Placeholder 2">
                <a:extLst>
                  <a:ext uri="{FF2B5EF4-FFF2-40B4-BE49-F238E27FC236}">
                    <a16:creationId xmlns:a16="http://schemas.microsoft.com/office/drawing/2014/main" id="{682F4D74-F408-4003-B208-52535E25BE94}"/>
                  </a:ext>
                </a:extLst>
              </p:cNvPr>
              <p:cNvSpPr>
                <a:spLocks noGrp="1" noRot="1" noChangeAspect="1" noMove="1" noResize="1" noEditPoints="1" noAdjustHandles="1" noChangeArrowheads="1" noChangeShapeType="1" noTextEdit="1"/>
              </p:cNvSpPr>
              <p:nvPr>
                <p:ph idx="1"/>
              </p:nvPr>
            </p:nvSpPr>
            <p:spPr>
              <a:blipFill>
                <a:blip r:embed="rId2"/>
                <a:stretch>
                  <a:fillRect l="-514" t="-1185"/>
                </a:stretch>
              </a:blipFill>
            </p:spPr>
            <p:txBody>
              <a:bodyPr/>
              <a:lstStyle/>
              <a:p>
                <a:r>
                  <a:rPr lang="es-CR">
                    <a:noFill/>
                  </a:rPr>
                  <a:t> </a:t>
                </a:r>
              </a:p>
            </p:txBody>
          </p:sp>
        </mc:Fallback>
      </mc:AlternateContent>
      <p:sp>
        <p:nvSpPr>
          <p:cNvPr id="147460" name="Slide Number Placeholder 3">
            <a:extLst>
              <a:ext uri="{FF2B5EF4-FFF2-40B4-BE49-F238E27FC236}">
                <a16:creationId xmlns:a16="http://schemas.microsoft.com/office/drawing/2014/main" id="{D1F12F4C-2E23-47CE-9F41-C780EF9678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D0B27387-6B5A-4241-94B9-EB96714A1541}" type="slidenum">
              <a:rPr lang="es-ES" altLang="es-CR" sz="2000" smtClean="0">
                <a:solidFill>
                  <a:schemeClr val="tx2"/>
                </a:solidFill>
              </a:rPr>
              <a:pPr>
                <a:spcBef>
                  <a:spcPct val="0"/>
                </a:spcBef>
                <a:buClrTx/>
                <a:buSzTx/>
                <a:buFontTx/>
                <a:buNone/>
              </a:pPr>
              <a:t>81</a:t>
            </a:fld>
            <a:endParaRPr lang="es-ES" altLang="es-CR" sz="2000">
              <a:solidFill>
                <a:schemeClr val="tx2"/>
              </a:solidFill>
            </a:endParaRPr>
          </a:p>
        </p:txBody>
      </p:sp>
    </p:spTree>
    <p:extLst>
      <p:ext uri="{BB962C8B-B14F-4D97-AF65-F5344CB8AC3E}">
        <p14:creationId xmlns:p14="http://schemas.microsoft.com/office/powerpoint/2010/main" val="2890017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91DDCA25-09B8-4CE6-97A4-A90D2769E645}"/>
              </a:ext>
            </a:extLst>
          </p:cNvPr>
          <p:cNvSpPr>
            <a:spLocks noGrp="1"/>
          </p:cNvSpPr>
          <p:nvPr>
            <p:ph type="title"/>
          </p:nvPr>
        </p:nvSpPr>
        <p:spPr/>
        <p:txBody>
          <a:bodyPr/>
          <a:lstStyle/>
          <a:p>
            <a:r>
              <a:rPr lang="es-CR" altLang="es-CR"/>
              <a:t>Criptografía (cont.)</a:t>
            </a:r>
          </a:p>
        </p:txBody>
      </p:sp>
      <p:sp>
        <p:nvSpPr>
          <p:cNvPr id="148483" name="Content Placeholder 2">
            <a:extLst>
              <a:ext uri="{FF2B5EF4-FFF2-40B4-BE49-F238E27FC236}">
                <a16:creationId xmlns:a16="http://schemas.microsoft.com/office/drawing/2014/main" id="{91F37649-8966-4544-8479-96592F7711B3}"/>
              </a:ext>
            </a:extLst>
          </p:cNvPr>
          <p:cNvSpPr>
            <a:spLocks noGrp="1"/>
          </p:cNvSpPr>
          <p:nvPr>
            <p:ph idx="1"/>
          </p:nvPr>
        </p:nvSpPr>
        <p:spPr/>
        <p:txBody>
          <a:bodyPr/>
          <a:lstStyle/>
          <a:p>
            <a:r>
              <a:rPr lang="es-CR" altLang="es-CR"/>
              <a:t>Los sistemas que proceden sustituyendo cada letra del alfabeto por otra letra del alfabeto. Debido a esto, estos cifrados se llaman carácter o sistemas de cifrado mono-alfabéticos. </a:t>
            </a:r>
          </a:p>
          <a:p>
            <a:pPr lvl="1"/>
            <a:r>
              <a:rPr lang="es-CR" altLang="es-CR"/>
              <a:t>Los métodos de cifrado de este tipo son vulnerables a ataques basados ​​en el análisis de la frecuencia de letra en el texto cifrado.</a:t>
            </a:r>
          </a:p>
          <a:p>
            <a:r>
              <a:rPr lang="es-CR" altLang="es-CR"/>
              <a:t>Se puede hacer más difícil de atacar con texto cifrado mediante la sustitución de bloques de letras con otros bloques de letras, en vez de sustituir caracteres de manera individual. Esto se llama cifrado de bloque.</a:t>
            </a:r>
          </a:p>
        </p:txBody>
      </p:sp>
      <p:sp>
        <p:nvSpPr>
          <p:cNvPr id="148484" name="Slide Number Placeholder 3">
            <a:extLst>
              <a:ext uri="{FF2B5EF4-FFF2-40B4-BE49-F238E27FC236}">
                <a16:creationId xmlns:a16="http://schemas.microsoft.com/office/drawing/2014/main" id="{B2A73E67-9971-4640-81B6-6FDD50FB8B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8021311A-4465-41FB-9C7E-EC6B6FD4BBFF}" type="slidenum">
              <a:rPr lang="es-ES" altLang="es-CR" sz="2000" smtClean="0">
                <a:solidFill>
                  <a:schemeClr val="tx2"/>
                </a:solidFill>
              </a:rPr>
              <a:pPr>
                <a:spcBef>
                  <a:spcPct val="0"/>
                </a:spcBef>
                <a:buClrTx/>
                <a:buSzTx/>
                <a:buFontTx/>
                <a:buNone/>
              </a:pPr>
              <a:t>82</a:t>
            </a:fld>
            <a:endParaRPr lang="es-ES" altLang="es-CR" sz="2000">
              <a:solidFill>
                <a:schemeClr val="tx2"/>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843DF608-1633-4D27-BB3D-9B41FC90FD01}"/>
              </a:ext>
            </a:extLst>
          </p:cNvPr>
          <p:cNvSpPr>
            <a:spLocks noGrp="1"/>
          </p:cNvSpPr>
          <p:nvPr>
            <p:ph type="title"/>
          </p:nvPr>
        </p:nvSpPr>
        <p:spPr/>
        <p:txBody>
          <a:bodyPr/>
          <a:lstStyle/>
          <a:p>
            <a:r>
              <a:rPr lang="es-CR" altLang="es-CR"/>
              <a:t>Criptografía (cont.)</a:t>
            </a:r>
          </a:p>
        </p:txBody>
      </p:sp>
      <p:sp>
        <p:nvSpPr>
          <p:cNvPr id="149507" name="Content Placeholder 2">
            <a:extLst>
              <a:ext uri="{FF2B5EF4-FFF2-40B4-BE49-F238E27FC236}">
                <a16:creationId xmlns:a16="http://schemas.microsoft.com/office/drawing/2014/main" id="{4971F8BB-F5CD-4FE3-9E19-A77AC66BA3F0}"/>
              </a:ext>
            </a:extLst>
          </p:cNvPr>
          <p:cNvSpPr>
            <a:spLocks noGrp="1"/>
          </p:cNvSpPr>
          <p:nvPr>
            <p:ph idx="1"/>
          </p:nvPr>
        </p:nvSpPr>
        <p:spPr/>
        <p:txBody>
          <a:bodyPr/>
          <a:lstStyle/>
          <a:p>
            <a:r>
              <a:rPr lang="es-CR" altLang="es-CR"/>
              <a:t>Un tipo simple de cifrado de bloque se llama cifrado por transposición. </a:t>
            </a:r>
          </a:p>
          <a:p>
            <a:r>
              <a:rPr lang="es-CR" altLang="es-CR"/>
              <a:t>Como clave se utiliza una permutación σ del conjunto {1, 2,…, </a:t>
            </a:r>
            <a:r>
              <a:rPr lang="es-CR" altLang="es-CR" i="1"/>
              <a:t>m</a:t>
            </a:r>
            <a:r>
              <a:rPr lang="es-CR" altLang="es-CR"/>
              <a:t>} para algún entero positivo </a:t>
            </a:r>
            <a:r>
              <a:rPr lang="es-CR" altLang="es-CR" i="1"/>
              <a:t>m</a:t>
            </a:r>
            <a:r>
              <a:rPr lang="es-CR" altLang="es-CR"/>
              <a:t>, es decir, una función de uno-a-uno de {1, 2,…, </a:t>
            </a:r>
            <a:r>
              <a:rPr lang="es-CR" altLang="es-CR" i="1"/>
              <a:t>m</a:t>
            </a:r>
            <a:r>
              <a:rPr lang="es-CR" altLang="es-CR"/>
              <a:t>} para sí mismo.</a:t>
            </a:r>
          </a:p>
          <a:p>
            <a:r>
              <a:rPr lang="es-CR" altLang="es-CR"/>
              <a:t>Para cifrar un mensaje se divide las letras en bloques de tamaño </a:t>
            </a:r>
            <a:r>
              <a:rPr lang="es-CR" altLang="es-CR" i="1"/>
              <a:t>m</a:t>
            </a:r>
            <a:r>
              <a:rPr lang="es-CR" altLang="es-CR"/>
              <a:t>. Si el número de letras en el mensaje no es divisible por </a:t>
            </a:r>
            <a:r>
              <a:rPr lang="es-CR" altLang="es-CR" i="1"/>
              <a:t>m</a:t>
            </a:r>
            <a:r>
              <a:rPr lang="es-CR" altLang="es-CR"/>
              <a:t> añadimos algunas letras al azar al final para completar el bloque final. Luego, se encripta el bloque </a:t>
            </a:r>
            <a:r>
              <a:rPr lang="es-CR" altLang="es-CR" i="1"/>
              <a:t>p</a:t>
            </a:r>
            <a:r>
              <a:rPr lang="es-CR" altLang="es-CR" baseline="-25000"/>
              <a:t>1</a:t>
            </a:r>
            <a:r>
              <a:rPr lang="es-CR" altLang="es-CR" i="1"/>
              <a:t>p</a:t>
            </a:r>
            <a:r>
              <a:rPr lang="es-CR" altLang="es-CR" baseline="-25000"/>
              <a:t>2</a:t>
            </a:r>
            <a:r>
              <a:rPr lang="es-CR" altLang="es-CR"/>
              <a:t>…</a:t>
            </a:r>
            <a:r>
              <a:rPr lang="es-CR" altLang="es-CR" i="1"/>
              <a:t>p</a:t>
            </a:r>
            <a:r>
              <a:rPr lang="es-CR" altLang="es-CR" i="1" baseline="-25000"/>
              <a:t>m</a:t>
            </a:r>
            <a:r>
              <a:rPr lang="es-CR" altLang="es-CR"/>
              <a:t> como </a:t>
            </a:r>
            <a:r>
              <a:rPr lang="es-CR" altLang="es-CR" i="1"/>
              <a:t>c</a:t>
            </a:r>
            <a:r>
              <a:rPr lang="es-CR" altLang="es-CR" baseline="-25000"/>
              <a:t>1</a:t>
            </a:r>
            <a:r>
              <a:rPr lang="es-CR" altLang="es-CR" i="1"/>
              <a:t>c</a:t>
            </a:r>
            <a:r>
              <a:rPr lang="es-CR" altLang="es-CR" baseline="-25000"/>
              <a:t>2</a:t>
            </a:r>
            <a:r>
              <a:rPr lang="es-CR" altLang="es-CR"/>
              <a:t>…</a:t>
            </a:r>
            <a:r>
              <a:rPr lang="es-CR" altLang="es-CR" i="1"/>
              <a:t>c</a:t>
            </a:r>
            <a:r>
              <a:rPr lang="es-CR" altLang="es-CR" i="1" baseline="-25000"/>
              <a:t>m</a:t>
            </a:r>
            <a:r>
              <a:rPr lang="es-CR" altLang="es-CR"/>
              <a:t> = </a:t>
            </a:r>
            <a:r>
              <a:rPr lang="es-CR" altLang="es-CR" i="1"/>
              <a:t>p</a:t>
            </a:r>
            <a:r>
              <a:rPr lang="es-CR" altLang="es-CR" baseline="-25000"/>
              <a:t>σ(1)</a:t>
            </a:r>
            <a:r>
              <a:rPr lang="es-CR" altLang="es-CR" i="1"/>
              <a:t> p</a:t>
            </a:r>
            <a:r>
              <a:rPr lang="es-CR" altLang="es-CR" baseline="-25000"/>
              <a:t>σ(2)</a:t>
            </a:r>
            <a:r>
              <a:rPr lang="es-CR" altLang="es-CR" i="1"/>
              <a:t>…p</a:t>
            </a:r>
            <a:r>
              <a:rPr lang="es-CR" altLang="es-CR" baseline="-25000"/>
              <a:t>σ(</a:t>
            </a:r>
            <a:r>
              <a:rPr lang="es-CR" altLang="es-CR" i="1" baseline="-25000"/>
              <a:t>m</a:t>
            </a:r>
            <a:r>
              <a:rPr lang="es-CR" altLang="es-CR" baseline="-25000"/>
              <a:t>)</a:t>
            </a:r>
            <a:r>
              <a:rPr lang="es-CR" altLang="es-CR"/>
              <a:t>.</a:t>
            </a:r>
          </a:p>
        </p:txBody>
      </p:sp>
      <p:sp>
        <p:nvSpPr>
          <p:cNvPr id="149508" name="Slide Number Placeholder 3">
            <a:extLst>
              <a:ext uri="{FF2B5EF4-FFF2-40B4-BE49-F238E27FC236}">
                <a16:creationId xmlns:a16="http://schemas.microsoft.com/office/drawing/2014/main" id="{CA31479B-30CF-408D-8EBD-C69BC6E006C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01651E66-0A7B-472C-AAEC-0D04B4867ACE}" type="slidenum">
              <a:rPr lang="es-ES" altLang="es-CR" sz="2000" smtClean="0">
                <a:solidFill>
                  <a:schemeClr val="tx2"/>
                </a:solidFill>
              </a:rPr>
              <a:pPr>
                <a:spcBef>
                  <a:spcPct val="0"/>
                </a:spcBef>
                <a:buClrTx/>
                <a:buSzTx/>
                <a:buFontTx/>
                <a:buNone/>
              </a:pPr>
              <a:t>83</a:t>
            </a:fld>
            <a:endParaRPr lang="es-ES" altLang="es-CR" sz="2000">
              <a:solidFill>
                <a:schemeClr val="tx2"/>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E6CA8844-BA18-4CAD-92A8-32E5CD6BCCEF}"/>
              </a:ext>
            </a:extLst>
          </p:cNvPr>
          <p:cNvSpPr>
            <a:spLocks noGrp="1"/>
          </p:cNvSpPr>
          <p:nvPr>
            <p:ph type="title"/>
          </p:nvPr>
        </p:nvSpPr>
        <p:spPr/>
        <p:txBody>
          <a:bodyPr/>
          <a:lstStyle/>
          <a:p>
            <a:r>
              <a:rPr lang="es-CR" altLang="es-CR"/>
              <a:t>Criptografía (cont.)</a:t>
            </a:r>
          </a:p>
        </p:txBody>
      </p:sp>
      <p:sp>
        <p:nvSpPr>
          <p:cNvPr id="150531" name="Content Placeholder 2">
            <a:extLst>
              <a:ext uri="{FF2B5EF4-FFF2-40B4-BE49-F238E27FC236}">
                <a16:creationId xmlns:a16="http://schemas.microsoft.com/office/drawing/2014/main" id="{9468A132-F1E8-4DCC-A852-683F3F245295}"/>
              </a:ext>
            </a:extLst>
          </p:cNvPr>
          <p:cNvSpPr>
            <a:spLocks noGrp="1"/>
          </p:cNvSpPr>
          <p:nvPr>
            <p:ph idx="1"/>
          </p:nvPr>
        </p:nvSpPr>
        <p:spPr/>
        <p:txBody>
          <a:bodyPr/>
          <a:lstStyle/>
          <a:p>
            <a:r>
              <a:rPr lang="es-CR" altLang="es-CR" i="1"/>
              <a:t>p</a:t>
            </a:r>
            <a:r>
              <a:rPr lang="es-CR" altLang="es-CR" baseline="-25000"/>
              <a:t>σ(</a:t>
            </a:r>
            <a:r>
              <a:rPr lang="es-CR" altLang="es-CR" i="1" baseline="-25000"/>
              <a:t>m</a:t>
            </a:r>
            <a:r>
              <a:rPr lang="es-CR" altLang="es-CR" baseline="-25000"/>
              <a:t>)</a:t>
            </a:r>
            <a:r>
              <a:rPr lang="es-CR" altLang="es-CR"/>
              <a:t> = Posición que ocupará en el bloque cifrado la letra de la posición </a:t>
            </a:r>
            <a:r>
              <a:rPr lang="es-CR" altLang="es-CR" i="1"/>
              <a:t>m</a:t>
            </a:r>
            <a:r>
              <a:rPr lang="es-CR" altLang="es-CR"/>
              <a:t> del bloque original de acuerdo a la permutación σ.</a:t>
            </a:r>
          </a:p>
          <a:p>
            <a:r>
              <a:rPr lang="es-CR" altLang="es-CR"/>
              <a:t>Para descifrar un bloque de texto cifrado </a:t>
            </a:r>
            <a:r>
              <a:rPr lang="es-CR" altLang="es-CR" i="1"/>
              <a:t>c</a:t>
            </a:r>
            <a:r>
              <a:rPr lang="es-CR" altLang="es-CR" baseline="-25000"/>
              <a:t>1</a:t>
            </a:r>
            <a:r>
              <a:rPr lang="es-CR" altLang="es-CR" i="1"/>
              <a:t>c</a:t>
            </a:r>
            <a:r>
              <a:rPr lang="es-CR" altLang="es-CR" baseline="-25000"/>
              <a:t>2</a:t>
            </a:r>
            <a:r>
              <a:rPr lang="es-CR" altLang="es-CR"/>
              <a:t>…</a:t>
            </a:r>
            <a:r>
              <a:rPr lang="es-CR" altLang="es-CR" i="1"/>
              <a:t>c</a:t>
            </a:r>
            <a:r>
              <a:rPr lang="es-CR" altLang="es-CR" i="1" baseline="-25000"/>
              <a:t>m</a:t>
            </a:r>
            <a:r>
              <a:rPr lang="es-CR" altLang="es-CR"/>
              <a:t>, se transpone las letras usando la permutación σ</a:t>
            </a:r>
            <a:r>
              <a:rPr lang="es-CR" altLang="es-CR" baseline="30000"/>
              <a:t>-1</a:t>
            </a:r>
            <a:r>
              <a:rPr lang="es-CR" altLang="es-CR"/>
              <a:t>, la inversa de la permutación σ.</a:t>
            </a:r>
          </a:p>
          <a:p>
            <a:r>
              <a:rPr lang="es-CR" altLang="es-CR"/>
              <a:t>Ejemplo: Use el método de cifrado basado en la permutación σ del conjunto {1,2,3,4} con σ(1) = 3, σ(2) = 1, σ(3) = 4 y σ(4) = 2.</a:t>
            </a:r>
          </a:p>
          <a:p>
            <a:pPr lvl="1"/>
            <a:r>
              <a:rPr lang="es-CR" altLang="es-CR"/>
              <a:t>a) Cifre el mensaje PIRATE ATTACK</a:t>
            </a:r>
          </a:p>
          <a:p>
            <a:pPr lvl="1"/>
            <a:r>
              <a:rPr lang="es-CR" altLang="es-CR"/>
              <a:t>b) Descifre el mensaje cifrado SWUE TRAE OEHS</a:t>
            </a:r>
          </a:p>
        </p:txBody>
      </p:sp>
      <p:sp>
        <p:nvSpPr>
          <p:cNvPr id="150532" name="Slide Number Placeholder 3">
            <a:extLst>
              <a:ext uri="{FF2B5EF4-FFF2-40B4-BE49-F238E27FC236}">
                <a16:creationId xmlns:a16="http://schemas.microsoft.com/office/drawing/2014/main" id="{EDFC2D0C-FEAD-402E-A7F9-9A6A3799858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A782C8D-EB5F-41D1-B8E5-6A0EA03B8F46}" type="slidenum">
              <a:rPr lang="es-ES" altLang="es-CR" sz="2000" smtClean="0">
                <a:solidFill>
                  <a:schemeClr val="tx2"/>
                </a:solidFill>
              </a:rPr>
              <a:pPr>
                <a:spcBef>
                  <a:spcPct val="0"/>
                </a:spcBef>
                <a:buClrTx/>
                <a:buSzTx/>
                <a:buFontTx/>
                <a:buNone/>
              </a:pPr>
              <a:t>84</a:t>
            </a:fld>
            <a:endParaRPr lang="es-ES" altLang="es-CR" sz="2000">
              <a:solidFill>
                <a:schemeClr val="tx2"/>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5AC3E7D9-9FE6-4D0A-BEAF-D117A4F9C2BF}"/>
              </a:ext>
            </a:extLst>
          </p:cNvPr>
          <p:cNvSpPr>
            <a:spLocks noGrp="1"/>
          </p:cNvSpPr>
          <p:nvPr>
            <p:ph type="title"/>
          </p:nvPr>
        </p:nvSpPr>
        <p:spPr/>
        <p:txBody>
          <a:bodyPr/>
          <a:lstStyle/>
          <a:p>
            <a:r>
              <a:rPr lang="es-CR" altLang="es-CR"/>
              <a:t>Criptografía (cont.)</a:t>
            </a:r>
          </a:p>
        </p:txBody>
      </p:sp>
      <p:sp>
        <p:nvSpPr>
          <p:cNvPr id="151555" name="Content Placeholder 2">
            <a:extLst>
              <a:ext uri="{FF2B5EF4-FFF2-40B4-BE49-F238E27FC236}">
                <a16:creationId xmlns:a16="http://schemas.microsoft.com/office/drawing/2014/main" id="{56E3D998-409F-4991-A974-D6BB71556249}"/>
              </a:ext>
            </a:extLst>
          </p:cNvPr>
          <p:cNvSpPr>
            <a:spLocks noGrp="1"/>
          </p:cNvSpPr>
          <p:nvPr>
            <p:ph idx="1"/>
          </p:nvPr>
        </p:nvSpPr>
        <p:spPr>
          <a:xfrm>
            <a:off x="838200" y="2057400"/>
            <a:ext cx="8305800" cy="4356100"/>
          </a:xfrm>
        </p:spPr>
        <p:txBody>
          <a:bodyPr/>
          <a:lstStyle/>
          <a:p>
            <a:r>
              <a:rPr lang="es-CR" altLang="es-CR" sz="1800"/>
              <a:t>Use el método de cifrado basado en la permutación σ del conjunto {1,2,3,4} con σ(1) = 3, σ(2) = 1, σ(3) = 4 y σ(4) = 2.</a:t>
            </a:r>
          </a:p>
          <a:p>
            <a:pPr lvl="1"/>
            <a:r>
              <a:rPr lang="es-CR" altLang="es-CR" sz="1800"/>
              <a:t>a) Cifre el mensaje PIRATE ATTACK</a:t>
            </a:r>
          </a:p>
          <a:p>
            <a:pPr lvl="2"/>
            <a:r>
              <a:rPr lang="es-CR" altLang="es-CR" sz="1600" i="1"/>
              <a:t>m</a:t>
            </a:r>
            <a:r>
              <a:rPr lang="es-CR" altLang="es-CR" sz="1600"/>
              <a:t> = 4</a:t>
            </a:r>
          </a:p>
          <a:p>
            <a:pPr lvl="2"/>
            <a:r>
              <a:rPr lang="es-CR" altLang="es-CR" sz="1600"/>
              <a:t>PIRA TEAT TACK</a:t>
            </a:r>
          </a:p>
          <a:p>
            <a:pPr lvl="2"/>
            <a:r>
              <a:rPr lang="es-CR" altLang="es-CR" sz="1600"/>
              <a:t>Primer bloque:</a:t>
            </a:r>
          </a:p>
          <a:p>
            <a:pPr lvl="3"/>
            <a:r>
              <a:rPr lang="es-CR" altLang="es-CR" sz="1400" i="1"/>
              <a:t>p</a:t>
            </a:r>
            <a:r>
              <a:rPr lang="es-CR" altLang="es-CR" sz="1400" baseline="-25000"/>
              <a:t>σ(1)</a:t>
            </a:r>
            <a:r>
              <a:rPr lang="es-CR" altLang="es-CR" sz="1400"/>
              <a:t> = 3 → Posición que ocupará en el bloque cifrado la letra de la posición 1 del bloque original: P, de acuerdo a la permutación σ(1)</a:t>
            </a:r>
          </a:p>
          <a:p>
            <a:pPr lvl="3"/>
            <a:r>
              <a:rPr lang="es-CR" altLang="es-CR" sz="1400" i="1"/>
              <a:t>p</a:t>
            </a:r>
            <a:r>
              <a:rPr lang="es-CR" altLang="es-CR" sz="1400" baseline="-25000"/>
              <a:t>σ(2)</a:t>
            </a:r>
            <a:r>
              <a:rPr lang="es-CR" altLang="es-CR" sz="1400"/>
              <a:t> = 1 → Posición que ocupará en el bloque cifrado la letra de la posición 2 del bloque original: I, de acuerdo a la permutación σ(2)</a:t>
            </a:r>
          </a:p>
          <a:p>
            <a:pPr lvl="3"/>
            <a:r>
              <a:rPr lang="es-CR" altLang="es-CR" sz="1400" i="1"/>
              <a:t>p</a:t>
            </a:r>
            <a:r>
              <a:rPr lang="es-CR" altLang="es-CR" sz="1400" baseline="-25000"/>
              <a:t>σ(3)</a:t>
            </a:r>
            <a:r>
              <a:rPr lang="es-CR" altLang="es-CR" sz="1400"/>
              <a:t> = 4 → Posición que ocupará en el bloque cifrado la letra de la posición 2 del bloque original: R, de acuerdo a la permutación σ(3)</a:t>
            </a:r>
          </a:p>
          <a:p>
            <a:pPr lvl="3"/>
            <a:r>
              <a:rPr lang="es-CR" altLang="es-CR" sz="1400" i="1"/>
              <a:t>p</a:t>
            </a:r>
            <a:r>
              <a:rPr lang="es-CR" altLang="es-CR" sz="1400" baseline="-25000"/>
              <a:t>σ(4)</a:t>
            </a:r>
            <a:r>
              <a:rPr lang="es-CR" altLang="es-CR" sz="1400"/>
              <a:t> = 2 → Posición que ocupará en el bloque cifrado la letra de la posición 2 del bloque original: A, de acuerdo a la permutación σ(4)</a:t>
            </a:r>
          </a:p>
          <a:p>
            <a:pPr lvl="2"/>
            <a:r>
              <a:rPr lang="es-CR" altLang="es-CR" sz="1600"/>
              <a:t>Lo anterior con cada bloque</a:t>
            </a:r>
          </a:p>
          <a:p>
            <a:pPr lvl="2"/>
            <a:r>
              <a:rPr lang="es-CR" altLang="es-CR" sz="1600"/>
              <a:t>IAPR ETTA AKTC</a:t>
            </a:r>
          </a:p>
        </p:txBody>
      </p:sp>
      <p:sp>
        <p:nvSpPr>
          <p:cNvPr id="151556" name="Slide Number Placeholder 3">
            <a:extLst>
              <a:ext uri="{FF2B5EF4-FFF2-40B4-BE49-F238E27FC236}">
                <a16:creationId xmlns:a16="http://schemas.microsoft.com/office/drawing/2014/main" id="{D4631FC2-1BD3-4C27-9D81-F0A14E453ED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3EAC564D-AB67-4286-B84B-944686FDF73F}" type="slidenum">
              <a:rPr lang="es-ES" altLang="es-CR" sz="2000" smtClean="0">
                <a:solidFill>
                  <a:schemeClr val="tx2"/>
                </a:solidFill>
              </a:rPr>
              <a:pPr>
                <a:spcBef>
                  <a:spcPct val="0"/>
                </a:spcBef>
                <a:buClrTx/>
                <a:buSzTx/>
                <a:buFontTx/>
                <a:buNone/>
              </a:pPr>
              <a:t>85</a:t>
            </a:fld>
            <a:endParaRPr lang="es-ES" altLang="es-CR" sz="2000">
              <a:solidFill>
                <a:schemeClr val="tx2"/>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37E0DA1C-FF1A-4D12-BD99-2EAC75193EF4}"/>
              </a:ext>
            </a:extLst>
          </p:cNvPr>
          <p:cNvSpPr>
            <a:spLocks noGrp="1"/>
          </p:cNvSpPr>
          <p:nvPr>
            <p:ph type="title"/>
          </p:nvPr>
        </p:nvSpPr>
        <p:spPr/>
        <p:txBody>
          <a:bodyPr/>
          <a:lstStyle/>
          <a:p>
            <a:r>
              <a:rPr lang="es-CR" altLang="es-CR"/>
              <a:t>Criptografía (cont.)</a:t>
            </a:r>
          </a:p>
        </p:txBody>
      </p:sp>
      <p:sp>
        <p:nvSpPr>
          <p:cNvPr id="152579" name="Content Placeholder 2">
            <a:extLst>
              <a:ext uri="{FF2B5EF4-FFF2-40B4-BE49-F238E27FC236}">
                <a16:creationId xmlns:a16="http://schemas.microsoft.com/office/drawing/2014/main" id="{5667570D-7EB7-4BBA-BEB0-8E800AE64D85}"/>
              </a:ext>
            </a:extLst>
          </p:cNvPr>
          <p:cNvSpPr>
            <a:spLocks noGrp="1"/>
          </p:cNvSpPr>
          <p:nvPr>
            <p:ph idx="1"/>
          </p:nvPr>
        </p:nvSpPr>
        <p:spPr>
          <a:xfrm>
            <a:off x="838200" y="2057400"/>
            <a:ext cx="8305800" cy="4356100"/>
          </a:xfrm>
        </p:spPr>
        <p:txBody>
          <a:bodyPr/>
          <a:lstStyle/>
          <a:p>
            <a:r>
              <a:rPr lang="es-CR" altLang="es-CR" sz="1600"/>
              <a:t>Use el método de cifrado basado en la permutación σ del conjunto {1,2,3,4} con σ(1) = 3, σ(2) = 1, σ(3) = 4 y σ(4) = 2.</a:t>
            </a:r>
          </a:p>
          <a:p>
            <a:pPr lvl="1"/>
            <a:r>
              <a:rPr lang="es-CR" altLang="es-CR" sz="1600"/>
              <a:t>b) Descifre el mensaje cifrado SWUE TRAE OEHS</a:t>
            </a:r>
          </a:p>
          <a:p>
            <a:pPr lvl="2"/>
            <a:r>
              <a:rPr lang="es-CR" altLang="es-CR" sz="1400" i="1"/>
              <a:t>m</a:t>
            </a:r>
            <a:r>
              <a:rPr lang="es-CR" altLang="es-CR" sz="1400"/>
              <a:t> = 4</a:t>
            </a:r>
          </a:p>
          <a:p>
            <a:pPr lvl="2"/>
            <a:r>
              <a:rPr lang="es-CR" altLang="es-CR" sz="1400"/>
              <a:t>SWUE TRAE OEHS</a:t>
            </a:r>
          </a:p>
          <a:p>
            <a:pPr lvl="2"/>
            <a:r>
              <a:rPr lang="es-CR" altLang="es-CR" sz="1400"/>
              <a:t>Primer bloque:</a:t>
            </a:r>
          </a:p>
          <a:p>
            <a:pPr lvl="3"/>
            <a:r>
              <a:rPr lang="es-CR" altLang="es-CR" sz="1200" i="1"/>
              <a:t>c</a:t>
            </a:r>
            <a:r>
              <a:rPr lang="es-CR" altLang="es-CR" sz="1200" baseline="-25000"/>
              <a:t>1</a:t>
            </a:r>
            <a:r>
              <a:rPr lang="es-CR" altLang="es-CR" sz="1200"/>
              <a:t> y σ</a:t>
            </a:r>
            <a:r>
              <a:rPr lang="es-CR" altLang="es-CR" sz="1200" baseline="30000"/>
              <a:t>-1</a:t>
            </a:r>
            <a:r>
              <a:rPr lang="es-CR" altLang="es-CR" sz="1200"/>
              <a:t>(1) = 2 → Posición que ocupará en el bloque original la letra de la posición 1 del bloque cifrado: S, de acuerdo a la permutación σ</a:t>
            </a:r>
            <a:r>
              <a:rPr lang="es-CR" altLang="es-CR" sz="1200" baseline="30000"/>
              <a:t>-1</a:t>
            </a:r>
            <a:r>
              <a:rPr lang="es-CR" altLang="es-CR" sz="1200"/>
              <a:t>(1)</a:t>
            </a:r>
          </a:p>
          <a:p>
            <a:pPr lvl="3"/>
            <a:r>
              <a:rPr lang="es-CR" altLang="es-CR" sz="1200" i="1"/>
              <a:t>c</a:t>
            </a:r>
            <a:r>
              <a:rPr lang="es-CR" altLang="es-CR" sz="1200" baseline="-25000"/>
              <a:t>2</a:t>
            </a:r>
            <a:r>
              <a:rPr lang="es-CR" altLang="es-CR" sz="1200"/>
              <a:t> y σ</a:t>
            </a:r>
            <a:r>
              <a:rPr lang="es-CR" altLang="es-CR" sz="1200" baseline="30000"/>
              <a:t>-1</a:t>
            </a:r>
            <a:r>
              <a:rPr lang="es-CR" altLang="es-CR" sz="1200"/>
              <a:t>(2) = 4 → Posición que ocupará en el bloque cifrado la letra de la posición 2 del bloque original: W, de acuerdo a la permutación σ</a:t>
            </a:r>
            <a:r>
              <a:rPr lang="es-CR" altLang="es-CR" sz="1200" baseline="30000"/>
              <a:t>-1</a:t>
            </a:r>
            <a:r>
              <a:rPr lang="es-CR" altLang="es-CR" sz="1200"/>
              <a:t>(2)</a:t>
            </a:r>
          </a:p>
          <a:p>
            <a:pPr lvl="3"/>
            <a:r>
              <a:rPr lang="es-CR" altLang="es-CR" sz="1200" i="1"/>
              <a:t>c</a:t>
            </a:r>
            <a:r>
              <a:rPr lang="es-CR" altLang="es-CR" sz="1200" baseline="-25000"/>
              <a:t>3</a:t>
            </a:r>
            <a:r>
              <a:rPr lang="es-CR" altLang="es-CR" sz="1200"/>
              <a:t> y σ</a:t>
            </a:r>
            <a:r>
              <a:rPr lang="es-CR" altLang="es-CR" sz="1200" baseline="30000"/>
              <a:t>-1</a:t>
            </a:r>
            <a:r>
              <a:rPr lang="es-CR" altLang="es-CR" sz="1200"/>
              <a:t>(3) = 1 → Posición que ocupará en el bloque cifrado la letra de la posición 2 del bloque original: U, de acuerdo a la permutación σ</a:t>
            </a:r>
            <a:r>
              <a:rPr lang="es-CR" altLang="es-CR" sz="1200" baseline="30000"/>
              <a:t>-1</a:t>
            </a:r>
            <a:r>
              <a:rPr lang="es-CR" altLang="es-CR" sz="1200"/>
              <a:t>(3)</a:t>
            </a:r>
          </a:p>
          <a:p>
            <a:pPr lvl="3"/>
            <a:r>
              <a:rPr lang="es-CR" altLang="es-CR" sz="1200" i="1"/>
              <a:t>c</a:t>
            </a:r>
            <a:r>
              <a:rPr lang="es-CR" altLang="es-CR" sz="1200" baseline="-25000"/>
              <a:t>4</a:t>
            </a:r>
            <a:r>
              <a:rPr lang="es-CR" altLang="es-CR" sz="1200"/>
              <a:t> y σ</a:t>
            </a:r>
            <a:r>
              <a:rPr lang="es-CR" altLang="es-CR" sz="1200" baseline="30000"/>
              <a:t>-1</a:t>
            </a:r>
            <a:r>
              <a:rPr lang="es-CR" altLang="es-CR" sz="1200"/>
              <a:t>(4) = 3 → Posición que ocupará en el bloque cifrado la letra de la posición 2 del bloque original: E, de acuerdo a la permutación σ</a:t>
            </a:r>
            <a:r>
              <a:rPr lang="es-CR" altLang="es-CR" sz="1200" baseline="30000"/>
              <a:t>-1</a:t>
            </a:r>
            <a:r>
              <a:rPr lang="es-CR" altLang="es-CR" sz="1200"/>
              <a:t>(4)</a:t>
            </a:r>
          </a:p>
          <a:p>
            <a:pPr lvl="2"/>
            <a:r>
              <a:rPr lang="es-CR" altLang="es-CR" sz="1400"/>
              <a:t>Lo anterior con cada bloque</a:t>
            </a:r>
          </a:p>
          <a:p>
            <a:pPr lvl="2"/>
            <a:r>
              <a:rPr lang="es-CR" altLang="es-CR" sz="1400"/>
              <a:t>USEW ATER HOSE</a:t>
            </a:r>
          </a:p>
          <a:p>
            <a:pPr lvl="2"/>
            <a:r>
              <a:rPr lang="es-CR" altLang="es-CR" sz="1400"/>
              <a:t>USE WATER HOSE</a:t>
            </a:r>
          </a:p>
        </p:txBody>
      </p:sp>
      <p:sp>
        <p:nvSpPr>
          <p:cNvPr id="152580" name="Slide Number Placeholder 3">
            <a:extLst>
              <a:ext uri="{FF2B5EF4-FFF2-40B4-BE49-F238E27FC236}">
                <a16:creationId xmlns:a16="http://schemas.microsoft.com/office/drawing/2014/main" id="{8A55C84B-F85A-4DEB-9ADF-885046569F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204E5527-EE76-4FEF-9AE4-22B84A25FB83}" type="slidenum">
              <a:rPr lang="es-ES" altLang="es-CR" sz="2000" smtClean="0">
                <a:solidFill>
                  <a:schemeClr val="tx2"/>
                </a:solidFill>
              </a:rPr>
              <a:pPr>
                <a:spcBef>
                  <a:spcPct val="0"/>
                </a:spcBef>
                <a:buClrTx/>
                <a:buSzTx/>
                <a:buFontTx/>
                <a:buNone/>
              </a:pPr>
              <a:t>86</a:t>
            </a:fld>
            <a:endParaRPr lang="es-ES" altLang="es-CR" sz="2000">
              <a:solidFill>
                <a:schemeClr val="tx2"/>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4F73D364-B12C-4094-B24B-34E4DB845FEE}"/>
              </a:ext>
            </a:extLst>
          </p:cNvPr>
          <p:cNvSpPr>
            <a:spLocks noGrp="1"/>
          </p:cNvSpPr>
          <p:nvPr>
            <p:ph type="title"/>
          </p:nvPr>
        </p:nvSpPr>
        <p:spPr/>
        <p:txBody>
          <a:bodyPr/>
          <a:lstStyle/>
          <a:p>
            <a:r>
              <a:rPr lang="es-CR" altLang="es-CR"/>
              <a:t>Criptografía (cont.)</a:t>
            </a:r>
          </a:p>
        </p:txBody>
      </p:sp>
      <p:sp>
        <p:nvSpPr>
          <p:cNvPr id="153603" name="Content Placeholder 2">
            <a:extLst>
              <a:ext uri="{FF2B5EF4-FFF2-40B4-BE49-F238E27FC236}">
                <a16:creationId xmlns:a16="http://schemas.microsoft.com/office/drawing/2014/main" id="{A201C0F9-31FE-4D44-82F1-F90F5D46F1B7}"/>
              </a:ext>
            </a:extLst>
          </p:cNvPr>
          <p:cNvSpPr>
            <a:spLocks noGrp="1"/>
          </p:cNvSpPr>
          <p:nvPr>
            <p:ph idx="1"/>
          </p:nvPr>
        </p:nvSpPr>
        <p:spPr/>
        <p:txBody>
          <a:bodyPr/>
          <a:lstStyle/>
          <a:p>
            <a:r>
              <a:rPr lang="es-CR" altLang="es-CR"/>
              <a:t>Un </a:t>
            </a:r>
            <a:r>
              <a:rPr lang="es-CR" altLang="es-CR" b="1"/>
              <a:t>sistema de criptografía </a:t>
            </a:r>
            <a:r>
              <a:rPr lang="es-CR" altLang="es-CR"/>
              <a:t>es una tupla de cinco elementos (</a:t>
            </a:r>
            <a:r>
              <a:rPr lang="es-CR" altLang="es-CR" i="1"/>
              <a:t>P,C,K,E,D</a:t>
            </a:r>
            <a:r>
              <a:rPr lang="es-CR" altLang="es-CR"/>
              <a:t>), donde </a:t>
            </a:r>
            <a:r>
              <a:rPr lang="es-CR" altLang="es-CR" i="1"/>
              <a:t>P </a:t>
            </a:r>
            <a:r>
              <a:rPr lang="es-CR" altLang="es-CR"/>
              <a:t>es el conjunto de caracteres del texto original, </a:t>
            </a:r>
            <a:r>
              <a:rPr lang="en-US" altLang="es-CR" i="1"/>
              <a:t>C </a:t>
            </a:r>
            <a:r>
              <a:rPr lang="es-CR" altLang="es-CR"/>
              <a:t>es el conjunto de caracteres del texto cifrado, </a:t>
            </a:r>
            <a:r>
              <a:rPr lang="es-CR" altLang="es-CR" i="1"/>
              <a:t>K </a:t>
            </a:r>
            <a:r>
              <a:rPr lang="es-CR" altLang="es-CR"/>
              <a:t>es el </a:t>
            </a:r>
            <a:r>
              <a:rPr lang="es-CR" altLang="es-CR" i="1"/>
              <a:t>keyspace </a:t>
            </a:r>
            <a:r>
              <a:rPr lang="es-CR" altLang="es-CR"/>
              <a:t>(conjunto de posibles llaves o claves), </a:t>
            </a:r>
            <a:r>
              <a:rPr lang="es-CR" altLang="es-CR" i="1"/>
              <a:t>E </a:t>
            </a:r>
            <a:r>
              <a:rPr lang="es-CR" altLang="es-CR"/>
              <a:t>es el conjunto de funciones de encriptación, y </a:t>
            </a:r>
            <a:r>
              <a:rPr lang="es-CR" altLang="es-CR" i="1"/>
              <a:t>D</a:t>
            </a:r>
            <a:r>
              <a:rPr lang="es-CR" altLang="es-CR"/>
              <a:t> es el conjunto de funciones de descifrado.</a:t>
            </a:r>
          </a:p>
          <a:p>
            <a:r>
              <a:rPr lang="es-CR" altLang="es-CR"/>
              <a:t>Se denota por </a:t>
            </a:r>
            <a:r>
              <a:rPr lang="es-CR" altLang="es-CR" i="1"/>
              <a:t>E</a:t>
            </a:r>
            <a:r>
              <a:rPr lang="es-CR" altLang="es-CR" i="1" baseline="-25000"/>
              <a:t>k</a:t>
            </a:r>
            <a:r>
              <a:rPr lang="es-CR" altLang="es-CR" i="1"/>
              <a:t> </a:t>
            </a:r>
            <a:r>
              <a:rPr lang="es-CR" altLang="es-CR"/>
              <a:t>la función de cifrado en </a:t>
            </a:r>
            <a:r>
              <a:rPr lang="es-CR" altLang="es-CR" i="1"/>
              <a:t>E</a:t>
            </a:r>
            <a:r>
              <a:rPr lang="es-CR" altLang="es-CR"/>
              <a:t> correspondiente a la clave </a:t>
            </a:r>
            <a:r>
              <a:rPr lang="es-CR" altLang="es-CR" i="1"/>
              <a:t>k</a:t>
            </a:r>
            <a:r>
              <a:rPr lang="es-CR" altLang="es-CR"/>
              <a:t> y </a:t>
            </a:r>
            <a:r>
              <a:rPr lang="es-CR" altLang="es-CR" i="1"/>
              <a:t>D</a:t>
            </a:r>
            <a:r>
              <a:rPr lang="es-CR" altLang="es-CR" i="1" baseline="-25000"/>
              <a:t>k</a:t>
            </a:r>
            <a:r>
              <a:rPr lang="es-CR" altLang="es-CR"/>
              <a:t> la función de descifrado en </a:t>
            </a:r>
            <a:r>
              <a:rPr lang="es-CR" altLang="es-CR" i="1"/>
              <a:t>D</a:t>
            </a:r>
            <a:r>
              <a:rPr lang="es-CR" altLang="es-CR"/>
              <a:t> que descifra el texto cifrado que se cifró usando </a:t>
            </a:r>
            <a:r>
              <a:rPr lang="es-CR" altLang="es-CR" i="1"/>
              <a:t>E</a:t>
            </a:r>
            <a:r>
              <a:rPr lang="es-CR" altLang="es-CR" i="1" baseline="-25000"/>
              <a:t>k</a:t>
            </a:r>
            <a:r>
              <a:rPr lang="es-CR" altLang="es-CR"/>
              <a:t>, es decir, </a:t>
            </a:r>
            <a:r>
              <a:rPr lang="en-US" altLang="es-CR" i="1"/>
              <a:t>Dk(Ek(p)) </a:t>
            </a:r>
            <a:r>
              <a:rPr lang="en-US" altLang="es-CR"/>
              <a:t>= </a:t>
            </a:r>
            <a:r>
              <a:rPr lang="en-US" altLang="es-CR" i="1"/>
              <a:t>p</a:t>
            </a:r>
            <a:r>
              <a:rPr lang="en-US" altLang="es-CR"/>
              <a:t>, para </a:t>
            </a:r>
            <a:r>
              <a:rPr lang="es-CR" altLang="es-CR"/>
              <a:t>todos los caracteres </a:t>
            </a:r>
            <a:r>
              <a:rPr lang="en-US" altLang="es-CR"/>
              <a:t>del </a:t>
            </a:r>
            <a:r>
              <a:rPr lang="es-CR" altLang="es-CR"/>
              <a:t>texto</a:t>
            </a:r>
            <a:r>
              <a:rPr lang="en-US" altLang="es-CR"/>
              <a:t> original </a:t>
            </a:r>
            <a:r>
              <a:rPr lang="en-US" altLang="es-CR" i="1"/>
              <a:t>p</a:t>
            </a:r>
            <a:r>
              <a:rPr lang="en-US" altLang="es-CR"/>
              <a:t>.</a:t>
            </a:r>
            <a:endParaRPr lang="es-CR" altLang="es-CR"/>
          </a:p>
        </p:txBody>
      </p:sp>
      <p:sp>
        <p:nvSpPr>
          <p:cNvPr id="153604" name="Slide Number Placeholder 3">
            <a:extLst>
              <a:ext uri="{FF2B5EF4-FFF2-40B4-BE49-F238E27FC236}">
                <a16:creationId xmlns:a16="http://schemas.microsoft.com/office/drawing/2014/main" id="{E4525B78-3061-4919-8CF5-DB7D812130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58B0827-491E-4322-A200-162ED26A8B63}" type="slidenum">
              <a:rPr lang="es-ES" altLang="es-CR" sz="2000" smtClean="0">
                <a:solidFill>
                  <a:schemeClr val="tx2"/>
                </a:solidFill>
              </a:rPr>
              <a:pPr>
                <a:spcBef>
                  <a:spcPct val="0"/>
                </a:spcBef>
                <a:buClrTx/>
                <a:buSzTx/>
                <a:buFontTx/>
                <a:buNone/>
              </a:pPr>
              <a:t>87</a:t>
            </a:fld>
            <a:endParaRPr lang="es-ES" altLang="es-CR" sz="2000">
              <a:solidFill>
                <a:schemeClr val="tx2"/>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0A3956AD-506C-47D0-8D58-2CA1D4FC6854}"/>
              </a:ext>
            </a:extLst>
          </p:cNvPr>
          <p:cNvSpPr>
            <a:spLocks noGrp="1"/>
          </p:cNvSpPr>
          <p:nvPr>
            <p:ph type="title"/>
          </p:nvPr>
        </p:nvSpPr>
        <p:spPr/>
        <p:txBody>
          <a:bodyPr/>
          <a:lstStyle/>
          <a:p>
            <a:r>
              <a:rPr lang="es-CR" altLang="es-CR"/>
              <a:t>Criptografía (cont.)</a:t>
            </a:r>
          </a:p>
        </p:txBody>
      </p:sp>
      <p:sp>
        <p:nvSpPr>
          <p:cNvPr id="154627" name="Content Placeholder 2">
            <a:extLst>
              <a:ext uri="{FF2B5EF4-FFF2-40B4-BE49-F238E27FC236}">
                <a16:creationId xmlns:a16="http://schemas.microsoft.com/office/drawing/2014/main" id="{EDFCBEDB-39E2-44CB-9BF2-E95B0143BE93}"/>
              </a:ext>
            </a:extLst>
          </p:cNvPr>
          <p:cNvSpPr>
            <a:spLocks noGrp="1"/>
          </p:cNvSpPr>
          <p:nvPr>
            <p:ph idx="1"/>
          </p:nvPr>
        </p:nvSpPr>
        <p:spPr/>
        <p:txBody>
          <a:bodyPr/>
          <a:lstStyle/>
          <a:p>
            <a:r>
              <a:rPr lang="es-CR" altLang="es-CR"/>
              <a:t>Ejemplo: Describa el sistema del cifrado de desplazamiento</a:t>
            </a:r>
          </a:p>
          <a:p>
            <a:pPr lvl="1"/>
            <a:r>
              <a:rPr lang="es-CR" altLang="es-CR" i="1"/>
              <a:t>P </a:t>
            </a:r>
            <a:r>
              <a:rPr lang="es-CR" altLang="es-CR"/>
              <a:t>y </a:t>
            </a:r>
            <a:r>
              <a:rPr lang="en-US" altLang="es-CR" i="1"/>
              <a:t>C </a:t>
            </a:r>
            <a:r>
              <a:rPr lang="es-CR" altLang="es-CR"/>
              <a:t>Enteros entre 0 y 25, es decir, elementos de </a:t>
            </a:r>
            <a:r>
              <a:rPr lang="es-CR" altLang="es-CR" i="1"/>
              <a:t>Z</a:t>
            </a:r>
            <a:r>
              <a:rPr lang="es-CR" altLang="es-CR" baseline="-25000"/>
              <a:t>26</a:t>
            </a:r>
          </a:p>
          <a:p>
            <a:pPr lvl="1"/>
            <a:r>
              <a:rPr lang="es-CR" altLang="es-CR" i="1"/>
              <a:t>K </a:t>
            </a:r>
            <a:r>
              <a:rPr lang="es-CR" altLang="es-CR"/>
              <a:t>conjunto de posibles desplazamientos</a:t>
            </a:r>
          </a:p>
          <a:p>
            <a:pPr lvl="1"/>
            <a:r>
              <a:rPr lang="es-CR" altLang="es-CR" i="1"/>
              <a:t>E </a:t>
            </a:r>
            <a:r>
              <a:rPr lang="es-CR" altLang="es-CR"/>
              <a:t>es el conjunto de funciones </a:t>
            </a:r>
            <a:r>
              <a:rPr lang="es-CR" altLang="es-CR" i="1"/>
              <a:t>E</a:t>
            </a:r>
            <a:r>
              <a:rPr lang="es-CR" altLang="es-CR" i="1" baseline="-25000"/>
              <a:t>k</a:t>
            </a:r>
            <a:r>
              <a:rPr lang="es-CR" altLang="es-CR"/>
              <a:t>(</a:t>
            </a:r>
            <a:r>
              <a:rPr lang="es-CR" altLang="es-CR" i="1"/>
              <a:t>p</a:t>
            </a:r>
            <a:r>
              <a:rPr lang="es-CR" altLang="es-CR"/>
              <a:t>) = (</a:t>
            </a:r>
            <a:r>
              <a:rPr lang="es-CR" altLang="es-CR" i="1"/>
              <a:t>p</a:t>
            </a:r>
            <a:r>
              <a:rPr lang="es-CR" altLang="es-CR"/>
              <a:t> + </a:t>
            </a:r>
            <a:r>
              <a:rPr lang="es-CR" altLang="es-CR" i="1"/>
              <a:t>k</a:t>
            </a:r>
            <a:r>
              <a:rPr lang="es-CR" altLang="es-CR"/>
              <a:t>) </a:t>
            </a:r>
            <a:r>
              <a:rPr lang="es-CR" altLang="es-CR" i="1"/>
              <a:t>mod</a:t>
            </a:r>
            <a:r>
              <a:rPr lang="es-CR" altLang="es-CR"/>
              <a:t> 26 </a:t>
            </a:r>
          </a:p>
          <a:p>
            <a:pPr lvl="1"/>
            <a:r>
              <a:rPr lang="es-CR" altLang="es-CR" i="1"/>
              <a:t>D</a:t>
            </a:r>
            <a:r>
              <a:rPr lang="es-CR" altLang="es-CR"/>
              <a:t> es el conjunto de funciones </a:t>
            </a:r>
            <a:r>
              <a:rPr lang="es-CR" altLang="es-CR" i="1"/>
              <a:t>D</a:t>
            </a:r>
            <a:r>
              <a:rPr lang="es-CR" altLang="es-CR" i="1" baseline="-25000"/>
              <a:t>k</a:t>
            </a:r>
            <a:r>
              <a:rPr lang="es-CR" altLang="es-CR"/>
              <a:t>(</a:t>
            </a:r>
            <a:r>
              <a:rPr lang="es-CR" altLang="es-CR" i="1"/>
              <a:t>p</a:t>
            </a:r>
            <a:r>
              <a:rPr lang="es-CR" altLang="es-CR"/>
              <a:t>) = (</a:t>
            </a:r>
            <a:r>
              <a:rPr lang="es-CR" altLang="es-CR" i="1"/>
              <a:t>p</a:t>
            </a:r>
            <a:r>
              <a:rPr lang="es-CR" altLang="es-CR"/>
              <a:t> – </a:t>
            </a:r>
            <a:r>
              <a:rPr lang="es-CR" altLang="es-CR" i="1"/>
              <a:t>k</a:t>
            </a:r>
            <a:r>
              <a:rPr lang="es-CR" altLang="es-CR"/>
              <a:t>) </a:t>
            </a:r>
            <a:r>
              <a:rPr lang="es-CR" altLang="es-CR" i="1"/>
              <a:t>mod</a:t>
            </a:r>
            <a:r>
              <a:rPr lang="es-CR" altLang="es-CR"/>
              <a:t> 26</a:t>
            </a:r>
          </a:p>
        </p:txBody>
      </p:sp>
      <p:sp>
        <p:nvSpPr>
          <p:cNvPr id="154628" name="Slide Number Placeholder 3">
            <a:extLst>
              <a:ext uri="{FF2B5EF4-FFF2-40B4-BE49-F238E27FC236}">
                <a16:creationId xmlns:a16="http://schemas.microsoft.com/office/drawing/2014/main" id="{04F315AA-78E2-4457-9410-F63106588FF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F2AEA4D3-58E3-410F-8FE9-F624CA145D52}" type="slidenum">
              <a:rPr lang="es-ES" altLang="es-CR" sz="2000" smtClean="0">
                <a:solidFill>
                  <a:schemeClr val="tx2"/>
                </a:solidFill>
              </a:rPr>
              <a:pPr>
                <a:spcBef>
                  <a:spcPct val="0"/>
                </a:spcBef>
                <a:buClrTx/>
                <a:buSzTx/>
                <a:buFontTx/>
                <a:buNone/>
              </a:pPr>
              <a:t>88</a:t>
            </a:fld>
            <a:endParaRPr lang="es-ES" altLang="es-CR" sz="2000">
              <a:solidFill>
                <a:schemeClr val="tx2"/>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2CC8CBE8-DD30-43FD-90CD-B55AF720F574}"/>
              </a:ext>
            </a:extLst>
          </p:cNvPr>
          <p:cNvSpPr>
            <a:spLocks noGrp="1"/>
          </p:cNvSpPr>
          <p:nvPr>
            <p:ph type="title"/>
          </p:nvPr>
        </p:nvSpPr>
        <p:spPr/>
        <p:txBody>
          <a:bodyPr/>
          <a:lstStyle/>
          <a:p>
            <a:r>
              <a:rPr lang="es-CR" altLang="es-CR"/>
              <a:t>Criptografía (cont.)</a:t>
            </a:r>
          </a:p>
        </p:txBody>
      </p:sp>
      <p:sp>
        <p:nvSpPr>
          <p:cNvPr id="155651" name="Content Placeholder 2">
            <a:extLst>
              <a:ext uri="{FF2B5EF4-FFF2-40B4-BE49-F238E27FC236}">
                <a16:creationId xmlns:a16="http://schemas.microsoft.com/office/drawing/2014/main" id="{75C70928-0E4C-4E05-AE52-85277FE96FDF}"/>
              </a:ext>
            </a:extLst>
          </p:cNvPr>
          <p:cNvSpPr>
            <a:spLocks noGrp="1"/>
          </p:cNvSpPr>
          <p:nvPr>
            <p:ph idx="1"/>
          </p:nvPr>
        </p:nvSpPr>
        <p:spPr/>
        <p:txBody>
          <a:bodyPr/>
          <a:lstStyle/>
          <a:p>
            <a:r>
              <a:rPr lang="es-CR" altLang="es-CR"/>
              <a:t>El </a:t>
            </a:r>
            <a:r>
              <a:rPr lang="es-CR" altLang="es-CR" b="1"/>
              <a:t>cifrado simétrico</a:t>
            </a:r>
            <a:r>
              <a:rPr lang="es-CR" altLang="es-CR"/>
              <a:t> o </a:t>
            </a:r>
            <a:r>
              <a:rPr lang="es-CR" altLang="es-CR" b="1"/>
              <a:t>cifrado de clave privada</a:t>
            </a:r>
            <a:r>
              <a:rPr lang="es-CR" altLang="es-CR"/>
              <a:t> (</a:t>
            </a:r>
            <a:r>
              <a:rPr lang="es-CR" altLang="es-CR" b="1"/>
              <a:t>cifrado de clave secreta</a:t>
            </a:r>
            <a:r>
              <a:rPr lang="es-CR" altLang="es-CR"/>
              <a:t>) consiste en utilizar la misma clave para el cifrado y el descifrado. </a:t>
            </a:r>
          </a:p>
          <a:p>
            <a:r>
              <a:rPr lang="es-CR" altLang="es-CR"/>
              <a:t>En un sistema de cifrado de clave privada, una vez que sabes una clave de cifrado, se puede encontrar rápidamente la clave de descifrado. </a:t>
            </a:r>
          </a:p>
          <a:p>
            <a:pPr lvl="1"/>
            <a:r>
              <a:rPr lang="es-CR" altLang="es-CR"/>
              <a:t>Los cifrados clásicos, incluyendo los sistemas de cifrado de desplazamiento y cifrado afín, son ejemplos de sistemas criptográficos de clave privada. </a:t>
            </a:r>
          </a:p>
        </p:txBody>
      </p:sp>
      <p:sp>
        <p:nvSpPr>
          <p:cNvPr id="155652" name="Slide Number Placeholder 3">
            <a:extLst>
              <a:ext uri="{FF2B5EF4-FFF2-40B4-BE49-F238E27FC236}">
                <a16:creationId xmlns:a16="http://schemas.microsoft.com/office/drawing/2014/main" id="{3532166C-061C-4E4A-A87F-48088E54DF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4530779-BB45-49EA-80CC-4873C52EFD72}" type="slidenum">
              <a:rPr lang="es-ES" altLang="es-CR" sz="2000" smtClean="0">
                <a:solidFill>
                  <a:schemeClr val="tx2"/>
                </a:solidFill>
              </a:rPr>
              <a:pPr>
                <a:spcBef>
                  <a:spcPct val="0"/>
                </a:spcBef>
                <a:buClrTx/>
                <a:buSzTx/>
                <a:buFontTx/>
                <a:buNone/>
              </a:pPr>
              <a:t>89</a:t>
            </a:fld>
            <a:endParaRPr lang="es-ES" altLang="es-CR" sz="200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a:extLst>
              <a:ext uri="{FF2B5EF4-FFF2-40B4-BE49-F238E27FC236}">
                <a16:creationId xmlns:a16="http://schemas.microsoft.com/office/drawing/2014/main" id="{950EDC00-B431-4C3B-ABFD-52E51012FE49}"/>
              </a:ext>
            </a:extLst>
          </p:cNvPr>
          <p:cNvSpPr>
            <a:spLocks noGrp="1"/>
          </p:cNvSpPr>
          <p:nvPr>
            <p:ph type="title"/>
          </p:nvPr>
        </p:nvSpPr>
        <p:spPr/>
        <p:txBody>
          <a:bodyPr/>
          <a:lstStyle/>
          <a:p>
            <a:r>
              <a:rPr lang="es-ES" altLang="es-CR"/>
              <a:t>Congruencias y Aritmética Modular (cont.)</a:t>
            </a:r>
          </a:p>
        </p:txBody>
      </p:sp>
      <p:sp>
        <p:nvSpPr>
          <p:cNvPr id="21507" name="2 Marcador de contenido">
            <a:extLst>
              <a:ext uri="{FF2B5EF4-FFF2-40B4-BE49-F238E27FC236}">
                <a16:creationId xmlns:a16="http://schemas.microsoft.com/office/drawing/2014/main" id="{E2755710-5139-428E-B373-F640B260F322}"/>
              </a:ext>
            </a:extLst>
          </p:cNvPr>
          <p:cNvSpPr>
            <a:spLocks noGrp="1"/>
          </p:cNvSpPr>
          <p:nvPr>
            <p:ph idx="1"/>
          </p:nvPr>
        </p:nvSpPr>
        <p:spPr>
          <a:xfrm>
            <a:off x="838200" y="2057400"/>
            <a:ext cx="8305800" cy="4514850"/>
          </a:xfrm>
        </p:spPr>
        <p:txBody>
          <a:bodyPr/>
          <a:lstStyle/>
          <a:p>
            <a:r>
              <a:rPr lang="es-ES" altLang="es-CR"/>
              <a:t>Esta relación se puede expresar cómodamente utilizando la notación de Gauss:</a:t>
            </a:r>
          </a:p>
          <a:p>
            <a:pPr lvl="1"/>
            <a:r>
              <a:rPr lang="es-ES" altLang="es-CR" i="1"/>
              <a:t>a</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a:t>
            </a:r>
            <a:r>
              <a:rPr lang="es-ES" altLang="es-CR" i="1">
                <a:sym typeface="Symbol" panose="05050102010706020507" pitchFamily="18" charset="2"/>
              </a:rPr>
              <a:t>mod</a:t>
            </a:r>
            <a:r>
              <a:rPr lang="es-ES" altLang="es-CR">
                <a:sym typeface="Symbol" panose="05050102010706020507" pitchFamily="18" charset="2"/>
              </a:rPr>
              <a:t> </a:t>
            </a:r>
            <a:r>
              <a:rPr lang="es-ES" altLang="es-CR" i="1">
                <a:sym typeface="Symbol" panose="05050102010706020507" pitchFamily="18" charset="2"/>
              </a:rPr>
              <a:t>n</a:t>
            </a:r>
            <a:r>
              <a:rPr lang="es-ES" altLang="es-CR">
                <a:sym typeface="Symbol" panose="05050102010706020507" pitchFamily="18" charset="2"/>
              </a:rPr>
              <a:t>) ó </a:t>
            </a:r>
            <a:r>
              <a:rPr lang="es-ES" altLang="es-CR" i="1"/>
              <a:t>a</a:t>
            </a:r>
            <a:r>
              <a:rPr lang="es-ES" altLang="es-CR"/>
              <a:t> </a:t>
            </a:r>
            <a:r>
              <a:rPr lang="es-ES" altLang="es-CR">
                <a:sym typeface="Symbol" panose="05050102010706020507" pitchFamily="18" charset="2"/>
              </a:rPr>
              <a:t></a:t>
            </a:r>
            <a:r>
              <a:rPr lang="es-ES" altLang="es-CR" i="1" baseline="-25000">
                <a:sym typeface="Symbol" panose="05050102010706020507" pitchFamily="18" charset="2"/>
              </a:rPr>
              <a:t>n</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a:t>
            </a:r>
            <a:endParaRPr lang="es-ES" altLang="es-CR"/>
          </a:p>
          <a:p>
            <a:r>
              <a:rPr lang="es-ES" altLang="es-CR"/>
              <a:t>Por ejemplo: 63 </a:t>
            </a:r>
            <a:r>
              <a:rPr lang="es-ES" altLang="es-CR">
                <a:sym typeface="Symbol" panose="05050102010706020507" pitchFamily="18" charset="2"/>
              </a:rPr>
              <a:t> 83 (</a:t>
            </a:r>
            <a:r>
              <a:rPr lang="es-ES" altLang="es-CR" i="1">
                <a:sym typeface="Symbol" panose="05050102010706020507" pitchFamily="18" charset="2"/>
              </a:rPr>
              <a:t>mod</a:t>
            </a:r>
            <a:r>
              <a:rPr lang="es-ES" altLang="es-CR">
                <a:sym typeface="Symbol" panose="05050102010706020507" pitchFamily="18" charset="2"/>
              </a:rPr>
              <a:t> 10), </a:t>
            </a:r>
            <a:r>
              <a:rPr lang="es-ES" altLang="es-CR"/>
              <a:t>ya que 63 y 83 dejan en mismo resto (3) al dividir por 10, o, equivalentemente, 63 − 83 es un múltiplo de 10.</a:t>
            </a:r>
          </a:p>
          <a:p>
            <a:pPr lvl="1"/>
            <a:r>
              <a:rPr lang="es-ES" altLang="es-CR"/>
              <a:t>Se lee: 63 es congruente con 83, módulo 10, o, 63 y 83 son congruentes uno con otro, módulo 10.</a:t>
            </a:r>
          </a:p>
          <a:p>
            <a:r>
              <a:rPr lang="es-ES" altLang="es-CR"/>
              <a:t>La </a:t>
            </a:r>
            <a:r>
              <a:rPr lang="es-ES" altLang="es-CR" b="1"/>
              <a:t>clase de congruencia de </a:t>
            </a:r>
            <a:r>
              <a:rPr lang="es-ES" altLang="es-CR" b="1" i="1"/>
              <a:t>a</a:t>
            </a:r>
            <a:r>
              <a:rPr lang="es-ES" altLang="es-CR" b="1"/>
              <a:t> módulo </a:t>
            </a:r>
            <a:r>
              <a:rPr lang="es-ES" altLang="es-CR" b="1" i="1"/>
              <a:t>n</a:t>
            </a:r>
            <a:r>
              <a:rPr lang="es-ES" altLang="es-CR" b="1"/>
              <a:t> </a:t>
            </a:r>
            <a:r>
              <a:rPr lang="es-ES" altLang="es-CR"/>
              <a:t>está definida como:</a:t>
            </a:r>
          </a:p>
          <a:p>
            <a:pPr lvl="1"/>
            <a:r>
              <a:rPr lang="es-ES" altLang="es-CR"/>
              <a:t>[</a:t>
            </a:r>
            <a:r>
              <a:rPr lang="es-ES" altLang="es-CR" i="1"/>
              <a:t>a</a:t>
            </a:r>
            <a:r>
              <a:rPr lang="es-ES" altLang="es-CR"/>
              <a:t>]</a:t>
            </a:r>
            <a:r>
              <a:rPr lang="es-ES" altLang="es-CR" i="1" baseline="-25000"/>
              <a:t>n</a:t>
            </a:r>
            <a:r>
              <a:rPr lang="es-ES" altLang="es-CR"/>
              <a:t> </a:t>
            </a:r>
            <a:r>
              <a:rPr lang="es-ES" altLang="es-CR">
                <a:sym typeface="Symbol" panose="05050102010706020507" pitchFamily="18" charset="2"/>
              </a:rPr>
              <a:t>= {</a:t>
            </a:r>
            <a:r>
              <a:rPr lang="es-ES" altLang="es-CR" i="1">
                <a:sym typeface="Symbol" panose="05050102010706020507" pitchFamily="18" charset="2"/>
              </a:rPr>
              <a:t>b </a:t>
            </a:r>
            <a:r>
              <a:rPr lang="es-ES" altLang="es-CR">
                <a:sym typeface="Symbol" panose="05050102010706020507" pitchFamily="18" charset="2"/>
              </a:rPr>
              <a:t> Z  </a:t>
            </a:r>
            <a:r>
              <a:rPr lang="es-ES" altLang="es-CR" i="1"/>
              <a:t>a</a:t>
            </a:r>
            <a:r>
              <a:rPr lang="es-ES" altLang="es-CR"/>
              <a:t> </a:t>
            </a:r>
            <a:r>
              <a:rPr lang="es-ES" altLang="es-CR">
                <a:sym typeface="Symbol" panose="05050102010706020507" pitchFamily="18" charset="2"/>
              </a:rPr>
              <a:t> </a:t>
            </a:r>
            <a:r>
              <a:rPr lang="es-ES" altLang="es-CR" i="1">
                <a:sym typeface="Symbol" panose="05050102010706020507" pitchFamily="18" charset="2"/>
              </a:rPr>
              <a:t>b</a:t>
            </a:r>
            <a:r>
              <a:rPr lang="es-ES" altLang="es-CR">
                <a:sym typeface="Symbol" panose="05050102010706020507" pitchFamily="18" charset="2"/>
              </a:rPr>
              <a:t> (</a:t>
            </a:r>
            <a:r>
              <a:rPr lang="es-ES" altLang="es-CR" i="1">
                <a:sym typeface="Symbol" panose="05050102010706020507" pitchFamily="18" charset="2"/>
              </a:rPr>
              <a:t>mod</a:t>
            </a:r>
            <a:r>
              <a:rPr lang="es-ES" altLang="es-CR">
                <a:sym typeface="Symbol" panose="05050102010706020507" pitchFamily="18" charset="2"/>
              </a:rPr>
              <a:t> </a:t>
            </a:r>
            <a:r>
              <a:rPr lang="es-ES" altLang="es-CR" i="1">
                <a:sym typeface="Symbol" panose="05050102010706020507" pitchFamily="18" charset="2"/>
              </a:rPr>
              <a:t>n</a:t>
            </a:r>
            <a:r>
              <a:rPr lang="es-ES" altLang="es-CR">
                <a:sym typeface="Symbol" panose="05050102010706020507" pitchFamily="18" charset="2"/>
              </a:rPr>
              <a:t>)} = {</a:t>
            </a:r>
            <a:r>
              <a:rPr lang="es-ES" altLang="es-CR" i="1">
                <a:sym typeface="Symbol" panose="05050102010706020507" pitchFamily="18" charset="2"/>
              </a:rPr>
              <a:t>a</a:t>
            </a:r>
            <a:r>
              <a:rPr lang="es-ES" altLang="es-CR">
                <a:sym typeface="Symbol" panose="05050102010706020507" pitchFamily="18" charset="2"/>
              </a:rPr>
              <a:t> + </a:t>
            </a:r>
            <a:r>
              <a:rPr lang="es-ES" altLang="es-CR" i="1">
                <a:sym typeface="Symbol" panose="05050102010706020507" pitchFamily="18" charset="2"/>
              </a:rPr>
              <a:t>k</a:t>
            </a:r>
            <a:r>
              <a:rPr lang="es-ES" altLang="es-CR">
                <a:sym typeface="Symbol" panose="05050102010706020507" pitchFamily="18" charset="2"/>
              </a:rPr>
              <a:t> </a:t>
            </a:r>
            <a:r>
              <a:rPr lang="es-ES" altLang="es-CR">
                <a:cs typeface="Times New Roman" panose="02020603050405020304" pitchFamily="18" charset="0"/>
                <a:sym typeface="Symbol" panose="05050102010706020507" pitchFamily="18" charset="2"/>
              </a:rPr>
              <a:t>• </a:t>
            </a:r>
            <a:r>
              <a:rPr lang="es-ES" altLang="es-CR" i="1">
                <a:cs typeface="Times New Roman" panose="02020603050405020304" pitchFamily="18" charset="0"/>
                <a:sym typeface="Symbol" panose="05050102010706020507" pitchFamily="18" charset="2"/>
              </a:rPr>
              <a:t>n</a:t>
            </a:r>
            <a:r>
              <a:rPr lang="es-ES" altLang="es-CR">
                <a:cs typeface="Times New Roman" panose="02020603050405020304" pitchFamily="18" charset="0"/>
                <a:sym typeface="Symbol" panose="05050102010706020507" pitchFamily="18" charset="2"/>
              </a:rPr>
              <a:t>  </a:t>
            </a:r>
            <a:r>
              <a:rPr lang="es-ES" altLang="es-CR" i="1">
                <a:cs typeface="Times New Roman" panose="02020603050405020304" pitchFamily="18" charset="0"/>
                <a:sym typeface="Symbol" panose="05050102010706020507" pitchFamily="18" charset="2"/>
              </a:rPr>
              <a:t>k</a:t>
            </a:r>
            <a:r>
              <a:rPr lang="es-ES" altLang="es-CR">
                <a:cs typeface="Times New Roman" panose="02020603050405020304" pitchFamily="18" charset="0"/>
                <a:sym typeface="Symbol" panose="05050102010706020507" pitchFamily="18" charset="2"/>
              </a:rPr>
              <a:t> </a:t>
            </a:r>
            <a:r>
              <a:rPr lang="es-ES" altLang="es-CR">
                <a:sym typeface="Symbol" panose="05050102010706020507" pitchFamily="18" charset="2"/>
              </a:rPr>
              <a:t> </a:t>
            </a:r>
            <a:r>
              <a:rPr lang="es-ES" altLang="es-CR" i="1">
                <a:sym typeface="Symbol" panose="05050102010706020507" pitchFamily="18" charset="2"/>
              </a:rPr>
              <a:t>Z</a:t>
            </a:r>
            <a:r>
              <a:rPr lang="es-ES" altLang="es-CR">
                <a:sym typeface="Symbol" panose="05050102010706020507" pitchFamily="18" charset="2"/>
              </a:rPr>
              <a:t>}.</a:t>
            </a:r>
            <a:endParaRPr lang="es-ES" altLang="es-CR"/>
          </a:p>
        </p:txBody>
      </p:sp>
      <p:sp>
        <p:nvSpPr>
          <p:cNvPr id="21508" name="3 Marcador de número de diapositiva">
            <a:extLst>
              <a:ext uri="{FF2B5EF4-FFF2-40B4-BE49-F238E27FC236}">
                <a16:creationId xmlns:a16="http://schemas.microsoft.com/office/drawing/2014/main" id="{A5A4B6CD-D810-490C-8D11-D647CD196E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2BBD56D-2988-4459-A324-EAB332DE4483}" type="slidenum">
              <a:rPr lang="es-ES" altLang="es-CR" sz="2000" smtClean="0">
                <a:solidFill>
                  <a:schemeClr val="tx2"/>
                </a:solidFill>
              </a:rPr>
              <a:pPr>
                <a:spcBef>
                  <a:spcPct val="0"/>
                </a:spcBef>
                <a:buClrTx/>
                <a:buSzTx/>
                <a:buFontTx/>
                <a:buNone/>
              </a:pPr>
              <a:t>9</a:t>
            </a:fld>
            <a:endParaRPr lang="es-ES" altLang="es-CR" sz="2000">
              <a:solidFill>
                <a:schemeClr val="tx2"/>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3557EBD6-B433-4D41-B1A8-66A7E90119B5}"/>
              </a:ext>
            </a:extLst>
          </p:cNvPr>
          <p:cNvSpPr>
            <a:spLocks noGrp="1"/>
          </p:cNvSpPr>
          <p:nvPr>
            <p:ph type="title"/>
          </p:nvPr>
        </p:nvSpPr>
        <p:spPr/>
        <p:txBody>
          <a:bodyPr/>
          <a:lstStyle/>
          <a:p>
            <a:r>
              <a:rPr lang="es-CR" altLang="es-CR"/>
              <a:t>Criptografía (cont.)</a:t>
            </a:r>
          </a:p>
        </p:txBody>
      </p:sp>
      <p:pic>
        <p:nvPicPr>
          <p:cNvPr id="156675" name="Content Placeholder 1">
            <a:extLst>
              <a:ext uri="{FF2B5EF4-FFF2-40B4-BE49-F238E27FC236}">
                <a16:creationId xmlns:a16="http://schemas.microsoft.com/office/drawing/2014/main" id="{06EC7C09-E62A-4D10-8645-612FB89985A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09850" y="2652713"/>
            <a:ext cx="4762500" cy="2924175"/>
          </a:xfrm>
        </p:spPr>
      </p:pic>
      <p:sp>
        <p:nvSpPr>
          <p:cNvPr id="156676" name="Slide Number Placeholder 3">
            <a:extLst>
              <a:ext uri="{FF2B5EF4-FFF2-40B4-BE49-F238E27FC236}">
                <a16:creationId xmlns:a16="http://schemas.microsoft.com/office/drawing/2014/main" id="{CD0B88E9-CF72-4B23-A246-A01256F5C7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F1F02A6-EC76-4992-86EE-2AC59DBA91E4}" type="slidenum">
              <a:rPr lang="es-ES" altLang="es-CR" sz="2000" smtClean="0">
                <a:solidFill>
                  <a:schemeClr val="tx2"/>
                </a:solidFill>
              </a:rPr>
              <a:pPr>
                <a:spcBef>
                  <a:spcPct val="0"/>
                </a:spcBef>
                <a:buClrTx/>
                <a:buSzTx/>
                <a:buFontTx/>
                <a:buNone/>
              </a:pPr>
              <a:t>90</a:t>
            </a:fld>
            <a:endParaRPr lang="es-ES" altLang="es-CR" sz="2000">
              <a:solidFill>
                <a:schemeClr val="tx2"/>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6CF92BEE-5358-4D37-A2F5-AC4467FBBD33}"/>
              </a:ext>
            </a:extLst>
          </p:cNvPr>
          <p:cNvSpPr>
            <a:spLocks noGrp="1"/>
          </p:cNvSpPr>
          <p:nvPr>
            <p:ph type="title"/>
          </p:nvPr>
        </p:nvSpPr>
        <p:spPr/>
        <p:txBody>
          <a:bodyPr/>
          <a:lstStyle/>
          <a:p>
            <a:r>
              <a:rPr lang="es-CR" altLang="es-CR"/>
              <a:t>Criptografía (cont.)</a:t>
            </a:r>
          </a:p>
        </p:txBody>
      </p:sp>
      <p:sp>
        <p:nvSpPr>
          <p:cNvPr id="157699" name="Content Placeholder 2">
            <a:extLst>
              <a:ext uri="{FF2B5EF4-FFF2-40B4-BE49-F238E27FC236}">
                <a16:creationId xmlns:a16="http://schemas.microsoft.com/office/drawing/2014/main" id="{A5807AA3-33C6-4E28-B63C-18CCFBD69FE3}"/>
              </a:ext>
            </a:extLst>
          </p:cNvPr>
          <p:cNvSpPr>
            <a:spLocks noGrp="1"/>
          </p:cNvSpPr>
          <p:nvPr>
            <p:ph idx="1"/>
          </p:nvPr>
        </p:nvSpPr>
        <p:spPr/>
        <p:txBody>
          <a:bodyPr/>
          <a:lstStyle/>
          <a:p>
            <a:r>
              <a:rPr lang="es-CR" altLang="es-CR"/>
              <a:t>El </a:t>
            </a:r>
            <a:r>
              <a:rPr lang="es-CR" altLang="es-CR" b="1"/>
              <a:t>cifrado asimétrico</a:t>
            </a:r>
            <a:r>
              <a:rPr lang="es-CR" altLang="es-CR"/>
              <a:t> o </a:t>
            </a:r>
            <a:r>
              <a:rPr lang="es-CR" altLang="es-CR" b="1"/>
              <a:t>cifrado de clave pública</a:t>
            </a:r>
            <a:r>
              <a:rPr lang="es-CR" altLang="es-CR"/>
              <a:t> apareció en 1976, con la publicación de un trabajo sobre criptografía por Whitfield Diffie y Martin Hellman.</a:t>
            </a:r>
          </a:p>
          <a:p>
            <a:r>
              <a:rPr lang="es-CR" altLang="es-CR"/>
              <a:t>En un criptosistema asimétrico (o criptosistema de clave pública), las claves se dan en pares:</a:t>
            </a:r>
          </a:p>
          <a:p>
            <a:pPr lvl="1"/>
            <a:r>
              <a:rPr lang="es-CR" altLang="es-CR"/>
              <a:t>Una clave pública para el cifrado</a:t>
            </a:r>
          </a:p>
          <a:p>
            <a:pPr lvl="1"/>
            <a:r>
              <a:rPr lang="es-CR" altLang="es-CR"/>
              <a:t>Una clave secreta para el descifrado</a:t>
            </a:r>
          </a:p>
        </p:txBody>
      </p:sp>
      <p:sp>
        <p:nvSpPr>
          <p:cNvPr id="157700" name="Slide Number Placeholder 3">
            <a:extLst>
              <a:ext uri="{FF2B5EF4-FFF2-40B4-BE49-F238E27FC236}">
                <a16:creationId xmlns:a16="http://schemas.microsoft.com/office/drawing/2014/main" id="{45EC1542-283C-4943-9639-210DB50DFBE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FEE8485-EFFE-4CAC-B7C9-EE7C8481BC06}" type="slidenum">
              <a:rPr lang="es-ES" altLang="es-CR" sz="2000" smtClean="0">
                <a:solidFill>
                  <a:schemeClr val="tx2"/>
                </a:solidFill>
              </a:rPr>
              <a:pPr>
                <a:spcBef>
                  <a:spcPct val="0"/>
                </a:spcBef>
                <a:buClrTx/>
                <a:buSzTx/>
                <a:buFontTx/>
                <a:buNone/>
              </a:pPr>
              <a:t>91</a:t>
            </a:fld>
            <a:endParaRPr lang="es-ES" altLang="es-CR" sz="2000">
              <a:solidFill>
                <a:schemeClr val="tx2"/>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9590E59A-2F67-460A-B749-DC387A3EE68B}"/>
              </a:ext>
            </a:extLst>
          </p:cNvPr>
          <p:cNvSpPr>
            <a:spLocks noGrp="1"/>
          </p:cNvSpPr>
          <p:nvPr>
            <p:ph type="title"/>
          </p:nvPr>
        </p:nvSpPr>
        <p:spPr/>
        <p:txBody>
          <a:bodyPr/>
          <a:lstStyle/>
          <a:p>
            <a:r>
              <a:rPr lang="es-CR" altLang="es-CR"/>
              <a:t>Criptografía (cont.)</a:t>
            </a:r>
          </a:p>
        </p:txBody>
      </p:sp>
      <p:sp>
        <p:nvSpPr>
          <p:cNvPr id="158723" name="Slide Number Placeholder 3">
            <a:extLst>
              <a:ext uri="{FF2B5EF4-FFF2-40B4-BE49-F238E27FC236}">
                <a16:creationId xmlns:a16="http://schemas.microsoft.com/office/drawing/2014/main" id="{E1AFDD8B-8A7E-4DDA-A35D-877530E7F7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5C76563B-4599-415B-9812-EC2C4EB340E1}" type="slidenum">
              <a:rPr lang="es-ES" altLang="es-CR" sz="2000" smtClean="0">
                <a:solidFill>
                  <a:schemeClr val="tx2"/>
                </a:solidFill>
              </a:rPr>
              <a:pPr>
                <a:spcBef>
                  <a:spcPct val="0"/>
                </a:spcBef>
                <a:buClrTx/>
                <a:buSzTx/>
                <a:buFontTx/>
                <a:buNone/>
              </a:pPr>
              <a:t>92</a:t>
            </a:fld>
            <a:endParaRPr lang="es-ES" altLang="es-CR" sz="2000">
              <a:solidFill>
                <a:schemeClr val="tx2"/>
              </a:solidFill>
            </a:endParaRPr>
          </a:p>
        </p:txBody>
      </p:sp>
      <p:pic>
        <p:nvPicPr>
          <p:cNvPr id="158724" name="Content Placeholder 3">
            <a:extLst>
              <a:ext uri="{FF2B5EF4-FFF2-40B4-BE49-F238E27FC236}">
                <a16:creationId xmlns:a16="http://schemas.microsoft.com/office/drawing/2014/main" id="{36CD7D5B-2E71-45DF-B49D-5348827C2CD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47975" y="2800350"/>
            <a:ext cx="4286250" cy="2628900"/>
          </a:xfr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0138A243-FE87-4D9B-8582-2B3063F17567}"/>
              </a:ext>
            </a:extLst>
          </p:cNvPr>
          <p:cNvSpPr>
            <a:spLocks noGrp="1"/>
          </p:cNvSpPr>
          <p:nvPr>
            <p:ph type="title"/>
          </p:nvPr>
        </p:nvSpPr>
        <p:spPr/>
        <p:txBody>
          <a:bodyPr/>
          <a:lstStyle/>
          <a:p>
            <a:r>
              <a:rPr lang="es-CR" altLang="es-CR"/>
              <a:t>Criptografía (cont.)</a:t>
            </a:r>
          </a:p>
        </p:txBody>
      </p:sp>
      <p:sp>
        <p:nvSpPr>
          <p:cNvPr id="159747" name="Content Placeholder 2">
            <a:extLst>
              <a:ext uri="{FF2B5EF4-FFF2-40B4-BE49-F238E27FC236}">
                <a16:creationId xmlns:a16="http://schemas.microsoft.com/office/drawing/2014/main" id="{8F716751-8724-465E-A0F0-6AD27C00BB63}"/>
              </a:ext>
            </a:extLst>
          </p:cNvPr>
          <p:cNvSpPr>
            <a:spLocks noGrp="1"/>
          </p:cNvSpPr>
          <p:nvPr>
            <p:ph idx="1"/>
          </p:nvPr>
        </p:nvSpPr>
        <p:spPr/>
        <p:txBody>
          <a:bodyPr/>
          <a:lstStyle/>
          <a:p>
            <a:r>
              <a:rPr lang="es-CR" altLang="es-CR"/>
              <a:t>En un sistema de cifrado con clave pública, los usuarios eligen una clave aleatoria que sólo ellos conocen (ésta es la clave privada).</a:t>
            </a:r>
          </a:p>
          <a:p>
            <a:r>
              <a:rPr lang="es-CR" altLang="es-CR"/>
              <a:t>A partir de esta clave, automáticamente se deduce un algoritmo (la clave pública). Los usuarios intercambian esta clave pública mediante un canal no seguro.</a:t>
            </a:r>
          </a:p>
          <a:p>
            <a:r>
              <a:rPr lang="es-CR" altLang="es-CR"/>
              <a:t>Cuando un usuario desea enviar un mensaje a otro usuario, sólo debe cifrar el mensaje que desea enviar utilizando la clave pública del receptor (que puede encontrar, por ejemplo, en un servidor de claves como un directorio LDAP).</a:t>
            </a:r>
          </a:p>
          <a:p>
            <a:r>
              <a:rPr lang="es-CR" altLang="es-CR"/>
              <a:t>El receptor podrá descifrar el mensaje con su clave privada (que sólo él conoce).</a:t>
            </a:r>
          </a:p>
        </p:txBody>
      </p:sp>
      <p:sp>
        <p:nvSpPr>
          <p:cNvPr id="159748" name="Slide Number Placeholder 3">
            <a:extLst>
              <a:ext uri="{FF2B5EF4-FFF2-40B4-BE49-F238E27FC236}">
                <a16:creationId xmlns:a16="http://schemas.microsoft.com/office/drawing/2014/main" id="{E67CF91F-2370-4255-B550-53EDF05F603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C436F19A-5B40-4DE8-9122-A260A757F7B6}" type="slidenum">
              <a:rPr lang="es-ES" altLang="es-CR" sz="2000" smtClean="0">
                <a:solidFill>
                  <a:schemeClr val="tx2"/>
                </a:solidFill>
              </a:rPr>
              <a:pPr>
                <a:spcBef>
                  <a:spcPct val="0"/>
                </a:spcBef>
                <a:buClrTx/>
                <a:buSzTx/>
                <a:buFontTx/>
                <a:buNone/>
              </a:pPr>
              <a:t>93</a:t>
            </a:fld>
            <a:endParaRPr lang="es-ES" altLang="es-CR" sz="2000">
              <a:solidFill>
                <a:schemeClr val="tx2"/>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485FE518-3A81-4CA7-B958-FECD48B7E804}"/>
              </a:ext>
            </a:extLst>
          </p:cNvPr>
          <p:cNvSpPr>
            <a:spLocks noGrp="1"/>
          </p:cNvSpPr>
          <p:nvPr>
            <p:ph type="title"/>
          </p:nvPr>
        </p:nvSpPr>
        <p:spPr/>
        <p:txBody>
          <a:bodyPr/>
          <a:lstStyle/>
          <a:p>
            <a:r>
              <a:rPr lang="es-CR" altLang="es-CR"/>
              <a:t>Criptografía (cont.)</a:t>
            </a:r>
          </a:p>
        </p:txBody>
      </p:sp>
      <p:sp>
        <p:nvSpPr>
          <p:cNvPr id="160771" name="Content Placeholder 2">
            <a:extLst>
              <a:ext uri="{FF2B5EF4-FFF2-40B4-BE49-F238E27FC236}">
                <a16:creationId xmlns:a16="http://schemas.microsoft.com/office/drawing/2014/main" id="{08AE9D7C-ADC7-4715-88DB-9B1DE42E625B}"/>
              </a:ext>
            </a:extLst>
          </p:cNvPr>
          <p:cNvSpPr>
            <a:spLocks noGrp="1"/>
          </p:cNvSpPr>
          <p:nvPr>
            <p:ph idx="1"/>
          </p:nvPr>
        </p:nvSpPr>
        <p:spPr/>
        <p:txBody>
          <a:bodyPr/>
          <a:lstStyle/>
          <a:p>
            <a:r>
              <a:rPr lang="es-CR" altLang="es-CR"/>
              <a:t>Este sistema se basa en una función que es fácil de calcular en una dirección (llamada </a:t>
            </a:r>
            <a:r>
              <a:rPr lang="es-CR" altLang="es-CR" i="1"/>
              <a:t>función trapdoor de único sentido</a:t>
            </a:r>
            <a:r>
              <a:rPr lang="es-CR" altLang="es-CR"/>
              <a:t>) y que, matemáticamente, resulta muy difícil de invertir sin la clave privada (llamada </a:t>
            </a:r>
            <a:r>
              <a:rPr lang="es-CR" altLang="es-CR" i="1"/>
              <a:t>trapdoor</a:t>
            </a:r>
            <a:r>
              <a:rPr lang="es-CR" altLang="es-CR"/>
              <a:t>).</a:t>
            </a:r>
          </a:p>
          <a:p>
            <a:pPr lvl="1"/>
            <a:r>
              <a:rPr lang="es-CR" altLang="es-CR"/>
              <a:t>Por ejemplo: si un usuario creara de forma aleatoria una pequeña llave metálica (clave privada) y luego produjera una gran cantidad de candados (claves públicas) que guarda en un casillero al que puede acceder cualquiera (casillero sería el canal no seguro). Para enviarle un documento, cada usuario puede usar un candado (abierto), cerrar con este candado una carpeta que contiene el documento y enviar la carpeta al dueño de la clave pública (dueño del candado). Sólo el dueño podrá abrir la carpeta con su clave privada.</a:t>
            </a:r>
          </a:p>
          <a:p>
            <a:endParaRPr lang="es-CR" altLang="es-CR"/>
          </a:p>
        </p:txBody>
      </p:sp>
      <p:sp>
        <p:nvSpPr>
          <p:cNvPr id="160772" name="Slide Number Placeholder 3">
            <a:extLst>
              <a:ext uri="{FF2B5EF4-FFF2-40B4-BE49-F238E27FC236}">
                <a16:creationId xmlns:a16="http://schemas.microsoft.com/office/drawing/2014/main" id="{D2DE9914-DBF8-4B4D-A94A-B45E580DA5F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E49C5B60-1217-46DB-9F8D-21B2EA8ECD7F}" type="slidenum">
              <a:rPr lang="es-ES" altLang="es-CR" sz="2000" smtClean="0">
                <a:solidFill>
                  <a:schemeClr val="tx2"/>
                </a:solidFill>
              </a:rPr>
              <a:pPr>
                <a:spcBef>
                  <a:spcPct val="0"/>
                </a:spcBef>
                <a:buClrTx/>
                <a:buSzTx/>
                <a:buFontTx/>
                <a:buNone/>
              </a:pPr>
              <a:t>94</a:t>
            </a:fld>
            <a:endParaRPr lang="es-ES" altLang="es-CR" sz="2000">
              <a:solidFill>
                <a:schemeClr val="tx2"/>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05C7536A-D6AD-4800-BB27-EC93897F4BED}"/>
              </a:ext>
            </a:extLst>
          </p:cNvPr>
          <p:cNvSpPr>
            <a:spLocks noGrp="1"/>
          </p:cNvSpPr>
          <p:nvPr>
            <p:ph type="title"/>
          </p:nvPr>
        </p:nvSpPr>
        <p:spPr/>
        <p:txBody>
          <a:bodyPr/>
          <a:lstStyle/>
          <a:p>
            <a:r>
              <a:rPr lang="es-CR" altLang="es-CR"/>
              <a:t>Sistema de Cifrado RSA</a:t>
            </a:r>
          </a:p>
        </p:txBody>
      </p:sp>
      <p:sp>
        <p:nvSpPr>
          <p:cNvPr id="161795" name="Content Placeholder 2">
            <a:extLst>
              <a:ext uri="{FF2B5EF4-FFF2-40B4-BE49-F238E27FC236}">
                <a16:creationId xmlns:a16="http://schemas.microsoft.com/office/drawing/2014/main" id="{0D0B505B-1A77-4C65-A91E-FF7C40A41DAC}"/>
              </a:ext>
            </a:extLst>
          </p:cNvPr>
          <p:cNvSpPr>
            <a:spLocks noGrp="1"/>
          </p:cNvSpPr>
          <p:nvPr>
            <p:ph idx="1"/>
          </p:nvPr>
        </p:nvSpPr>
        <p:spPr/>
        <p:txBody>
          <a:bodyPr/>
          <a:lstStyle/>
          <a:p>
            <a:r>
              <a:rPr lang="es-CR" altLang="es-CR"/>
              <a:t>El sistema de cifrado RSA es el sistema de cifrado asimétrico más usado y más sencillo de entender e implementar. </a:t>
            </a:r>
          </a:p>
          <a:p>
            <a:r>
              <a:rPr lang="es-CR" altLang="es-CR"/>
              <a:t>Una peculiaridad de este algoritmo es que sus dos claves sirven indistintamente tanto para cifrar como para autenticar. </a:t>
            </a:r>
          </a:p>
          <a:p>
            <a:r>
              <a:rPr lang="es-CR" altLang="es-CR"/>
              <a:t>Debe su nombre a sus tres inventores: Ronald </a:t>
            </a:r>
            <a:r>
              <a:rPr lang="es-CR" altLang="es-CR" b="1"/>
              <a:t>Rivest</a:t>
            </a:r>
            <a:r>
              <a:rPr lang="es-CR" altLang="es-CR"/>
              <a:t>, Adi </a:t>
            </a:r>
            <a:r>
              <a:rPr lang="es-CR" altLang="es-CR" b="1"/>
              <a:t>Shamir</a:t>
            </a:r>
            <a:r>
              <a:rPr lang="es-CR" altLang="es-CR"/>
              <a:t> y Leonard </a:t>
            </a:r>
            <a:r>
              <a:rPr lang="es-CR" altLang="es-CR" b="1"/>
              <a:t>Adleman</a:t>
            </a:r>
            <a:r>
              <a:rPr lang="es-CR" altLang="es-CR"/>
              <a:t>, que publicaron por primera vez el método RSA en 1977.</a:t>
            </a:r>
          </a:p>
          <a:p>
            <a:r>
              <a:rPr lang="es-CR" altLang="es-CR"/>
              <a:t>Se basa en la dificultad que presenta la factorización de números grandes.</a:t>
            </a:r>
          </a:p>
        </p:txBody>
      </p:sp>
      <p:sp>
        <p:nvSpPr>
          <p:cNvPr id="161796" name="Slide Number Placeholder 3">
            <a:extLst>
              <a:ext uri="{FF2B5EF4-FFF2-40B4-BE49-F238E27FC236}">
                <a16:creationId xmlns:a16="http://schemas.microsoft.com/office/drawing/2014/main" id="{CFA43D97-D681-4874-9614-16812AE0B71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903D9B71-0020-4F6C-9C3B-ABE1838058F7}" type="slidenum">
              <a:rPr lang="es-ES" altLang="es-CR" sz="2000" smtClean="0">
                <a:solidFill>
                  <a:schemeClr val="tx2"/>
                </a:solidFill>
              </a:rPr>
              <a:pPr>
                <a:spcBef>
                  <a:spcPct val="0"/>
                </a:spcBef>
                <a:buClrTx/>
                <a:buSzTx/>
                <a:buFontTx/>
                <a:buNone/>
              </a:pPr>
              <a:t>95</a:t>
            </a:fld>
            <a:endParaRPr lang="es-ES" altLang="es-CR" sz="2000">
              <a:solidFill>
                <a:schemeClr val="tx2"/>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9BD2FFF3-4F4F-4742-BC0F-596C30269322}"/>
              </a:ext>
            </a:extLst>
          </p:cNvPr>
          <p:cNvSpPr>
            <a:spLocks noGrp="1"/>
          </p:cNvSpPr>
          <p:nvPr>
            <p:ph type="title"/>
          </p:nvPr>
        </p:nvSpPr>
        <p:spPr/>
        <p:txBody>
          <a:bodyPr/>
          <a:lstStyle/>
          <a:p>
            <a:r>
              <a:rPr lang="es-CR" altLang="es-CR"/>
              <a:t>Sistema de Cifrado RSA (cont.)</a:t>
            </a:r>
          </a:p>
        </p:txBody>
      </p:sp>
      <p:sp>
        <p:nvSpPr>
          <p:cNvPr id="162819" name="Content Placeholder 2">
            <a:extLst>
              <a:ext uri="{FF2B5EF4-FFF2-40B4-BE49-F238E27FC236}">
                <a16:creationId xmlns:a16="http://schemas.microsoft.com/office/drawing/2014/main" id="{1BB66F25-18EA-4336-883C-82BCCE61FC5B}"/>
              </a:ext>
            </a:extLst>
          </p:cNvPr>
          <p:cNvSpPr>
            <a:spLocks noGrp="1"/>
          </p:cNvSpPr>
          <p:nvPr>
            <p:ph idx="1"/>
          </p:nvPr>
        </p:nvSpPr>
        <p:spPr/>
        <p:txBody>
          <a:bodyPr/>
          <a:lstStyle/>
          <a:p>
            <a:r>
              <a:rPr lang="es-CR" altLang="es-CR" dirty="0"/>
              <a:t>Las claves </a:t>
            </a:r>
            <a:r>
              <a:rPr lang="es-CR" altLang="es-CR" b="1" dirty="0"/>
              <a:t>pública</a:t>
            </a:r>
            <a:r>
              <a:rPr lang="es-CR" altLang="es-CR" dirty="0"/>
              <a:t> y </a:t>
            </a:r>
            <a:r>
              <a:rPr lang="es-CR" altLang="es-CR" b="1" dirty="0"/>
              <a:t>privada</a:t>
            </a:r>
            <a:r>
              <a:rPr lang="es-CR" altLang="es-CR" dirty="0"/>
              <a:t> se calculan a partir de un número que se obtiene como producto de dos primos grandes. </a:t>
            </a:r>
          </a:p>
          <a:p>
            <a:r>
              <a:rPr lang="es-CR" altLang="es-CR" dirty="0"/>
              <a:t>Un atacante que quiera recuperar un texto claro a partir del criptograma y de la clave pública, tiene que enfrentarse a dicho problema de factorización.</a:t>
            </a:r>
          </a:p>
          <a:p>
            <a:r>
              <a:rPr lang="es-CR" altLang="es-CR" dirty="0"/>
              <a:t>El algoritmo consta de tres paso:</a:t>
            </a:r>
          </a:p>
          <a:p>
            <a:pPr lvl="1"/>
            <a:r>
              <a:rPr lang="es-CR" altLang="es-CR" dirty="0"/>
              <a:t>Generación de claves</a:t>
            </a:r>
          </a:p>
          <a:p>
            <a:pPr lvl="1"/>
            <a:r>
              <a:rPr lang="es-CR" altLang="es-CR" dirty="0"/>
              <a:t>Cifrado del mensaje</a:t>
            </a:r>
          </a:p>
          <a:p>
            <a:pPr lvl="1"/>
            <a:r>
              <a:rPr lang="es-CR" altLang="es-CR" dirty="0"/>
              <a:t>Descifrado del mensaje</a:t>
            </a:r>
          </a:p>
        </p:txBody>
      </p:sp>
      <p:sp>
        <p:nvSpPr>
          <p:cNvPr id="162820" name="Slide Number Placeholder 3">
            <a:extLst>
              <a:ext uri="{FF2B5EF4-FFF2-40B4-BE49-F238E27FC236}">
                <a16:creationId xmlns:a16="http://schemas.microsoft.com/office/drawing/2014/main" id="{1505FF81-F90D-42F6-9225-7D34D811E0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B163462F-F7CA-4F32-BA0C-D896CA182775}" type="slidenum">
              <a:rPr lang="es-ES" altLang="es-CR" sz="2000" smtClean="0">
                <a:solidFill>
                  <a:schemeClr val="tx2"/>
                </a:solidFill>
              </a:rPr>
              <a:pPr>
                <a:spcBef>
                  <a:spcPct val="0"/>
                </a:spcBef>
                <a:buClrTx/>
                <a:buSzTx/>
                <a:buFontTx/>
                <a:buNone/>
              </a:pPr>
              <a:t>96</a:t>
            </a:fld>
            <a:endParaRPr lang="es-ES" altLang="es-CR" sz="2000">
              <a:solidFill>
                <a:schemeClr val="tx2"/>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0176B60B-3AF1-4A16-B696-4864AFE5448E}"/>
              </a:ext>
            </a:extLst>
          </p:cNvPr>
          <p:cNvSpPr>
            <a:spLocks noGrp="1"/>
          </p:cNvSpPr>
          <p:nvPr>
            <p:ph type="title"/>
          </p:nvPr>
        </p:nvSpPr>
        <p:spPr/>
        <p:txBody>
          <a:bodyPr/>
          <a:lstStyle/>
          <a:p>
            <a:r>
              <a:rPr lang="es-CR" altLang="es-CR"/>
              <a:t>Sistema de Cifrado RSA</a:t>
            </a:r>
            <a:br>
              <a:rPr lang="es-CR" altLang="es-CR"/>
            </a:br>
            <a:r>
              <a:rPr lang="es-CR" altLang="es-CR"/>
              <a:t>Generación de Claves</a:t>
            </a:r>
          </a:p>
        </p:txBody>
      </p:sp>
      <mc:AlternateContent xmlns:mc="http://schemas.openxmlformats.org/markup-compatibility/2006" xmlns:a14="http://schemas.microsoft.com/office/drawing/2010/main">
        <mc:Choice Requires="a14">
          <p:sp>
            <p:nvSpPr>
              <p:cNvPr id="163843" name="Content Placeholder 2">
                <a:extLst>
                  <a:ext uri="{FF2B5EF4-FFF2-40B4-BE49-F238E27FC236}">
                    <a16:creationId xmlns:a16="http://schemas.microsoft.com/office/drawing/2014/main" id="{05F5245E-D53E-4231-AC0B-87C5A8FCF370}"/>
                  </a:ext>
                </a:extLst>
              </p:cNvPr>
              <p:cNvSpPr>
                <a:spLocks noGrp="1"/>
              </p:cNvSpPr>
              <p:nvPr>
                <p:ph idx="1"/>
              </p:nvPr>
            </p:nvSpPr>
            <p:spPr>
              <a:xfrm>
                <a:off x="838200" y="2057400"/>
                <a:ext cx="8305800" cy="4467944"/>
              </a:xfrm>
            </p:spPr>
            <p:txBody>
              <a:bodyPr/>
              <a:lstStyle/>
              <a:p>
                <a:r>
                  <a:rPr lang="es-CR" altLang="es-CR" sz="2000" dirty="0"/>
                  <a:t>Cada usuario elige dos números primos distintos y grandes </a:t>
                </a:r>
                <a:r>
                  <a:rPr lang="es-CR" altLang="es-CR" sz="2000" i="1" dirty="0"/>
                  <a:t>p</a:t>
                </a:r>
                <a:r>
                  <a:rPr lang="es-CR" altLang="es-CR" sz="2000" dirty="0"/>
                  <a:t> y </a:t>
                </a:r>
                <a:r>
                  <a:rPr lang="es-CR" altLang="es-CR" sz="2000" i="1" dirty="0"/>
                  <a:t>q</a:t>
                </a:r>
                <a:r>
                  <a:rPr lang="es-CR" altLang="es-CR" sz="2000" dirty="0"/>
                  <a:t> (unas 200 cifras cada uno).</a:t>
                </a:r>
              </a:p>
              <a:p>
                <a:pPr lvl="1"/>
                <a:r>
                  <a:rPr lang="es-CR" altLang="es-CR" sz="2000" dirty="0"/>
                  <a:t>Por seguridad deben ser elegidos de forma aleatoria y tener una longitud en bits parecida. Se pueden hallar primos fácilmente mediante test de primalidad.</a:t>
                </a:r>
              </a:p>
              <a:p>
                <a:r>
                  <a:rPr lang="es-CR" altLang="es-CR" sz="2000" dirty="0"/>
                  <a:t>Se calcula el producto </a:t>
                </a:r>
                <a:r>
                  <a:rPr lang="es-CR" altLang="es-CR" sz="2000" i="1" dirty="0"/>
                  <a:t>n</a:t>
                </a:r>
                <a:r>
                  <a:rPr lang="es-CR" altLang="es-CR" sz="2000" dirty="0"/>
                  <a:t> = </a:t>
                </a:r>
                <a:r>
                  <a:rPr lang="es-CR" altLang="es-CR" sz="2000" i="1" dirty="0" err="1"/>
                  <a:t>pq</a:t>
                </a:r>
                <a:endParaRPr lang="es-CR" altLang="es-CR" sz="2000" i="1" dirty="0"/>
              </a:p>
              <a:p>
                <a:pPr lvl="1"/>
                <a:r>
                  <a:rPr lang="es-CR" altLang="es-CR" sz="2000" i="1" dirty="0"/>
                  <a:t>n</a:t>
                </a:r>
                <a:r>
                  <a:rPr lang="es-CR" altLang="es-CR" sz="2000" dirty="0"/>
                  <a:t> se usa como el módulo para ambas claves: pública y privada</a:t>
                </a:r>
              </a:p>
              <a:p>
                <a:r>
                  <a:rPr lang="es-CR" altLang="es-CR" sz="2000" dirty="0"/>
                  <a:t>Se calcula </a:t>
                </a:r>
                <a14:m>
                  <m:oMath xmlns:m="http://schemas.openxmlformats.org/officeDocument/2006/math">
                    <m:r>
                      <a:rPr lang="es-CR" altLang="es-CR" sz="2000" smtClean="0">
                        <a:latin typeface="Cambria Math" panose="02040503050406030204" pitchFamily="18" charset="0"/>
                      </a:rPr>
                      <m:t>𝜑</m:t>
                    </m:r>
                    <m:d>
                      <m:dPr>
                        <m:ctrlPr>
                          <a:rPr lang="es-CR" altLang="es-CR" sz="2000" i="1" smtClean="0">
                            <a:latin typeface="Cambria Math" panose="02040503050406030204" pitchFamily="18" charset="0"/>
                          </a:rPr>
                        </m:ctrlPr>
                      </m:dPr>
                      <m:e>
                        <m:r>
                          <a:rPr lang="es-CR" altLang="es-CR" sz="2000" smtClean="0">
                            <a:latin typeface="Cambria Math" panose="02040503050406030204" pitchFamily="18" charset="0"/>
                          </a:rPr>
                          <m:t>𝑛</m:t>
                        </m:r>
                      </m:e>
                    </m:d>
                    <m:r>
                      <a:rPr lang="es-CR" altLang="es-CR" sz="2000" smtClean="0">
                        <a:latin typeface="Cambria Math" panose="02040503050406030204" pitchFamily="18" charset="0"/>
                      </a:rPr>
                      <m:t>=</m:t>
                    </m:r>
                    <m:d>
                      <m:dPr>
                        <m:ctrlPr>
                          <a:rPr lang="es-CR" altLang="es-CR" sz="2000" i="1" smtClean="0">
                            <a:latin typeface="Cambria Math" panose="02040503050406030204" pitchFamily="18" charset="0"/>
                          </a:rPr>
                        </m:ctrlPr>
                      </m:dPr>
                      <m:e>
                        <m:r>
                          <a:rPr lang="es-CR" altLang="es-CR" sz="2000" smtClean="0">
                            <a:latin typeface="Cambria Math" panose="02040503050406030204" pitchFamily="18" charset="0"/>
                          </a:rPr>
                          <m:t>𝑝</m:t>
                        </m:r>
                        <m:r>
                          <a:rPr lang="es-CR" altLang="es-CR" sz="2000" smtClean="0">
                            <a:latin typeface="Cambria Math" panose="02040503050406030204" pitchFamily="18" charset="0"/>
                          </a:rPr>
                          <m:t>−1</m:t>
                        </m:r>
                      </m:e>
                    </m:d>
                    <m:d>
                      <m:dPr>
                        <m:ctrlPr>
                          <a:rPr lang="es-CR" altLang="es-CR" sz="2000" i="1" smtClean="0">
                            <a:latin typeface="Cambria Math" panose="02040503050406030204" pitchFamily="18" charset="0"/>
                          </a:rPr>
                        </m:ctrlPr>
                      </m:dPr>
                      <m:e>
                        <m:r>
                          <a:rPr lang="es-CR" altLang="es-CR" sz="2000" smtClean="0">
                            <a:latin typeface="Cambria Math" panose="02040503050406030204" pitchFamily="18" charset="0"/>
                          </a:rPr>
                          <m:t>𝑞</m:t>
                        </m:r>
                        <m:r>
                          <a:rPr lang="es-CR" altLang="es-CR" sz="2000" smtClean="0">
                            <a:latin typeface="Cambria Math" panose="02040503050406030204" pitchFamily="18" charset="0"/>
                          </a:rPr>
                          <m:t>−1</m:t>
                        </m:r>
                      </m:e>
                    </m:d>
                  </m:oMath>
                </a14:m>
                <a:endParaRPr lang="es-CR" altLang="es-CR" sz="2000" dirty="0"/>
              </a:p>
              <a:p>
                <a:pPr lvl="1"/>
                <a:r>
                  <a:rPr lang="el-GR" altLang="es-CR" sz="2000" dirty="0"/>
                  <a:t>φ</a:t>
                </a:r>
                <a:r>
                  <a:rPr lang="es-CR" altLang="es-CR" sz="2000" dirty="0"/>
                  <a:t> es la función de Euler</a:t>
                </a:r>
              </a:p>
              <a:p>
                <a:r>
                  <a:rPr lang="es-CR" altLang="es-CR" sz="2000" dirty="0"/>
                  <a:t>Se escoge un número entero positivo e menor que </a:t>
                </a:r>
                <a14:m>
                  <m:oMath xmlns:m="http://schemas.openxmlformats.org/officeDocument/2006/math">
                    <m:r>
                      <a:rPr lang="es-CR" altLang="es-CR" sz="2000">
                        <a:latin typeface="Cambria Math" panose="02040503050406030204" pitchFamily="18" charset="0"/>
                      </a:rPr>
                      <m:t>𝜑</m:t>
                    </m:r>
                    <m:d>
                      <m:dPr>
                        <m:ctrlPr>
                          <a:rPr lang="es-CR" altLang="es-CR" sz="2000" i="1">
                            <a:latin typeface="Cambria Math" panose="02040503050406030204" pitchFamily="18" charset="0"/>
                          </a:rPr>
                        </m:ctrlPr>
                      </m:dPr>
                      <m:e>
                        <m:r>
                          <a:rPr lang="es-CR" altLang="es-CR" sz="2000">
                            <a:latin typeface="Cambria Math" panose="02040503050406030204" pitchFamily="18" charset="0"/>
                          </a:rPr>
                          <m:t>𝑛</m:t>
                        </m:r>
                      </m:e>
                    </m:d>
                    <m:r>
                      <a:rPr lang="es-CR" altLang="es-CR" sz="2000">
                        <a:latin typeface="Cambria Math" panose="02040503050406030204" pitchFamily="18" charset="0"/>
                      </a:rPr>
                      <m:t> </m:t>
                    </m:r>
                  </m:oMath>
                </a14:m>
                <a:r>
                  <a:rPr lang="es-CR" altLang="es-CR" sz="2000" dirty="0"/>
                  <a:t>, que sea primo relativo con </a:t>
                </a:r>
                <a14:m>
                  <m:oMath xmlns:m="http://schemas.openxmlformats.org/officeDocument/2006/math">
                    <m:r>
                      <a:rPr lang="es-CR" altLang="es-CR" sz="2000">
                        <a:latin typeface="Cambria Math" panose="02040503050406030204" pitchFamily="18" charset="0"/>
                      </a:rPr>
                      <m:t>𝜑</m:t>
                    </m:r>
                    <m:d>
                      <m:dPr>
                        <m:ctrlPr>
                          <a:rPr lang="es-CR" altLang="es-CR" sz="2000" i="1">
                            <a:latin typeface="Cambria Math" panose="02040503050406030204" pitchFamily="18" charset="0"/>
                          </a:rPr>
                        </m:ctrlPr>
                      </m:dPr>
                      <m:e>
                        <m:r>
                          <a:rPr lang="es-CR" altLang="es-CR" sz="2000">
                            <a:latin typeface="Cambria Math" panose="02040503050406030204" pitchFamily="18" charset="0"/>
                          </a:rPr>
                          <m:t>𝑛</m:t>
                        </m:r>
                      </m:e>
                    </m:d>
                  </m:oMath>
                </a14:m>
                <a:r>
                  <a:rPr lang="es-CR" altLang="es-CR" sz="2000" dirty="0"/>
                  <a:t>, </a:t>
                </a:r>
                <a:r>
                  <a:rPr lang="es-CR" altLang="es-CR" sz="2000" i="1" dirty="0"/>
                  <a:t>e</a:t>
                </a:r>
                <a:r>
                  <a:rPr lang="es-CR" altLang="es-CR" sz="2000" dirty="0"/>
                  <a:t> se usa como el exponente de la clave pública.</a:t>
                </a:r>
              </a:p>
            </p:txBody>
          </p:sp>
        </mc:Choice>
        <mc:Fallback xmlns="">
          <p:sp>
            <p:nvSpPr>
              <p:cNvPr id="163843" name="Content Placeholder 2">
                <a:extLst>
                  <a:ext uri="{FF2B5EF4-FFF2-40B4-BE49-F238E27FC236}">
                    <a16:creationId xmlns:a16="http://schemas.microsoft.com/office/drawing/2014/main" id="{05F5245E-D53E-4231-AC0B-87C5A8FCF370}"/>
                  </a:ext>
                </a:extLst>
              </p:cNvPr>
              <p:cNvSpPr>
                <a:spLocks noGrp="1" noRot="1" noChangeAspect="1" noMove="1" noResize="1" noEditPoints="1" noAdjustHandles="1" noChangeArrowheads="1" noChangeShapeType="1" noTextEdit="1"/>
              </p:cNvSpPr>
              <p:nvPr>
                <p:ph idx="1"/>
              </p:nvPr>
            </p:nvSpPr>
            <p:spPr>
              <a:xfrm>
                <a:off x="838200" y="2057400"/>
                <a:ext cx="8305800" cy="4467944"/>
              </a:xfrm>
              <a:blipFill>
                <a:blip r:embed="rId2"/>
                <a:stretch>
                  <a:fillRect l="-220" t="-820" r="-734"/>
                </a:stretch>
              </a:blipFill>
            </p:spPr>
            <p:txBody>
              <a:bodyPr/>
              <a:lstStyle/>
              <a:p>
                <a:r>
                  <a:rPr lang="es-CR">
                    <a:noFill/>
                  </a:rPr>
                  <a:t> </a:t>
                </a:r>
              </a:p>
            </p:txBody>
          </p:sp>
        </mc:Fallback>
      </mc:AlternateContent>
      <p:sp>
        <p:nvSpPr>
          <p:cNvPr id="163844" name="Slide Number Placeholder 3">
            <a:extLst>
              <a:ext uri="{FF2B5EF4-FFF2-40B4-BE49-F238E27FC236}">
                <a16:creationId xmlns:a16="http://schemas.microsoft.com/office/drawing/2014/main" id="{955F02C6-EBFB-4772-8910-F24A525A9F2D}"/>
              </a:ext>
            </a:extLst>
          </p:cNvPr>
          <p:cNvSpPr>
            <a:spLocks noGrp="1"/>
          </p:cNvSpPr>
          <p:nvPr>
            <p:ph type="sldNum" sz="quarter" idx="10"/>
          </p:nvPr>
        </p:nvSpPr>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fld id="{1B511C5B-FA01-40FD-9FDE-43DA9CAEA306}" type="slidenum">
              <a:rPr lang="es-ES" altLang="es-CR" smtClean="0"/>
              <a:pPr/>
              <a:t>97</a:t>
            </a:fld>
            <a:endParaRPr lang="es-ES" altLang="es-CR"/>
          </a:p>
        </p:txBody>
      </p:sp>
    </p:spTree>
    <p:extLst>
      <p:ext uri="{BB962C8B-B14F-4D97-AF65-F5344CB8AC3E}">
        <p14:creationId xmlns:p14="http://schemas.microsoft.com/office/powerpoint/2010/main" val="33431989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0176B60B-3AF1-4A16-B696-4864AFE5448E}"/>
              </a:ext>
            </a:extLst>
          </p:cNvPr>
          <p:cNvSpPr>
            <a:spLocks noGrp="1"/>
          </p:cNvSpPr>
          <p:nvPr>
            <p:ph type="title"/>
          </p:nvPr>
        </p:nvSpPr>
        <p:spPr/>
        <p:txBody>
          <a:bodyPr/>
          <a:lstStyle/>
          <a:p>
            <a:r>
              <a:rPr lang="es-CR" altLang="es-CR"/>
              <a:t>Sistema de Cifrado RSA</a:t>
            </a:r>
            <a:br>
              <a:rPr lang="es-CR" altLang="es-CR"/>
            </a:br>
            <a:r>
              <a:rPr lang="es-CR" altLang="es-CR"/>
              <a:t>Generación de Claves</a:t>
            </a:r>
          </a:p>
        </p:txBody>
      </p:sp>
      <p:sp>
        <p:nvSpPr>
          <p:cNvPr id="163843" name="Content Placeholder 2">
            <a:extLst>
              <a:ext uri="{FF2B5EF4-FFF2-40B4-BE49-F238E27FC236}">
                <a16:creationId xmlns:a16="http://schemas.microsoft.com/office/drawing/2014/main" id="{05F5245E-D53E-4231-AC0B-87C5A8FCF370}"/>
              </a:ext>
            </a:extLst>
          </p:cNvPr>
          <p:cNvSpPr>
            <a:spLocks noGrp="1"/>
          </p:cNvSpPr>
          <p:nvPr>
            <p:ph idx="1"/>
          </p:nvPr>
        </p:nvSpPr>
        <p:spPr/>
        <p:txBody>
          <a:bodyPr/>
          <a:lstStyle/>
          <a:p>
            <a:r>
              <a:rPr lang="es-CR" altLang="es-CR" sz="2000" dirty="0"/>
              <a:t>Se determina un d (mediante aritmética modular) que satisfaga la congruencia </a:t>
            </a:r>
            <a:r>
              <a:rPr lang="es-CR" altLang="es-CR" sz="2000" i="1" dirty="0" err="1"/>
              <a:t>ed</a:t>
            </a:r>
            <a:r>
              <a:rPr lang="es-CR" altLang="es-CR" sz="2000" dirty="0"/>
              <a:t> ≡ 1 (mod</a:t>
            </a:r>
            <a:r>
              <a:rPr lang="es-CR" altLang="es-CR" sz="2000" i="1" dirty="0"/>
              <a:t> </a:t>
            </a:r>
            <a:r>
              <a:rPr lang="el-GR" altLang="es-CR" sz="2000" dirty="0"/>
              <a:t>φ</a:t>
            </a:r>
            <a:r>
              <a:rPr lang="es-CR" altLang="es-CR" sz="2000" dirty="0"/>
              <a:t>(</a:t>
            </a:r>
            <a:r>
              <a:rPr lang="es-CR" altLang="es-CR" sz="2000" i="1" dirty="0"/>
              <a:t>n</a:t>
            </a:r>
            <a:r>
              <a:rPr lang="es-CR" altLang="es-CR" sz="2000" dirty="0"/>
              <a:t>)) → </a:t>
            </a:r>
            <a:r>
              <a:rPr lang="es-CR" altLang="es-CR" sz="2000" i="1" dirty="0" err="1"/>
              <a:t>ed</a:t>
            </a:r>
            <a:r>
              <a:rPr lang="es-CR" altLang="es-CR" sz="2000" dirty="0"/>
              <a:t> ≡ 1 (mod</a:t>
            </a:r>
            <a:r>
              <a:rPr lang="es-CR" altLang="es-CR" sz="2000" i="1" dirty="0"/>
              <a:t> </a:t>
            </a:r>
            <a:r>
              <a:rPr lang="es-CR" altLang="es-CR" sz="2000" dirty="0"/>
              <a:t>(</a:t>
            </a:r>
            <a:r>
              <a:rPr lang="es-CR" altLang="es-CR" sz="2000" i="1" dirty="0"/>
              <a:t>p</a:t>
            </a:r>
            <a:r>
              <a:rPr lang="es-CR" altLang="es-CR" sz="2000" dirty="0"/>
              <a:t>-1)(</a:t>
            </a:r>
            <a:r>
              <a:rPr lang="es-CR" altLang="es-CR" sz="2000" i="1" dirty="0"/>
              <a:t>q</a:t>
            </a:r>
            <a:r>
              <a:rPr lang="es-CR" altLang="es-CR" sz="2000" dirty="0"/>
              <a:t>-1)), </a:t>
            </a:r>
            <a:r>
              <a:rPr lang="es-CR" altLang="es-CR" sz="2000" i="1" dirty="0"/>
              <a:t>d</a:t>
            </a:r>
            <a:r>
              <a:rPr lang="es-CR" altLang="es-CR" sz="2000" dirty="0"/>
              <a:t> se usa como el exponente de la clave privada</a:t>
            </a:r>
          </a:p>
          <a:p>
            <a:pPr lvl="1"/>
            <a:r>
              <a:rPr lang="es-CR" altLang="es-CR" sz="1800" i="1" dirty="0"/>
              <a:t>d</a:t>
            </a:r>
            <a:r>
              <a:rPr lang="es-CR" altLang="es-CR" sz="1800" dirty="0"/>
              <a:t> es el inverso modular de </a:t>
            </a:r>
            <a:r>
              <a:rPr lang="es-CR" altLang="es-CR" sz="1800" i="1" dirty="0"/>
              <a:t>e</a:t>
            </a:r>
            <a:r>
              <a:rPr lang="es-CR" altLang="es-CR" sz="1800" dirty="0"/>
              <a:t> mod</a:t>
            </a:r>
            <a:r>
              <a:rPr lang="es-CR" altLang="es-CR" sz="1800" i="1" dirty="0"/>
              <a:t> </a:t>
            </a:r>
            <a:r>
              <a:rPr lang="el-GR" altLang="es-CR" sz="1800" dirty="0"/>
              <a:t>φ</a:t>
            </a:r>
            <a:r>
              <a:rPr lang="es-CR" altLang="es-CR" sz="1800" dirty="0"/>
              <a:t>(</a:t>
            </a:r>
            <a:r>
              <a:rPr lang="es-CR" altLang="es-CR" sz="1800" i="1" dirty="0"/>
              <a:t>n</a:t>
            </a:r>
            <a:r>
              <a:rPr lang="es-CR" altLang="es-CR" sz="1800" dirty="0"/>
              <a:t>)</a:t>
            </a:r>
          </a:p>
          <a:p>
            <a:pPr lvl="1"/>
            <a:r>
              <a:rPr lang="es-CR" altLang="es-CR" sz="1800" dirty="0"/>
              <a:t>Se calcula mediante el algoritmo de Euclides</a:t>
            </a:r>
          </a:p>
          <a:p>
            <a:pPr lvl="1"/>
            <a:r>
              <a:rPr lang="es-CR" altLang="es-CR" sz="2000" dirty="0"/>
              <a:t>Se cumple que </a:t>
            </a:r>
            <a:r>
              <a:rPr lang="es-CR" altLang="es-CR" sz="2000" i="1" dirty="0" err="1"/>
              <a:t>ed</a:t>
            </a:r>
            <a:r>
              <a:rPr lang="es-CR" altLang="es-CR" sz="2000" dirty="0"/>
              <a:t> = 1 + </a:t>
            </a:r>
            <a:r>
              <a:rPr lang="es-CR" altLang="es-CR" sz="2000" i="1" dirty="0"/>
              <a:t>k</a:t>
            </a:r>
            <a:r>
              <a:rPr lang="es-CR" altLang="es-CR" sz="2000" dirty="0"/>
              <a:t>(</a:t>
            </a:r>
            <a:r>
              <a:rPr lang="es-CR" altLang="es-CR" sz="2000" i="1" dirty="0"/>
              <a:t>p</a:t>
            </a:r>
            <a:r>
              <a:rPr lang="es-CR" altLang="es-CR" sz="2000" dirty="0"/>
              <a:t>-1)(</a:t>
            </a:r>
            <a:r>
              <a:rPr lang="es-CR" altLang="es-CR" sz="2000" i="1" dirty="0"/>
              <a:t>q</a:t>
            </a:r>
            <a:r>
              <a:rPr lang="es-CR" altLang="es-CR" sz="2000" dirty="0"/>
              <a:t>-1) para cualquier entero </a:t>
            </a:r>
            <a:r>
              <a:rPr lang="es-CR" altLang="es-CR" sz="2000" i="1" dirty="0"/>
              <a:t>k</a:t>
            </a:r>
            <a:r>
              <a:rPr lang="es-CR" altLang="es-CR" sz="2000" dirty="0"/>
              <a:t>. </a:t>
            </a:r>
          </a:p>
          <a:p>
            <a:r>
              <a:rPr lang="es-CR" altLang="es-CR" sz="2000" dirty="0"/>
              <a:t>La </a:t>
            </a:r>
            <a:r>
              <a:rPr lang="es-CR" altLang="es-CR" sz="2000" b="1" dirty="0"/>
              <a:t>clave pública </a:t>
            </a:r>
            <a:r>
              <a:rPr lang="es-CR" altLang="es-CR" sz="2000" dirty="0"/>
              <a:t>será el par de números (</a:t>
            </a:r>
            <a:r>
              <a:rPr lang="es-CR" altLang="es-CR" sz="2000" i="1" dirty="0" err="1"/>
              <a:t>e</a:t>
            </a:r>
            <a:r>
              <a:rPr lang="es-CR" altLang="es-CR" sz="2000" dirty="0" err="1"/>
              <a:t>,</a:t>
            </a:r>
            <a:r>
              <a:rPr lang="es-CR" altLang="es-CR" sz="2000" i="1" dirty="0" err="1"/>
              <a:t>n</a:t>
            </a:r>
            <a:r>
              <a:rPr lang="es-CR" altLang="es-CR" sz="2000" dirty="0"/>
              <a:t>), que pueden ser conocidos por cualquiera.</a:t>
            </a:r>
          </a:p>
          <a:p>
            <a:r>
              <a:rPr lang="es-CR" altLang="es-CR" sz="2000" dirty="0"/>
              <a:t>La </a:t>
            </a:r>
            <a:r>
              <a:rPr lang="es-CR" altLang="es-CR" sz="2000" b="1" dirty="0"/>
              <a:t>clave privada</a:t>
            </a:r>
            <a:r>
              <a:rPr lang="es-CR" altLang="es-CR" sz="2000" dirty="0"/>
              <a:t> será el par de números (</a:t>
            </a:r>
            <a:r>
              <a:rPr lang="es-CR" altLang="es-CR" sz="2000" i="1" dirty="0" err="1"/>
              <a:t>d</a:t>
            </a:r>
            <a:r>
              <a:rPr lang="es-CR" altLang="es-CR" sz="2000" dirty="0" err="1"/>
              <a:t>,</a:t>
            </a:r>
            <a:r>
              <a:rPr lang="es-CR" altLang="es-CR" sz="2000" i="1" dirty="0" err="1"/>
              <a:t>n</a:t>
            </a:r>
            <a:r>
              <a:rPr lang="es-CR" altLang="es-CR" sz="2000" dirty="0"/>
              <a:t>), e</a:t>
            </a:r>
            <a:r>
              <a:rPr lang="es-CR" altLang="es-CR" sz="1800" dirty="0"/>
              <a:t>ste número </a:t>
            </a:r>
            <a:r>
              <a:rPr lang="es-CR" altLang="es-CR" sz="1800" i="1" dirty="0"/>
              <a:t>d</a:t>
            </a:r>
            <a:r>
              <a:rPr lang="es-CR" altLang="es-CR" sz="1800" dirty="0"/>
              <a:t> debe mantenerse secreto y sólo será conocido por el propietario del par de claves.</a:t>
            </a:r>
          </a:p>
          <a:p>
            <a:endParaRPr lang="es-CR" altLang="es-CR" sz="2000" dirty="0"/>
          </a:p>
        </p:txBody>
      </p:sp>
      <p:sp>
        <p:nvSpPr>
          <p:cNvPr id="163844" name="Slide Number Placeholder 3">
            <a:extLst>
              <a:ext uri="{FF2B5EF4-FFF2-40B4-BE49-F238E27FC236}">
                <a16:creationId xmlns:a16="http://schemas.microsoft.com/office/drawing/2014/main" id="{955F02C6-EBFB-4772-8910-F24A525A9F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B511C5B-FA01-40FD-9FDE-43DA9CAEA306}" type="slidenum">
              <a:rPr lang="es-ES" altLang="es-CR" sz="2000" smtClean="0">
                <a:solidFill>
                  <a:schemeClr val="tx2"/>
                </a:solidFill>
              </a:rPr>
              <a:pPr>
                <a:spcBef>
                  <a:spcPct val="0"/>
                </a:spcBef>
                <a:buClrTx/>
                <a:buSzTx/>
                <a:buFontTx/>
                <a:buNone/>
              </a:pPr>
              <a:t>98</a:t>
            </a:fld>
            <a:endParaRPr lang="es-ES" altLang="es-CR" sz="2000">
              <a:solidFill>
                <a:schemeClr val="tx2"/>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0176B60B-3AF1-4A16-B696-4864AFE5448E}"/>
              </a:ext>
            </a:extLst>
          </p:cNvPr>
          <p:cNvSpPr>
            <a:spLocks noGrp="1"/>
          </p:cNvSpPr>
          <p:nvPr>
            <p:ph type="title"/>
          </p:nvPr>
        </p:nvSpPr>
        <p:spPr/>
        <p:txBody>
          <a:bodyPr/>
          <a:lstStyle/>
          <a:p>
            <a:r>
              <a:rPr lang="es-CR" altLang="es-CR"/>
              <a:t>Sistema de Cifrado RSA</a:t>
            </a:r>
            <a:br>
              <a:rPr lang="es-CR" altLang="es-CR"/>
            </a:br>
            <a:r>
              <a:rPr lang="es-CR" altLang="es-CR"/>
              <a:t>Generación de Claves</a:t>
            </a:r>
          </a:p>
        </p:txBody>
      </p:sp>
      <p:sp>
        <p:nvSpPr>
          <p:cNvPr id="163843" name="Content Placeholder 2">
            <a:extLst>
              <a:ext uri="{FF2B5EF4-FFF2-40B4-BE49-F238E27FC236}">
                <a16:creationId xmlns:a16="http://schemas.microsoft.com/office/drawing/2014/main" id="{05F5245E-D53E-4231-AC0B-87C5A8FCF370}"/>
              </a:ext>
            </a:extLst>
          </p:cNvPr>
          <p:cNvSpPr>
            <a:spLocks noGrp="1"/>
          </p:cNvSpPr>
          <p:nvPr>
            <p:ph idx="1"/>
          </p:nvPr>
        </p:nvSpPr>
        <p:spPr/>
        <p:txBody>
          <a:bodyPr/>
          <a:lstStyle/>
          <a:p>
            <a:r>
              <a:rPr lang="es-CR" dirty="0"/>
              <a:t>Para una mayor eficiencia los siguientes valores se calculan de antemano y se almacenan como parte de la clave privada:</a:t>
            </a:r>
          </a:p>
          <a:p>
            <a:pPr lvl="1"/>
            <a:r>
              <a:rPr lang="es-CR" dirty="0"/>
              <a:t>Los primos para la generación de las claves: </a:t>
            </a:r>
            <a:r>
              <a:rPr lang="es-CR" i="1" dirty="0"/>
              <a:t>p </a:t>
            </a:r>
            <a:r>
              <a:rPr lang="es-CR" dirty="0"/>
              <a:t>y </a:t>
            </a:r>
            <a:r>
              <a:rPr lang="es-CR" i="1" dirty="0"/>
              <a:t>q</a:t>
            </a:r>
            <a:r>
              <a:rPr lang="es-CR" dirty="0"/>
              <a:t>.</a:t>
            </a:r>
          </a:p>
          <a:p>
            <a:pPr lvl="1"/>
            <a:r>
              <a:rPr lang="es-CR" altLang="es-CR" sz="2400" i="1" dirty="0"/>
              <a:t>d</a:t>
            </a:r>
            <a:r>
              <a:rPr lang="es-CR" altLang="es-CR" sz="2400" dirty="0"/>
              <a:t> mod</a:t>
            </a:r>
            <a:r>
              <a:rPr lang="es-CR" altLang="es-CR" sz="2400" i="1" dirty="0"/>
              <a:t> </a:t>
            </a:r>
            <a:r>
              <a:rPr lang="es-CR" altLang="es-CR" sz="2400" dirty="0"/>
              <a:t>(</a:t>
            </a:r>
            <a:r>
              <a:rPr lang="es-CR" altLang="es-CR" sz="2400" i="1" dirty="0"/>
              <a:t>p – </a:t>
            </a:r>
            <a:r>
              <a:rPr lang="es-CR" altLang="es-CR" sz="2400" dirty="0"/>
              <a:t>1)  y </a:t>
            </a:r>
            <a:r>
              <a:rPr lang="es-CR" altLang="es-CR" sz="2000" i="1" dirty="0"/>
              <a:t>d</a:t>
            </a:r>
            <a:r>
              <a:rPr lang="es-CR" altLang="es-CR" sz="2000" dirty="0"/>
              <a:t> mod</a:t>
            </a:r>
            <a:r>
              <a:rPr lang="es-CR" altLang="es-CR" sz="2000" i="1" dirty="0"/>
              <a:t> </a:t>
            </a:r>
            <a:r>
              <a:rPr lang="es-CR" altLang="es-CR" sz="2000" dirty="0"/>
              <a:t>(</a:t>
            </a:r>
            <a:r>
              <a:rPr lang="es-CR" altLang="es-CR" sz="2000" i="1" dirty="0"/>
              <a:t>q – </a:t>
            </a:r>
            <a:r>
              <a:rPr lang="es-CR" altLang="es-CR" sz="2000" dirty="0"/>
              <a:t>1)</a:t>
            </a:r>
          </a:p>
          <a:p>
            <a:pPr lvl="1"/>
            <a:r>
              <a:rPr lang="es-CR" altLang="es-CR" i="1" dirty="0"/>
              <a:t>q</a:t>
            </a:r>
            <a:r>
              <a:rPr lang="es-CR" altLang="es-CR" baseline="30000" dirty="0"/>
              <a:t>-1</a:t>
            </a:r>
            <a:r>
              <a:rPr lang="es-CR" altLang="es-CR" dirty="0"/>
              <a:t> mod </a:t>
            </a:r>
            <a:r>
              <a:rPr lang="es-CR" altLang="es-CR" i="1" dirty="0"/>
              <a:t>p</a:t>
            </a:r>
          </a:p>
          <a:p>
            <a:r>
              <a:rPr lang="es-CR" altLang="es-CR" dirty="0"/>
              <a:t>URL: </a:t>
            </a:r>
            <a:r>
              <a:rPr lang="es-CR" altLang="es-CR" dirty="0">
                <a:hlinkClick r:id="rId2"/>
              </a:rPr>
              <a:t>https://es.wikipedia.org/wiki/PKCS</a:t>
            </a:r>
            <a:r>
              <a:rPr lang="es-CR" altLang="es-CR" dirty="0"/>
              <a:t>.</a:t>
            </a:r>
          </a:p>
          <a:p>
            <a:endParaRPr lang="es-CR" altLang="es-CR" dirty="0"/>
          </a:p>
        </p:txBody>
      </p:sp>
      <p:sp>
        <p:nvSpPr>
          <p:cNvPr id="163844" name="Slide Number Placeholder 3">
            <a:extLst>
              <a:ext uri="{FF2B5EF4-FFF2-40B4-BE49-F238E27FC236}">
                <a16:creationId xmlns:a16="http://schemas.microsoft.com/office/drawing/2014/main" id="{955F02C6-EBFB-4772-8910-F24A525A9F2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24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2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0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1600">
                <a:solidFill>
                  <a:schemeClr val="tx1"/>
                </a:solidFill>
                <a:latin typeface="Times New Roman" panose="02020603050405020304" pitchFamily="18" charset="0"/>
              </a:defRPr>
            </a:lvl9pPr>
          </a:lstStyle>
          <a:p>
            <a:pPr>
              <a:spcBef>
                <a:spcPct val="0"/>
              </a:spcBef>
              <a:buClrTx/>
              <a:buSzTx/>
              <a:buFontTx/>
              <a:buNone/>
            </a:pPr>
            <a:fld id="{1B511C5B-FA01-40FD-9FDE-43DA9CAEA306}" type="slidenum">
              <a:rPr lang="es-ES" altLang="es-CR" sz="2000" smtClean="0">
                <a:solidFill>
                  <a:schemeClr val="tx2"/>
                </a:solidFill>
              </a:rPr>
              <a:pPr>
                <a:spcBef>
                  <a:spcPct val="0"/>
                </a:spcBef>
                <a:buClrTx/>
                <a:buSzTx/>
                <a:buFontTx/>
                <a:buNone/>
              </a:pPr>
              <a:t>99</a:t>
            </a:fld>
            <a:endParaRPr lang="es-ES" altLang="es-CR" sz="2000">
              <a:solidFill>
                <a:schemeClr val="tx2"/>
              </a:solidFill>
            </a:endParaRPr>
          </a:p>
        </p:txBody>
      </p:sp>
    </p:spTree>
    <p:extLst>
      <p:ext uri="{BB962C8B-B14F-4D97-AF65-F5344CB8AC3E}">
        <p14:creationId xmlns:p14="http://schemas.microsoft.com/office/powerpoint/2010/main" val="3840579223"/>
      </p:ext>
    </p:extLst>
  </p:cSld>
  <p:clrMapOvr>
    <a:masterClrMapping/>
  </p:clrMapOvr>
</p:sld>
</file>

<file path=ppt/theme/theme1.xml><?xml version="1.0" encoding="utf-8"?>
<a:theme xmlns:a="http://schemas.openxmlformats.org/drawingml/2006/main" name="RI">
  <a:themeElements>
    <a:clrScheme name="RI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R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24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24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RI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RI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RI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I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RI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8747</TotalTime>
  <Words>15195</Words>
  <Application>Microsoft Office PowerPoint</Application>
  <PresentationFormat>On-screen Show (4:3)</PresentationFormat>
  <Paragraphs>1550</Paragraphs>
  <Slides>165</Slides>
  <Notes>119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165</vt:i4>
      </vt:variant>
    </vt:vector>
  </HeadingPairs>
  <TitlesOfParts>
    <vt:vector size="173" baseType="lpstr">
      <vt:lpstr>Cambria Math</vt:lpstr>
      <vt:lpstr>Symbol</vt:lpstr>
      <vt:lpstr>Times New Roman</vt:lpstr>
      <vt:lpstr>Wingdings</vt:lpstr>
      <vt:lpstr>RI</vt:lpstr>
      <vt:lpstr>Ecuación</vt:lpstr>
      <vt:lpstr>Equation</vt:lpstr>
      <vt:lpstr>Visio</vt:lpstr>
      <vt:lpstr>Teoría de Números</vt:lpstr>
      <vt:lpstr>Introducción</vt:lpstr>
      <vt:lpstr>Múltiplos y Divisores</vt:lpstr>
      <vt:lpstr>Múltiplos y Divisores (cont.)</vt:lpstr>
      <vt:lpstr>Múltiplos y Divisores (cont.)</vt:lpstr>
      <vt:lpstr>Múltiplos y Divisores (cont.)</vt:lpstr>
      <vt:lpstr>Múltiplos y Divisores (cont.)</vt:lpstr>
      <vt:lpstr>Congruencias y Aritmética Modular</vt:lpstr>
      <vt:lpstr>Congruencias y Aritmética Modular (cont.)</vt:lpstr>
      <vt:lpstr>Congruencias y Aritmética Modular (cont.)</vt:lpstr>
      <vt:lpstr>Congruencias y Aritmética Modular (cont.)</vt:lpstr>
      <vt:lpstr>Propiedades de las Congruencias</vt:lpstr>
      <vt:lpstr>Propiedades de las Congruencias (cont.)</vt:lpstr>
      <vt:lpstr>Números Primos y Compuestos</vt:lpstr>
      <vt:lpstr>Números Primos y Compuestos (cont.)</vt:lpstr>
      <vt:lpstr>Números Primos y Compuestos (cont.)</vt:lpstr>
      <vt:lpstr>Números Primos y Compuestos (cont.)</vt:lpstr>
      <vt:lpstr>Números Primos y Compuestos (cont.)</vt:lpstr>
      <vt:lpstr>Números Primos y Compuestos (cont.)</vt:lpstr>
      <vt:lpstr>Números Primos y Compuestos (cont.)</vt:lpstr>
      <vt:lpstr>Divisores Comunes</vt:lpstr>
      <vt:lpstr>Máximo Común Divisor (MCD)</vt:lpstr>
      <vt:lpstr>Máximo Común Divisor (MCD) (cont.)</vt:lpstr>
      <vt:lpstr>Máximo Común Divisor (MCD) (cont.)</vt:lpstr>
      <vt:lpstr>Máximo Común Divisor (MCD) (cont.)</vt:lpstr>
      <vt:lpstr>Máximo Común Divisor (MCD) (cont.)</vt:lpstr>
      <vt:lpstr>Mínimo Común Múltiplo (MCM)</vt:lpstr>
      <vt:lpstr>Mínimo Común Múltiplo (MCM) (cont.)</vt:lpstr>
      <vt:lpstr>Primos Relativos</vt:lpstr>
      <vt:lpstr>Primos Relativos (cont.)</vt:lpstr>
      <vt:lpstr>Factorización Única</vt:lpstr>
      <vt:lpstr>Cálculo del MCD – Algoritmo de Euclides</vt:lpstr>
      <vt:lpstr>Cálculo del MCD – Algoritmo de Euclides (cont.)</vt:lpstr>
      <vt:lpstr>Cálculo del MCD – Algoritmo de Euclides (cont.)</vt:lpstr>
      <vt:lpstr>Cálculo del MCD – Algoritmo de Euclides (cont.)</vt:lpstr>
      <vt:lpstr>Cálculo del MCD – Algoritmo de Euclides (cont.)</vt:lpstr>
      <vt:lpstr>Cálculo del MCD – Algoritmo de Euclides (cont.)</vt:lpstr>
      <vt:lpstr>Cálculo del MCD – Algoritmo de Euclides (cont.)</vt:lpstr>
      <vt:lpstr>Cálculo del MCD – Algoritmo de Euclides (cont.)</vt:lpstr>
      <vt:lpstr>Cálculo del MCD – Algoritmo de Euclides (cont.)</vt:lpstr>
      <vt:lpstr>Cálculo del MCD – Algoritmo de Euclides (cont.)</vt:lpstr>
      <vt:lpstr>Cálculo del MCD – Algoritmo de Euclides (cont.)</vt:lpstr>
      <vt:lpstr>Cálculo del MCD – Algoritmo de Euclides (cont.)</vt:lpstr>
      <vt:lpstr>Cálculo del MCD – Algoritmo de Euclides (cont.)</vt:lpstr>
      <vt:lpstr>Cálculo del MCD – Algoritmo de Euclides (cont.)</vt:lpstr>
      <vt:lpstr>Cálculo del MCD – Algoritmo de Euclides (cont.)</vt:lpstr>
      <vt:lpstr>Exponenciación Modular</vt:lpstr>
      <vt:lpstr>Exponenciación Modular (cont.)</vt:lpstr>
      <vt:lpstr>Inverso Aritmética Modular</vt:lpstr>
      <vt:lpstr>Inverso Aritmética Modular (cont.)</vt:lpstr>
      <vt:lpstr>Ecuaciones Lineales Modulares</vt:lpstr>
      <vt:lpstr>Ecuaciones Lineales Modulares (cont.)</vt:lpstr>
      <vt:lpstr>Ecuaciones Lineales Modulares (cont.)</vt:lpstr>
      <vt:lpstr>Ecuaciones Lineales Modulares (cont.)</vt:lpstr>
      <vt:lpstr>Ecuaciones Lineales Modulares (cont.)</vt:lpstr>
      <vt:lpstr>Ecuaciones Lineales Modulares (cont.)</vt:lpstr>
      <vt:lpstr>Ecuaciones Lineales Modulares Algoritmo de Euclides Extendido e Inverso Aritmético Modular</vt:lpstr>
      <vt:lpstr>Teorema Chino del Resto</vt:lpstr>
      <vt:lpstr>Teorema Chino del Resto (cont.)</vt:lpstr>
      <vt:lpstr>Teorema Chino del Resto (cont.)</vt:lpstr>
      <vt:lpstr>Método Sustitución hacia Atrás</vt:lpstr>
      <vt:lpstr>Método Sustitución hacia Atrás</vt:lpstr>
      <vt:lpstr>Teorema de Fermat</vt:lpstr>
      <vt:lpstr>Teorema de Fermat (cont.)</vt:lpstr>
      <vt:lpstr>Teorema de Fermat (cont.)</vt:lpstr>
      <vt:lpstr>Teorema de Fermat (cont.)</vt:lpstr>
      <vt:lpstr>Teorema de Euler</vt:lpstr>
      <vt:lpstr>Teorema de Euler (cont.)</vt:lpstr>
      <vt:lpstr>Teorema de Euler (cont.)</vt:lpstr>
      <vt:lpstr>Teorema de Euler (cont.)</vt:lpstr>
      <vt:lpstr>Teorema de Euler (cont.)</vt:lpstr>
      <vt:lpstr>Raíces Primitivas y Discretos Logaritmos</vt:lpstr>
      <vt:lpstr>Raíces Primitivas y Discretos Logaritmos (cont.)</vt:lpstr>
      <vt:lpstr>Criptografía</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Criptografía (cont.)</vt:lpstr>
      <vt:lpstr>Sistema de Cifrado RSA</vt:lpstr>
      <vt:lpstr>Sistema de Cifrado RSA (cont.)</vt:lpstr>
      <vt:lpstr>Sistema de Cifrado RSA Generación de Claves</vt:lpstr>
      <vt:lpstr>Sistema de Cifrado RSA Generación de Claves</vt:lpstr>
      <vt:lpstr>Sistema de Cifrado RSA Generación de Claves</vt:lpstr>
      <vt:lpstr>Sistema de Cifrado RSA Cifrado y Descifrado del Mensaje</vt:lpstr>
      <vt:lpstr>Sistema de Cifrado RSA Ejemplo</vt:lpstr>
      <vt:lpstr>Sistema de Cifrado RSA Ejemplo</vt:lpstr>
      <vt:lpstr>Protocolos de Criptografía Intercambio de Claves</vt:lpstr>
      <vt:lpstr>Protocolos de Criptografía Intercambio de Claves (cont.)</vt:lpstr>
      <vt:lpstr>Protocolos de Criptografía Intercambio de Claves (cont.)</vt:lpstr>
      <vt:lpstr>Protocolos de Criptografía Intercambio de Claves (cont.)</vt:lpstr>
      <vt:lpstr>Protocolos de Criptografía Intercambio de Claves (cont.)</vt:lpstr>
      <vt:lpstr>Protocolos de Criptografía Firma Digital</vt:lpstr>
      <vt:lpstr>Protocolos de Criptografía Firma Digital (cont.)</vt:lpstr>
      <vt:lpstr>Protocolos de Criptografía Firma Digital (cont.)</vt:lpstr>
      <vt:lpstr>Protocolos de Criptografía Firma Digital (cont.)</vt:lpstr>
      <vt:lpstr>Protocolos de Criptografía Firma Digital (cont.)</vt:lpstr>
      <vt:lpstr>Protocolos de Criptografía Firma Digital (cont.)</vt:lpstr>
      <vt:lpstr>Protocolos de Criptografía Firma Digital (cont.)</vt:lpstr>
      <vt:lpstr>Protocolos de Criptografía Firma Digital (cont.)</vt:lpstr>
      <vt:lpstr>Criptografía (cont.)</vt:lpstr>
      <vt:lpstr>Códigos Binarios de Números Decimales</vt:lpstr>
      <vt:lpstr>Códigos Binarios de Números Decimales (cont.)</vt:lpstr>
      <vt:lpstr>Códigos Binarios de Números Decimales (cont.)</vt:lpstr>
      <vt:lpstr>Códigos Binarios de Números Decimales (cont.)</vt:lpstr>
      <vt:lpstr>Códigos Binarios de Números Decimales – Código BCD</vt:lpstr>
      <vt:lpstr>Códigos Binarios de Números Decimales – Código BCD (cont.)</vt:lpstr>
      <vt:lpstr>Códigos Binarios de Números Decimales – Código BCD (cont.)</vt:lpstr>
      <vt:lpstr>Códigos Binarios de Números Decimales – Código BCD (cont.)</vt:lpstr>
      <vt:lpstr>Códigos Binarios de Números Decimales – Código BCD (cont.)</vt:lpstr>
      <vt:lpstr>Códigos Binarios de Números Decimales – Código BCD (cont.)</vt:lpstr>
      <vt:lpstr>Códigos Binarios de Números Decimales – Código BCD (cont.)</vt:lpstr>
      <vt:lpstr>Códigos Binarios de Números Decimales – Código BCD (cont.)</vt:lpstr>
      <vt:lpstr>Códigos Binarios de Números Decimales – Código BCD (cont.)</vt:lpstr>
      <vt:lpstr>Código Gray</vt:lpstr>
      <vt:lpstr>Código Gray (cont.)</vt:lpstr>
      <vt:lpstr>Código Gray (cont.)</vt:lpstr>
      <vt:lpstr>Código Gray (cont.)</vt:lpstr>
      <vt:lpstr>Código Gray (cont.)</vt:lpstr>
      <vt:lpstr>Código Gray (cont.)</vt:lpstr>
      <vt:lpstr>Código Gray (cont.)</vt:lpstr>
      <vt:lpstr>Códigos de Caracteres o Alfanuméricos</vt:lpstr>
      <vt:lpstr>Códigos de Caracteres o Alfanuméricos (cont.)</vt:lpstr>
      <vt:lpstr>Códigos de Detección y Corrección de Errores</vt:lpstr>
      <vt:lpstr>Códigos de Detección y Corrección de Errores (cont.)</vt:lpstr>
      <vt:lpstr>Códigos de Detección y Corrección de Errores – Código de Paridad</vt:lpstr>
      <vt:lpstr>Códigos de Detección y Corrección de Errores – Código de Paridad (cont.)</vt:lpstr>
      <vt:lpstr>Códigos de Detección y Corrección de Errores – Código de Paridad (cont.)</vt:lpstr>
      <vt:lpstr>Códigos de Detección y Corrección de Errores – Código de Paridad (cont.)</vt:lpstr>
      <vt:lpstr>Códigos de Detección y Corrección de Errores – Código de Paridad (cont.)</vt:lpstr>
      <vt:lpstr>Códigos de Detección y Corrección de Errores – Código de Paridad (cont.)</vt:lpstr>
      <vt:lpstr>Códigos de Detección y Corrección de Errores – Código de Paridad (cont.)</vt:lpstr>
      <vt:lpstr>Códigos de Detección y Corrección de Errores – Código de Hamming</vt:lpstr>
      <vt:lpstr>Códigos de Detección y Corrección de Errores – Código de Hamming (cont.)</vt:lpstr>
      <vt:lpstr>Códigos de Detección y Corrección de Errores – Código de Hamming (cont.)</vt:lpstr>
      <vt:lpstr>Códigos de Detección y Corrección de Errores – Código de Hamming (cont.)</vt:lpstr>
      <vt:lpstr>Códigos de Detección y Corrección de Errores – Código de Hamming (cont.)</vt:lpstr>
      <vt:lpstr>Códigos de Detección y Corrección de Errores – Código de Hamming (cont.)</vt:lpstr>
      <vt:lpstr>Códigos de Detección y Corrección de Errores – Código de Hamming (cont.)</vt:lpstr>
      <vt:lpstr>Código de Huffman</vt:lpstr>
      <vt:lpstr>Código de Huffman (cont.)</vt:lpstr>
      <vt:lpstr>Ejemplo del Código de Huffman</vt:lpstr>
      <vt:lpstr>Ejemplo del Código de Huffman (cont.)</vt:lpstr>
      <vt:lpstr>Ejemplo del Código de Huffman (cont.)</vt:lpstr>
      <vt:lpstr>Ejemplo del Código de Huffman (cont.)</vt:lpstr>
      <vt:lpstr>Ejemplo del Código de Huffman (cont.)</vt:lpstr>
      <vt:lpstr>Ejemplo del Código de Huffman (cont.)</vt:lpstr>
      <vt:lpstr>Referencias Bibliográficas</vt:lpstr>
      <vt:lpstr>Referencias Bibliográficas (cont.)</vt:lpstr>
      <vt:lpstr>Referencias Bibliográficas</vt:lpstr>
    </vt:vector>
  </TitlesOfParts>
  <Company>UCR-ECCI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#4</dc:title>
  <dc:creator>Kryscia Daviana Ramirez Benavides</dc:creator>
  <cp:lastModifiedBy>Kryscia Ramírez Benavides</cp:lastModifiedBy>
  <cp:revision>1853</cp:revision>
  <cp:lastPrinted>2017-10-17T20:44:32Z</cp:lastPrinted>
  <dcterms:created xsi:type="dcterms:W3CDTF">2004-08-21T21:36:47Z</dcterms:created>
  <dcterms:modified xsi:type="dcterms:W3CDTF">2019-05-24T19:58:41Z</dcterms:modified>
</cp:coreProperties>
</file>