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01"/>
  </p:notesMasterIdLst>
  <p:handoutMasterIdLst>
    <p:handoutMasterId r:id="rId202"/>
  </p:handoutMasterIdLst>
  <p:sldIdLst>
    <p:sldId id="256" r:id="rId2"/>
    <p:sldId id="561" r:id="rId3"/>
    <p:sldId id="558" r:id="rId4"/>
    <p:sldId id="559" r:id="rId5"/>
    <p:sldId id="563" r:id="rId6"/>
    <p:sldId id="565" r:id="rId7"/>
    <p:sldId id="560" r:id="rId8"/>
    <p:sldId id="594" r:id="rId9"/>
    <p:sldId id="564" r:id="rId10"/>
    <p:sldId id="290" r:id="rId11"/>
    <p:sldId id="551" r:id="rId12"/>
    <p:sldId id="557" r:id="rId13"/>
    <p:sldId id="555" r:id="rId14"/>
    <p:sldId id="552" r:id="rId15"/>
    <p:sldId id="553" r:id="rId16"/>
    <p:sldId id="554" r:id="rId17"/>
    <p:sldId id="556" r:id="rId18"/>
    <p:sldId id="369" r:id="rId19"/>
    <p:sldId id="371" r:id="rId20"/>
    <p:sldId id="370" r:id="rId21"/>
    <p:sldId id="374" r:id="rId22"/>
    <p:sldId id="572" r:id="rId23"/>
    <p:sldId id="373" r:id="rId24"/>
    <p:sldId id="573" r:id="rId25"/>
    <p:sldId id="375" r:id="rId26"/>
    <p:sldId id="376" r:id="rId27"/>
    <p:sldId id="377" r:id="rId28"/>
    <p:sldId id="378" r:id="rId29"/>
    <p:sldId id="566" r:id="rId30"/>
    <p:sldId id="567" r:id="rId31"/>
    <p:sldId id="568" r:id="rId32"/>
    <p:sldId id="569" r:id="rId33"/>
    <p:sldId id="570" r:id="rId34"/>
    <p:sldId id="571" r:id="rId35"/>
    <p:sldId id="575" r:id="rId36"/>
    <p:sldId id="574" r:id="rId37"/>
    <p:sldId id="388" r:id="rId38"/>
    <p:sldId id="380" r:id="rId39"/>
    <p:sldId id="381" r:id="rId40"/>
    <p:sldId id="583" r:id="rId41"/>
    <p:sldId id="576" r:id="rId42"/>
    <p:sldId id="382" r:id="rId43"/>
    <p:sldId id="577" r:id="rId44"/>
    <p:sldId id="383" r:id="rId45"/>
    <p:sldId id="578" r:id="rId46"/>
    <p:sldId id="579" r:id="rId47"/>
    <p:sldId id="580" r:id="rId48"/>
    <p:sldId id="387" r:id="rId49"/>
    <p:sldId id="531" r:id="rId50"/>
    <p:sldId id="581" r:id="rId51"/>
    <p:sldId id="582" r:id="rId52"/>
    <p:sldId id="494" r:id="rId53"/>
    <p:sldId id="495" r:id="rId54"/>
    <p:sldId id="496" r:id="rId55"/>
    <p:sldId id="497" r:id="rId56"/>
    <p:sldId id="498" r:id="rId57"/>
    <p:sldId id="499" r:id="rId58"/>
    <p:sldId id="500" r:id="rId59"/>
    <p:sldId id="501" r:id="rId60"/>
    <p:sldId id="502" r:id="rId61"/>
    <p:sldId id="503" r:id="rId62"/>
    <p:sldId id="504" r:id="rId63"/>
    <p:sldId id="505" r:id="rId64"/>
    <p:sldId id="584" r:id="rId65"/>
    <p:sldId id="506" r:id="rId66"/>
    <p:sldId id="507" r:id="rId67"/>
    <p:sldId id="595" r:id="rId68"/>
    <p:sldId id="508" r:id="rId69"/>
    <p:sldId id="509" r:id="rId70"/>
    <p:sldId id="510" r:id="rId71"/>
    <p:sldId id="511" r:id="rId72"/>
    <p:sldId id="512" r:id="rId73"/>
    <p:sldId id="592" r:id="rId74"/>
    <p:sldId id="514" r:id="rId75"/>
    <p:sldId id="515" r:id="rId76"/>
    <p:sldId id="532" r:id="rId77"/>
    <p:sldId id="533" r:id="rId78"/>
    <p:sldId id="591" r:id="rId79"/>
    <p:sldId id="534" r:id="rId80"/>
    <p:sldId id="516" r:id="rId81"/>
    <p:sldId id="517" r:id="rId82"/>
    <p:sldId id="518" r:id="rId83"/>
    <p:sldId id="519" r:id="rId84"/>
    <p:sldId id="520" r:id="rId85"/>
    <p:sldId id="521" r:id="rId86"/>
    <p:sldId id="522" r:id="rId87"/>
    <p:sldId id="593" r:id="rId88"/>
    <p:sldId id="535" r:id="rId89"/>
    <p:sldId id="585" r:id="rId90"/>
    <p:sldId id="586" r:id="rId91"/>
    <p:sldId id="596" r:id="rId92"/>
    <p:sldId id="536" r:id="rId93"/>
    <p:sldId id="540" r:id="rId94"/>
    <p:sldId id="541" r:id="rId95"/>
    <p:sldId id="543" r:id="rId96"/>
    <p:sldId id="542" r:id="rId97"/>
    <p:sldId id="538" r:id="rId98"/>
    <p:sldId id="587" r:id="rId99"/>
    <p:sldId id="390" r:id="rId100"/>
    <p:sldId id="391" r:id="rId101"/>
    <p:sldId id="392" r:id="rId102"/>
    <p:sldId id="394" r:id="rId103"/>
    <p:sldId id="395" r:id="rId104"/>
    <p:sldId id="396" r:id="rId105"/>
    <p:sldId id="409" r:id="rId106"/>
    <p:sldId id="411" r:id="rId107"/>
    <p:sldId id="412" r:id="rId108"/>
    <p:sldId id="413" r:id="rId109"/>
    <p:sldId id="414" r:id="rId110"/>
    <p:sldId id="415" r:id="rId111"/>
    <p:sldId id="393" r:id="rId112"/>
    <p:sldId id="397" r:id="rId113"/>
    <p:sldId id="398" r:id="rId114"/>
    <p:sldId id="418" r:id="rId115"/>
    <p:sldId id="417" r:id="rId116"/>
    <p:sldId id="416" r:id="rId117"/>
    <p:sldId id="419" r:id="rId118"/>
    <p:sldId id="420" r:id="rId119"/>
    <p:sldId id="421" r:id="rId120"/>
    <p:sldId id="422" r:id="rId121"/>
    <p:sldId id="423" r:id="rId122"/>
    <p:sldId id="424" r:id="rId123"/>
    <p:sldId id="399" r:id="rId124"/>
    <p:sldId id="425" r:id="rId125"/>
    <p:sldId id="428" r:id="rId126"/>
    <p:sldId id="440" r:id="rId127"/>
    <p:sldId id="427" r:id="rId128"/>
    <p:sldId id="429" r:id="rId129"/>
    <p:sldId id="430" r:id="rId130"/>
    <p:sldId id="431" r:id="rId131"/>
    <p:sldId id="400" r:id="rId132"/>
    <p:sldId id="401" r:id="rId133"/>
    <p:sldId id="403" r:id="rId134"/>
    <p:sldId id="433" r:id="rId135"/>
    <p:sldId id="434" r:id="rId136"/>
    <p:sldId id="437" r:id="rId137"/>
    <p:sldId id="432" r:id="rId138"/>
    <p:sldId id="402" r:id="rId139"/>
    <p:sldId id="404" r:id="rId140"/>
    <p:sldId id="405" r:id="rId141"/>
    <p:sldId id="435" r:id="rId142"/>
    <p:sldId id="436" r:id="rId143"/>
    <p:sldId id="438" r:id="rId144"/>
    <p:sldId id="439" r:id="rId145"/>
    <p:sldId id="407" r:id="rId146"/>
    <p:sldId id="408" r:id="rId147"/>
    <p:sldId id="441" r:id="rId148"/>
    <p:sldId id="485" r:id="rId149"/>
    <p:sldId id="486" r:id="rId150"/>
    <p:sldId id="487" r:id="rId151"/>
    <p:sldId id="488" r:id="rId152"/>
    <p:sldId id="489" r:id="rId153"/>
    <p:sldId id="490" r:id="rId154"/>
    <p:sldId id="491" r:id="rId155"/>
    <p:sldId id="492" r:id="rId156"/>
    <p:sldId id="493" r:id="rId157"/>
    <p:sldId id="588" r:id="rId158"/>
    <p:sldId id="589" r:id="rId159"/>
    <p:sldId id="590" r:id="rId160"/>
    <p:sldId id="458" r:id="rId161"/>
    <p:sldId id="459" r:id="rId162"/>
    <p:sldId id="457" r:id="rId163"/>
    <p:sldId id="460" r:id="rId164"/>
    <p:sldId id="461" r:id="rId165"/>
    <p:sldId id="463" r:id="rId166"/>
    <p:sldId id="464" r:id="rId167"/>
    <p:sldId id="465" r:id="rId168"/>
    <p:sldId id="466" r:id="rId169"/>
    <p:sldId id="467" r:id="rId170"/>
    <p:sldId id="469" r:id="rId171"/>
    <p:sldId id="468" r:id="rId172"/>
    <p:sldId id="470" r:id="rId173"/>
    <p:sldId id="483" r:id="rId174"/>
    <p:sldId id="462" r:id="rId175"/>
    <p:sldId id="471" r:id="rId176"/>
    <p:sldId id="472" r:id="rId177"/>
    <p:sldId id="482" r:id="rId178"/>
    <p:sldId id="473" r:id="rId179"/>
    <p:sldId id="474" r:id="rId180"/>
    <p:sldId id="484" r:id="rId181"/>
    <p:sldId id="481" r:id="rId182"/>
    <p:sldId id="544" r:id="rId183"/>
    <p:sldId id="545" r:id="rId184"/>
    <p:sldId id="546" r:id="rId185"/>
    <p:sldId id="547" r:id="rId186"/>
    <p:sldId id="548" r:id="rId187"/>
    <p:sldId id="549" r:id="rId188"/>
    <p:sldId id="442" r:id="rId189"/>
    <p:sldId id="443" r:id="rId190"/>
    <p:sldId id="445" r:id="rId191"/>
    <p:sldId id="447" r:id="rId192"/>
    <p:sldId id="448" r:id="rId193"/>
    <p:sldId id="449" r:id="rId194"/>
    <p:sldId id="450" r:id="rId195"/>
    <p:sldId id="452" r:id="rId196"/>
    <p:sldId id="454" r:id="rId197"/>
    <p:sldId id="455" r:id="rId198"/>
    <p:sldId id="456" r:id="rId199"/>
    <p:sldId id="368" r:id="rId200"/>
  </p:sldIdLst>
  <p:sldSz cx="9144000" cy="6858000" type="screen4x3"/>
  <p:notesSz cx="7099300" cy="10234613"/>
  <p:defaultTextStyle>
    <a:defPPr>
      <a:defRPr lang="es-ES"/>
    </a:defPPr>
    <a:lvl1pPr algn="l" rtl="0" eaLnBrk="0" fontAlgn="base" hangingPunct="0">
      <a:spcBef>
        <a:spcPct val="0"/>
      </a:spcBef>
      <a:spcAft>
        <a:spcPct val="0"/>
      </a:spcAft>
      <a:defRPr kumimoji="1" sz="2400" kern="1200" baseline="300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baseline="30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baseline="30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baseline="30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baseline="300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baseline="300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baseline="300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baseline="300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baseline="300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autoAdjust="0"/>
  </p:normalViewPr>
  <p:slideViewPr>
    <p:cSldViewPr>
      <p:cViewPr varScale="1">
        <p:scale>
          <a:sx n="86" d="100"/>
          <a:sy n="86" d="100"/>
        </p:scale>
        <p:origin x="537"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handoutMaster" Target="handoutMasters/handoutMaster1.xml"/><Relationship Id="rId207"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71.wmf"/><Relationship Id="rId1" Type="http://schemas.openxmlformats.org/officeDocument/2006/relationships/image" Target="../media/image6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6.wmf"/><Relationship Id="rId1" Type="http://schemas.openxmlformats.org/officeDocument/2006/relationships/image" Target="../media/image7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8.wmf"/><Relationship Id="rId1" Type="http://schemas.openxmlformats.org/officeDocument/2006/relationships/image" Target="../media/image7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7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A66840B-3968-482F-9166-9625BBF538AE}"/>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baseline="0">
                <a:latin typeface="Times New Roman" pitchFamily="18" charset="0"/>
              </a:defRPr>
            </a:lvl1pPr>
          </a:lstStyle>
          <a:p>
            <a:pPr>
              <a:defRPr/>
            </a:pPr>
            <a:endParaRPr lang="es-ES"/>
          </a:p>
        </p:txBody>
      </p:sp>
      <p:sp>
        <p:nvSpPr>
          <p:cNvPr id="83971" name="Rectangle 3">
            <a:extLst>
              <a:ext uri="{FF2B5EF4-FFF2-40B4-BE49-F238E27FC236}">
                <a16:creationId xmlns:a16="http://schemas.microsoft.com/office/drawing/2014/main" id="{A607743C-3760-4F10-BBC3-01B07D30B17D}"/>
              </a:ext>
            </a:extLst>
          </p:cNvPr>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baseline="0">
                <a:latin typeface="Times New Roman" pitchFamily="18" charset="0"/>
              </a:defRPr>
            </a:lvl1pPr>
          </a:lstStyle>
          <a:p>
            <a:pPr>
              <a:defRPr/>
            </a:pPr>
            <a:endParaRPr lang="es-ES"/>
          </a:p>
        </p:txBody>
      </p:sp>
      <p:sp>
        <p:nvSpPr>
          <p:cNvPr id="83972" name="Rectangle 4">
            <a:extLst>
              <a:ext uri="{FF2B5EF4-FFF2-40B4-BE49-F238E27FC236}">
                <a16:creationId xmlns:a16="http://schemas.microsoft.com/office/drawing/2014/main" id="{4798BC2C-E4CF-444E-8389-D73C9405F5DA}"/>
              </a:ext>
            </a:extLst>
          </p:cNvPr>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baseline="0">
                <a:latin typeface="Times New Roman" pitchFamily="18" charset="0"/>
              </a:defRPr>
            </a:lvl1pPr>
          </a:lstStyle>
          <a:p>
            <a:pPr>
              <a:defRPr/>
            </a:pPr>
            <a:endParaRPr lang="es-ES"/>
          </a:p>
        </p:txBody>
      </p:sp>
      <p:sp>
        <p:nvSpPr>
          <p:cNvPr id="83973" name="Rectangle 5">
            <a:extLst>
              <a:ext uri="{FF2B5EF4-FFF2-40B4-BE49-F238E27FC236}">
                <a16:creationId xmlns:a16="http://schemas.microsoft.com/office/drawing/2014/main" id="{D00E5431-AF54-4F9B-AE21-17C0F5E5832B}"/>
              </a:ext>
            </a:extLst>
          </p:cNvPr>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baseline="0"/>
            </a:lvl1pPr>
          </a:lstStyle>
          <a:p>
            <a:pPr>
              <a:defRPr/>
            </a:pPr>
            <a:fld id="{2E8B058F-D6BD-4362-9342-24831392536D}" type="slidenum">
              <a:rPr lang="es-ES" altLang="es-CR"/>
              <a:pPr>
                <a:defRPr/>
              </a:pPr>
              <a:t>‹#›</a:t>
            </a:fld>
            <a:endParaRPr lang="es-ES" altLang="es-C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DCE7774-D7BE-4D06-AE2F-2C313A47564E}"/>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baseline="0">
                <a:latin typeface="Times New Roman" pitchFamily="18" charset="0"/>
              </a:defRPr>
            </a:lvl1pPr>
          </a:lstStyle>
          <a:p>
            <a:pPr>
              <a:defRPr/>
            </a:pPr>
            <a:endParaRPr lang="es-ES"/>
          </a:p>
        </p:txBody>
      </p:sp>
      <p:sp>
        <p:nvSpPr>
          <p:cNvPr id="27651" name="Rectangle 3">
            <a:extLst>
              <a:ext uri="{FF2B5EF4-FFF2-40B4-BE49-F238E27FC236}">
                <a16:creationId xmlns:a16="http://schemas.microsoft.com/office/drawing/2014/main" id="{466E8347-AAB6-4000-94DC-8BDB19EF66B1}"/>
              </a:ext>
            </a:extLst>
          </p:cNvPr>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baseline="0">
                <a:latin typeface="Times New Roman" pitchFamily="18" charset="0"/>
              </a:defRPr>
            </a:lvl1pPr>
          </a:lstStyle>
          <a:p>
            <a:pPr>
              <a:defRPr/>
            </a:pPr>
            <a:endParaRPr lang="es-ES"/>
          </a:p>
        </p:txBody>
      </p:sp>
      <p:sp>
        <p:nvSpPr>
          <p:cNvPr id="3076" name="Rectangle 4">
            <a:extLst>
              <a:ext uri="{FF2B5EF4-FFF2-40B4-BE49-F238E27FC236}">
                <a16:creationId xmlns:a16="http://schemas.microsoft.com/office/drawing/2014/main" id="{39325E21-EF1C-43E8-9A82-2BB2C5D1B0A8}"/>
              </a:ext>
            </a:extLst>
          </p:cNvPr>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CF4F6933-340B-46B2-BF2E-0C576E0E2731}"/>
              </a:ext>
            </a:extLst>
          </p:cNvPr>
          <p:cNvSpPr>
            <a:spLocks noGrp="1" noChangeArrowheads="1"/>
          </p:cNvSpPr>
          <p:nvPr>
            <p:ph type="body" sz="quarter" idx="3"/>
          </p:nvPr>
        </p:nvSpPr>
        <p:spPr bwMode="auto">
          <a:xfrm>
            <a:off x="946150" y="4859338"/>
            <a:ext cx="5207000" cy="46069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7654" name="Rectangle 6">
            <a:extLst>
              <a:ext uri="{FF2B5EF4-FFF2-40B4-BE49-F238E27FC236}">
                <a16:creationId xmlns:a16="http://schemas.microsoft.com/office/drawing/2014/main" id="{8080EA4E-0FDB-45CA-97D8-BF2E24DBBA93}"/>
              </a:ext>
            </a:extLst>
          </p:cNvPr>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baseline="0">
                <a:latin typeface="Times New Roman" pitchFamily="18" charset="0"/>
              </a:defRPr>
            </a:lvl1pPr>
          </a:lstStyle>
          <a:p>
            <a:pPr>
              <a:defRPr/>
            </a:pPr>
            <a:endParaRPr lang="es-ES"/>
          </a:p>
        </p:txBody>
      </p:sp>
      <p:sp>
        <p:nvSpPr>
          <p:cNvPr id="27655" name="Rectangle 7">
            <a:extLst>
              <a:ext uri="{FF2B5EF4-FFF2-40B4-BE49-F238E27FC236}">
                <a16:creationId xmlns:a16="http://schemas.microsoft.com/office/drawing/2014/main" id="{99F02090-9A28-4CD2-A1C4-A5C3794FF4ED}"/>
              </a:ext>
            </a:extLst>
          </p:cNvPr>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baseline="0"/>
            </a:lvl1pPr>
          </a:lstStyle>
          <a:p>
            <a:pPr>
              <a:defRPr/>
            </a:pPr>
            <a:fld id="{13C16480-1C33-4C86-B42C-A885FF4050CA}" type="slidenum">
              <a:rPr lang="es-ES" altLang="es-CR"/>
              <a:pPr>
                <a:defRPr/>
              </a:pPr>
              <a:t>‹#›</a:t>
            </a:fld>
            <a:endParaRPr lang="es-ES" altLang="es-C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FCEDB72-AAFB-412E-B5A0-485B18AA37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550BE0-9137-4B5E-9116-D0C1E8C88309}" type="slidenum">
              <a:rPr lang="es-ES" altLang="es-CR" sz="1300" smtClean="0"/>
              <a:pPr>
                <a:spcBef>
                  <a:spcPct val="0"/>
                </a:spcBef>
              </a:pPr>
              <a:t>1</a:t>
            </a:fld>
            <a:endParaRPr lang="es-ES" altLang="es-CR" sz="1300"/>
          </a:p>
        </p:txBody>
      </p:sp>
      <p:sp>
        <p:nvSpPr>
          <p:cNvPr id="6147" name="Rectangle 2">
            <a:extLst>
              <a:ext uri="{FF2B5EF4-FFF2-40B4-BE49-F238E27FC236}">
                <a16:creationId xmlns:a16="http://schemas.microsoft.com/office/drawing/2014/main" id="{5DC9AFDF-83EF-4138-91A2-AE1F38AE364A}"/>
              </a:ext>
            </a:extLst>
          </p:cNvPr>
          <p:cNvSpPr>
            <a:spLocks noGrp="1" noRot="1" noChangeAspect="1" noChangeArrowheads="1" noTextEdit="1"/>
          </p:cNvSpPr>
          <p:nvPr>
            <p:ph type="sldImg"/>
          </p:nvPr>
        </p:nvSpPr>
        <p:spPr>
          <a:xfrm>
            <a:off x="992188" y="768350"/>
            <a:ext cx="5116512" cy="3836988"/>
          </a:xfrm>
          <a:ln/>
        </p:spPr>
      </p:sp>
      <p:sp>
        <p:nvSpPr>
          <p:cNvPr id="6148" name="Rectangle 3">
            <a:extLst>
              <a:ext uri="{FF2B5EF4-FFF2-40B4-BE49-F238E27FC236}">
                <a16:creationId xmlns:a16="http://schemas.microsoft.com/office/drawing/2014/main" id="{8062F235-7122-45C6-9AF9-9FBD6D0AB1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0FC306C-25A7-4D02-8103-FA6C5E9BF5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A047DA-7BFC-428E-B0A6-15657B04A3FB}" type="slidenum">
              <a:rPr lang="es-ES" altLang="es-CR" sz="1300" smtClean="0"/>
              <a:pPr>
                <a:spcBef>
                  <a:spcPct val="0"/>
                </a:spcBef>
              </a:pPr>
              <a:t>25</a:t>
            </a:fld>
            <a:endParaRPr lang="es-ES" altLang="es-CR" sz="1300"/>
          </a:p>
        </p:txBody>
      </p:sp>
      <p:sp>
        <p:nvSpPr>
          <p:cNvPr id="20483" name="Rectangle 2">
            <a:extLst>
              <a:ext uri="{FF2B5EF4-FFF2-40B4-BE49-F238E27FC236}">
                <a16:creationId xmlns:a16="http://schemas.microsoft.com/office/drawing/2014/main" id="{99EBFAB4-60A7-47B8-996F-4FC5D80AF0FB}"/>
              </a:ext>
            </a:extLst>
          </p:cNvPr>
          <p:cNvSpPr>
            <a:spLocks noGrp="1" noRot="1" noChangeAspect="1" noChangeArrowheads="1" noTextEdit="1"/>
          </p:cNvSpPr>
          <p:nvPr>
            <p:ph type="sldImg"/>
          </p:nvPr>
        </p:nvSpPr>
        <p:spPr>
          <a:xfrm>
            <a:off x="992188" y="768350"/>
            <a:ext cx="5116512" cy="3836988"/>
          </a:xfrm>
          <a:ln/>
        </p:spPr>
      </p:sp>
      <p:sp>
        <p:nvSpPr>
          <p:cNvPr id="20484" name="Rectangle 3">
            <a:extLst>
              <a:ext uri="{FF2B5EF4-FFF2-40B4-BE49-F238E27FC236}">
                <a16:creationId xmlns:a16="http://schemas.microsoft.com/office/drawing/2014/main" id="{F7D52833-FF7B-4E81-BDCD-C00AA3B95B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1 Marcador de imagen de diapositiva">
            <a:extLst>
              <a:ext uri="{FF2B5EF4-FFF2-40B4-BE49-F238E27FC236}">
                <a16:creationId xmlns:a16="http://schemas.microsoft.com/office/drawing/2014/main" id="{E624E70A-484B-4ACB-B1A8-420707ED9C25}"/>
              </a:ext>
            </a:extLst>
          </p:cNvPr>
          <p:cNvSpPr>
            <a:spLocks noGrp="1" noRot="1" noChangeAspect="1" noTextEdit="1"/>
          </p:cNvSpPr>
          <p:nvPr>
            <p:ph type="sldImg"/>
          </p:nvPr>
        </p:nvSpPr>
        <p:spPr>
          <a:xfrm>
            <a:off x="992188" y="768350"/>
            <a:ext cx="5114925" cy="3836988"/>
          </a:xfrm>
          <a:ln/>
        </p:spPr>
      </p:sp>
      <p:sp>
        <p:nvSpPr>
          <p:cNvPr id="228355" name="2 Marcador de notas">
            <a:extLst>
              <a:ext uri="{FF2B5EF4-FFF2-40B4-BE49-F238E27FC236}">
                <a16:creationId xmlns:a16="http://schemas.microsoft.com/office/drawing/2014/main" id="{C1F13066-C2CC-4BFD-A793-EE35C24C5E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28356" name="3 Marcador de número de diapositiva">
            <a:extLst>
              <a:ext uri="{FF2B5EF4-FFF2-40B4-BE49-F238E27FC236}">
                <a16:creationId xmlns:a16="http://schemas.microsoft.com/office/drawing/2014/main" id="{444F0EAD-26DD-439E-B45F-484B3B45DC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96417E-4F6A-48B1-A1CE-1ED29C0AAC5D}" type="slidenum">
              <a:rPr lang="es-ES" altLang="es-CR" sz="1300" smtClean="0"/>
              <a:pPr>
                <a:spcBef>
                  <a:spcPct val="0"/>
                </a:spcBef>
              </a:pPr>
              <a:t>169</a:t>
            </a:fld>
            <a:endParaRPr lang="es-ES" altLang="es-CR" sz="130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1 Marcador de imagen de diapositiva">
            <a:extLst>
              <a:ext uri="{FF2B5EF4-FFF2-40B4-BE49-F238E27FC236}">
                <a16:creationId xmlns:a16="http://schemas.microsoft.com/office/drawing/2014/main" id="{7997CB52-2C1B-41C7-9EC5-974136F11C8D}"/>
              </a:ext>
            </a:extLst>
          </p:cNvPr>
          <p:cNvSpPr>
            <a:spLocks noGrp="1" noRot="1" noChangeAspect="1" noTextEdit="1"/>
          </p:cNvSpPr>
          <p:nvPr>
            <p:ph type="sldImg"/>
          </p:nvPr>
        </p:nvSpPr>
        <p:spPr>
          <a:xfrm>
            <a:off x="992188" y="768350"/>
            <a:ext cx="5114925" cy="3836988"/>
          </a:xfrm>
          <a:ln/>
        </p:spPr>
      </p:sp>
      <p:sp>
        <p:nvSpPr>
          <p:cNvPr id="230403" name="2 Marcador de notas">
            <a:extLst>
              <a:ext uri="{FF2B5EF4-FFF2-40B4-BE49-F238E27FC236}">
                <a16:creationId xmlns:a16="http://schemas.microsoft.com/office/drawing/2014/main" id="{DC33982B-DA66-45EE-979A-ED7D686560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30404" name="3 Marcador de número de diapositiva">
            <a:extLst>
              <a:ext uri="{FF2B5EF4-FFF2-40B4-BE49-F238E27FC236}">
                <a16:creationId xmlns:a16="http://schemas.microsoft.com/office/drawing/2014/main" id="{89E90883-F036-42A5-8F5D-0A5444EA65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502C7C-F21F-4DAB-90F8-37C2268E0A9C}" type="slidenum">
              <a:rPr lang="es-ES" altLang="es-CR" sz="1300" smtClean="0"/>
              <a:pPr>
                <a:spcBef>
                  <a:spcPct val="0"/>
                </a:spcBef>
              </a:pPr>
              <a:t>170</a:t>
            </a:fld>
            <a:endParaRPr lang="es-ES" altLang="es-CR" sz="130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1 Marcador de imagen de diapositiva">
            <a:extLst>
              <a:ext uri="{FF2B5EF4-FFF2-40B4-BE49-F238E27FC236}">
                <a16:creationId xmlns:a16="http://schemas.microsoft.com/office/drawing/2014/main" id="{823242AB-7478-4477-9072-19C83CD0C915}"/>
              </a:ext>
            </a:extLst>
          </p:cNvPr>
          <p:cNvSpPr>
            <a:spLocks noGrp="1" noRot="1" noChangeAspect="1" noTextEdit="1"/>
          </p:cNvSpPr>
          <p:nvPr>
            <p:ph type="sldImg"/>
          </p:nvPr>
        </p:nvSpPr>
        <p:spPr>
          <a:xfrm>
            <a:off x="992188" y="768350"/>
            <a:ext cx="5114925" cy="3836988"/>
          </a:xfrm>
          <a:ln/>
        </p:spPr>
      </p:sp>
      <p:sp>
        <p:nvSpPr>
          <p:cNvPr id="232451" name="2 Marcador de notas">
            <a:extLst>
              <a:ext uri="{FF2B5EF4-FFF2-40B4-BE49-F238E27FC236}">
                <a16:creationId xmlns:a16="http://schemas.microsoft.com/office/drawing/2014/main" id="{D901F727-EC50-4410-9930-6E58DAE4DB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32452" name="3 Marcador de número de diapositiva">
            <a:extLst>
              <a:ext uri="{FF2B5EF4-FFF2-40B4-BE49-F238E27FC236}">
                <a16:creationId xmlns:a16="http://schemas.microsoft.com/office/drawing/2014/main" id="{2DC1EA7C-F058-41E7-9D6F-B5D0F544F0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8F16D5-6779-4975-B11F-BE1E425D910F}" type="slidenum">
              <a:rPr lang="es-ES" altLang="es-CR" sz="1300" smtClean="0"/>
              <a:pPr>
                <a:spcBef>
                  <a:spcPct val="0"/>
                </a:spcBef>
              </a:pPr>
              <a:t>171</a:t>
            </a:fld>
            <a:endParaRPr lang="es-ES" altLang="es-CR" sz="13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1 Marcador de imagen de diapositiva">
            <a:extLst>
              <a:ext uri="{FF2B5EF4-FFF2-40B4-BE49-F238E27FC236}">
                <a16:creationId xmlns:a16="http://schemas.microsoft.com/office/drawing/2014/main" id="{16973EB1-6676-4399-9DBA-A229F6782B8C}"/>
              </a:ext>
            </a:extLst>
          </p:cNvPr>
          <p:cNvSpPr>
            <a:spLocks noGrp="1" noRot="1" noChangeAspect="1" noTextEdit="1"/>
          </p:cNvSpPr>
          <p:nvPr>
            <p:ph type="sldImg"/>
          </p:nvPr>
        </p:nvSpPr>
        <p:spPr>
          <a:xfrm>
            <a:off x="992188" y="768350"/>
            <a:ext cx="5114925" cy="3836988"/>
          </a:xfrm>
          <a:ln/>
        </p:spPr>
      </p:sp>
      <p:sp>
        <p:nvSpPr>
          <p:cNvPr id="234499" name="2 Marcador de notas">
            <a:extLst>
              <a:ext uri="{FF2B5EF4-FFF2-40B4-BE49-F238E27FC236}">
                <a16:creationId xmlns:a16="http://schemas.microsoft.com/office/drawing/2014/main" id="{8B32FFF7-B4C6-4A63-92C2-E519BBAA35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34500" name="3 Marcador de número de diapositiva">
            <a:extLst>
              <a:ext uri="{FF2B5EF4-FFF2-40B4-BE49-F238E27FC236}">
                <a16:creationId xmlns:a16="http://schemas.microsoft.com/office/drawing/2014/main" id="{8CC90E88-794B-41ED-AA82-3602A4D3CC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1D0913-630B-4051-9ACB-002F03822B2B}" type="slidenum">
              <a:rPr lang="es-ES" altLang="es-CR" sz="1300" smtClean="0"/>
              <a:pPr>
                <a:spcBef>
                  <a:spcPct val="0"/>
                </a:spcBef>
              </a:pPr>
              <a:t>172</a:t>
            </a:fld>
            <a:endParaRPr lang="es-ES" altLang="es-CR" sz="13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a:extLst>
              <a:ext uri="{FF2B5EF4-FFF2-40B4-BE49-F238E27FC236}">
                <a16:creationId xmlns:a16="http://schemas.microsoft.com/office/drawing/2014/main" id="{BCA080B9-CE9F-4938-BBE3-99DDF632CA64}"/>
              </a:ext>
            </a:extLst>
          </p:cNvPr>
          <p:cNvSpPr>
            <a:spLocks noGrp="1" noRot="1" noChangeAspect="1" noTextEdit="1"/>
          </p:cNvSpPr>
          <p:nvPr>
            <p:ph type="sldImg"/>
          </p:nvPr>
        </p:nvSpPr>
        <p:spPr>
          <a:xfrm>
            <a:off x="992188" y="768350"/>
            <a:ext cx="5114925" cy="3836988"/>
          </a:xfrm>
          <a:ln/>
        </p:spPr>
      </p:sp>
      <p:sp>
        <p:nvSpPr>
          <p:cNvPr id="236547" name="2 Marcador de notas">
            <a:extLst>
              <a:ext uri="{FF2B5EF4-FFF2-40B4-BE49-F238E27FC236}">
                <a16:creationId xmlns:a16="http://schemas.microsoft.com/office/drawing/2014/main" id="{177BDAB4-06C1-4E7A-99FC-BCD5335AD1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36548" name="3 Marcador de número de diapositiva">
            <a:extLst>
              <a:ext uri="{FF2B5EF4-FFF2-40B4-BE49-F238E27FC236}">
                <a16:creationId xmlns:a16="http://schemas.microsoft.com/office/drawing/2014/main" id="{81222310-B344-4E84-9AC2-9FDDE6D05B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93F087-EAC4-4BCB-8DA7-B4923D6B78D4}" type="slidenum">
              <a:rPr lang="es-ES" altLang="es-CR" sz="1300" smtClean="0"/>
              <a:pPr>
                <a:spcBef>
                  <a:spcPct val="0"/>
                </a:spcBef>
              </a:pPr>
              <a:t>173</a:t>
            </a:fld>
            <a:endParaRPr lang="es-ES" altLang="es-CR" sz="13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1 Marcador de imagen de diapositiva">
            <a:extLst>
              <a:ext uri="{FF2B5EF4-FFF2-40B4-BE49-F238E27FC236}">
                <a16:creationId xmlns:a16="http://schemas.microsoft.com/office/drawing/2014/main" id="{CE3A03E4-A637-417F-BC30-B91199FB4A11}"/>
              </a:ext>
            </a:extLst>
          </p:cNvPr>
          <p:cNvSpPr>
            <a:spLocks noGrp="1" noRot="1" noChangeAspect="1" noTextEdit="1"/>
          </p:cNvSpPr>
          <p:nvPr>
            <p:ph type="sldImg"/>
          </p:nvPr>
        </p:nvSpPr>
        <p:spPr>
          <a:xfrm>
            <a:off x="992188" y="768350"/>
            <a:ext cx="5114925" cy="3836988"/>
          </a:xfrm>
          <a:ln/>
        </p:spPr>
      </p:sp>
      <p:sp>
        <p:nvSpPr>
          <p:cNvPr id="238595" name="2 Marcador de notas">
            <a:extLst>
              <a:ext uri="{FF2B5EF4-FFF2-40B4-BE49-F238E27FC236}">
                <a16:creationId xmlns:a16="http://schemas.microsoft.com/office/drawing/2014/main" id="{6A764D04-3D9E-4664-A645-1E97D4E44A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38596" name="3 Marcador de número de diapositiva">
            <a:extLst>
              <a:ext uri="{FF2B5EF4-FFF2-40B4-BE49-F238E27FC236}">
                <a16:creationId xmlns:a16="http://schemas.microsoft.com/office/drawing/2014/main" id="{6C522B23-F466-46FD-A877-D6DE78CA97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B546A-2815-49B7-A1E9-5D173A0D568C}" type="slidenum">
              <a:rPr lang="es-ES" altLang="es-CR" sz="1300" smtClean="0"/>
              <a:pPr>
                <a:spcBef>
                  <a:spcPct val="0"/>
                </a:spcBef>
              </a:pPr>
              <a:t>174</a:t>
            </a:fld>
            <a:endParaRPr lang="es-ES" altLang="es-CR" sz="13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1 Marcador de imagen de diapositiva">
            <a:extLst>
              <a:ext uri="{FF2B5EF4-FFF2-40B4-BE49-F238E27FC236}">
                <a16:creationId xmlns:a16="http://schemas.microsoft.com/office/drawing/2014/main" id="{16E432DB-14CC-4D39-90E6-F1AC8CC9E595}"/>
              </a:ext>
            </a:extLst>
          </p:cNvPr>
          <p:cNvSpPr>
            <a:spLocks noGrp="1" noRot="1" noChangeAspect="1" noTextEdit="1"/>
          </p:cNvSpPr>
          <p:nvPr>
            <p:ph type="sldImg"/>
          </p:nvPr>
        </p:nvSpPr>
        <p:spPr>
          <a:xfrm>
            <a:off x="992188" y="768350"/>
            <a:ext cx="5114925" cy="3836988"/>
          </a:xfrm>
          <a:ln/>
        </p:spPr>
      </p:sp>
      <p:sp>
        <p:nvSpPr>
          <p:cNvPr id="240643" name="2 Marcador de notas">
            <a:extLst>
              <a:ext uri="{FF2B5EF4-FFF2-40B4-BE49-F238E27FC236}">
                <a16:creationId xmlns:a16="http://schemas.microsoft.com/office/drawing/2014/main" id="{D1594AF5-99C8-47AA-9573-6814C773A7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40644" name="3 Marcador de número de diapositiva">
            <a:extLst>
              <a:ext uri="{FF2B5EF4-FFF2-40B4-BE49-F238E27FC236}">
                <a16:creationId xmlns:a16="http://schemas.microsoft.com/office/drawing/2014/main" id="{5B218A39-ADD7-4662-B3CF-331FD0ABF5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1510CF-A519-4519-9F17-5E199679E48C}" type="slidenum">
              <a:rPr lang="es-ES" altLang="es-CR" sz="1300" smtClean="0"/>
              <a:pPr>
                <a:spcBef>
                  <a:spcPct val="0"/>
                </a:spcBef>
              </a:pPr>
              <a:t>175</a:t>
            </a:fld>
            <a:endParaRPr lang="es-ES" altLang="es-CR" sz="130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1 Marcador de imagen de diapositiva">
            <a:extLst>
              <a:ext uri="{FF2B5EF4-FFF2-40B4-BE49-F238E27FC236}">
                <a16:creationId xmlns:a16="http://schemas.microsoft.com/office/drawing/2014/main" id="{0DFD7D79-5F37-447D-B913-421C158EC5D7}"/>
              </a:ext>
            </a:extLst>
          </p:cNvPr>
          <p:cNvSpPr>
            <a:spLocks noGrp="1" noRot="1" noChangeAspect="1" noTextEdit="1"/>
          </p:cNvSpPr>
          <p:nvPr>
            <p:ph type="sldImg"/>
          </p:nvPr>
        </p:nvSpPr>
        <p:spPr>
          <a:xfrm>
            <a:off x="992188" y="768350"/>
            <a:ext cx="5114925" cy="3836988"/>
          </a:xfrm>
          <a:ln/>
        </p:spPr>
      </p:sp>
      <p:sp>
        <p:nvSpPr>
          <p:cNvPr id="242691" name="2 Marcador de notas">
            <a:extLst>
              <a:ext uri="{FF2B5EF4-FFF2-40B4-BE49-F238E27FC236}">
                <a16:creationId xmlns:a16="http://schemas.microsoft.com/office/drawing/2014/main" id="{732C0F58-B9D8-4C45-8717-80D1A7F597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42692" name="3 Marcador de número de diapositiva">
            <a:extLst>
              <a:ext uri="{FF2B5EF4-FFF2-40B4-BE49-F238E27FC236}">
                <a16:creationId xmlns:a16="http://schemas.microsoft.com/office/drawing/2014/main" id="{DC0C42F8-A127-40BB-9C7F-18BECFF620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6E6A75-D5BF-408A-B965-1F07E7B51B1C}" type="slidenum">
              <a:rPr lang="es-ES" altLang="es-CR" sz="1300" smtClean="0"/>
              <a:pPr>
                <a:spcBef>
                  <a:spcPct val="0"/>
                </a:spcBef>
              </a:pPr>
              <a:t>176</a:t>
            </a:fld>
            <a:endParaRPr lang="es-ES" altLang="es-CR" sz="130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1 Marcador de imagen de diapositiva">
            <a:extLst>
              <a:ext uri="{FF2B5EF4-FFF2-40B4-BE49-F238E27FC236}">
                <a16:creationId xmlns:a16="http://schemas.microsoft.com/office/drawing/2014/main" id="{5525D5CB-C44E-4EC8-B7B5-434E8D9A335A}"/>
              </a:ext>
            </a:extLst>
          </p:cNvPr>
          <p:cNvSpPr>
            <a:spLocks noGrp="1" noRot="1" noChangeAspect="1" noTextEdit="1"/>
          </p:cNvSpPr>
          <p:nvPr>
            <p:ph type="sldImg"/>
          </p:nvPr>
        </p:nvSpPr>
        <p:spPr>
          <a:xfrm>
            <a:off x="992188" y="768350"/>
            <a:ext cx="5114925" cy="3836988"/>
          </a:xfrm>
          <a:ln/>
        </p:spPr>
      </p:sp>
      <p:sp>
        <p:nvSpPr>
          <p:cNvPr id="244739" name="2 Marcador de notas">
            <a:extLst>
              <a:ext uri="{FF2B5EF4-FFF2-40B4-BE49-F238E27FC236}">
                <a16:creationId xmlns:a16="http://schemas.microsoft.com/office/drawing/2014/main" id="{173A84C5-9531-47DB-AA3D-E1E40A18ED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44740" name="3 Marcador de número de diapositiva">
            <a:extLst>
              <a:ext uri="{FF2B5EF4-FFF2-40B4-BE49-F238E27FC236}">
                <a16:creationId xmlns:a16="http://schemas.microsoft.com/office/drawing/2014/main" id="{5ABF8797-986B-4C59-9E31-B1F08177D8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BB3BA2-5079-49B3-8D4C-2C2282411AFF}" type="slidenum">
              <a:rPr lang="es-ES" altLang="es-CR" sz="1300" smtClean="0"/>
              <a:pPr>
                <a:spcBef>
                  <a:spcPct val="0"/>
                </a:spcBef>
              </a:pPr>
              <a:t>177</a:t>
            </a:fld>
            <a:endParaRPr lang="es-ES" altLang="es-CR" sz="130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1 Marcador de imagen de diapositiva">
            <a:extLst>
              <a:ext uri="{FF2B5EF4-FFF2-40B4-BE49-F238E27FC236}">
                <a16:creationId xmlns:a16="http://schemas.microsoft.com/office/drawing/2014/main" id="{B87CF177-73DC-4ABE-9C4E-6D58B04758E2}"/>
              </a:ext>
            </a:extLst>
          </p:cNvPr>
          <p:cNvSpPr>
            <a:spLocks noGrp="1" noRot="1" noChangeAspect="1" noTextEdit="1"/>
          </p:cNvSpPr>
          <p:nvPr>
            <p:ph type="sldImg"/>
          </p:nvPr>
        </p:nvSpPr>
        <p:spPr>
          <a:xfrm>
            <a:off x="992188" y="768350"/>
            <a:ext cx="5114925" cy="3836988"/>
          </a:xfrm>
          <a:ln/>
        </p:spPr>
      </p:sp>
      <p:sp>
        <p:nvSpPr>
          <p:cNvPr id="246787" name="2 Marcador de notas">
            <a:extLst>
              <a:ext uri="{FF2B5EF4-FFF2-40B4-BE49-F238E27FC236}">
                <a16:creationId xmlns:a16="http://schemas.microsoft.com/office/drawing/2014/main" id="{D834B231-232D-438D-A9B4-7D60D62F4E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46788" name="3 Marcador de número de diapositiva">
            <a:extLst>
              <a:ext uri="{FF2B5EF4-FFF2-40B4-BE49-F238E27FC236}">
                <a16:creationId xmlns:a16="http://schemas.microsoft.com/office/drawing/2014/main" id="{EE7E3035-59F9-4BBB-9024-9CF7DFA645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5BF080-D747-4FB4-A5B7-6E58D0861A10}" type="slidenum">
              <a:rPr lang="es-ES" altLang="es-CR" sz="1300" smtClean="0"/>
              <a:pPr>
                <a:spcBef>
                  <a:spcPct val="0"/>
                </a:spcBef>
              </a:pPr>
              <a:t>178</a:t>
            </a:fld>
            <a:endParaRPr lang="es-ES" altLang="es-CR"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A4B03AD-26F7-4D80-BC02-366AB3A5F1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E3A02A-BECA-48FB-97A1-293D4897056D}" type="slidenum">
              <a:rPr lang="es-ES" altLang="es-CR" sz="1300" smtClean="0"/>
              <a:pPr>
                <a:spcBef>
                  <a:spcPct val="0"/>
                </a:spcBef>
              </a:pPr>
              <a:t>26</a:t>
            </a:fld>
            <a:endParaRPr lang="es-ES" altLang="es-CR" sz="1300"/>
          </a:p>
        </p:txBody>
      </p:sp>
      <p:sp>
        <p:nvSpPr>
          <p:cNvPr id="22531" name="Rectangle 2">
            <a:extLst>
              <a:ext uri="{FF2B5EF4-FFF2-40B4-BE49-F238E27FC236}">
                <a16:creationId xmlns:a16="http://schemas.microsoft.com/office/drawing/2014/main" id="{9A21C98E-8981-4B2C-B205-994018B1CF23}"/>
              </a:ext>
            </a:extLst>
          </p:cNvPr>
          <p:cNvSpPr>
            <a:spLocks noGrp="1" noRot="1" noChangeAspect="1" noChangeArrowheads="1" noTextEdit="1"/>
          </p:cNvSpPr>
          <p:nvPr>
            <p:ph type="sldImg"/>
          </p:nvPr>
        </p:nvSpPr>
        <p:spPr>
          <a:xfrm>
            <a:off x="992188" y="768350"/>
            <a:ext cx="5116512" cy="3836988"/>
          </a:xfrm>
          <a:ln/>
        </p:spPr>
      </p:sp>
      <p:sp>
        <p:nvSpPr>
          <p:cNvPr id="22532" name="Rectangle 3">
            <a:extLst>
              <a:ext uri="{FF2B5EF4-FFF2-40B4-BE49-F238E27FC236}">
                <a16:creationId xmlns:a16="http://schemas.microsoft.com/office/drawing/2014/main" id="{72826B3A-5E6A-4C4C-88F8-DB26E59933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1 Marcador de imagen de diapositiva">
            <a:extLst>
              <a:ext uri="{FF2B5EF4-FFF2-40B4-BE49-F238E27FC236}">
                <a16:creationId xmlns:a16="http://schemas.microsoft.com/office/drawing/2014/main" id="{9042D6DD-6F70-4B1D-9A77-43CB9FDCABAF}"/>
              </a:ext>
            </a:extLst>
          </p:cNvPr>
          <p:cNvSpPr>
            <a:spLocks noGrp="1" noRot="1" noChangeAspect="1" noTextEdit="1"/>
          </p:cNvSpPr>
          <p:nvPr>
            <p:ph type="sldImg"/>
          </p:nvPr>
        </p:nvSpPr>
        <p:spPr>
          <a:xfrm>
            <a:off x="992188" y="768350"/>
            <a:ext cx="5114925" cy="3836988"/>
          </a:xfrm>
          <a:ln/>
        </p:spPr>
      </p:sp>
      <p:sp>
        <p:nvSpPr>
          <p:cNvPr id="248835" name="2 Marcador de notas">
            <a:extLst>
              <a:ext uri="{FF2B5EF4-FFF2-40B4-BE49-F238E27FC236}">
                <a16:creationId xmlns:a16="http://schemas.microsoft.com/office/drawing/2014/main" id="{C52F9F6E-2E6E-48C9-A2B1-03FC93FF6B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48836" name="3 Marcador de número de diapositiva">
            <a:extLst>
              <a:ext uri="{FF2B5EF4-FFF2-40B4-BE49-F238E27FC236}">
                <a16:creationId xmlns:a16="http://schemas.microsoft.com/office/drawing/2014/main" id="{B107AE26-AD05-4AF3-A8E0-39CB878EC5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433C7F-BDC6-4B11-BF95-D3F75ABD52A2}" type="slidenum">
              <a:rPr lang="es-ES" altLang="es-CR" sz="1300" smtClean="0"/>
              <a:pPr>
                <a:spcBef>
                  <a:spcPct val="0"/>
                </a:spcBef>
              </a:pPr>
              <a:t>179</a:t>
            </a:fld>
            <a:endParaRPr lang="es-ES" altLang="es-CR" sz="13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1 Marcador de imagen de diapositiva">
            <a:extLst>
              <a:ext uri="{FF2B5EF4-FFF2-40B4-BE49-F238E27FC236}">
                <a16:creationId xmlns:a16="http://schemas.microsoft.com/office/drawing/2014/main" id="{3A75D9EE-904E-4968-82A7-938ADC76E4A7}"/>
              </a:ext>
            </a:extLst>
          </p:cNvPr>
          <p:cNvSpPr>
            <a:spLocks noGrp="1" noRot="1" noChangeAspect="1" noTextEdit="1"/>
          </p:cNvSpPr>
          <p:nvPr>
            <p:ph type="sldImg"/>
          </p:nvPr>
        </p:nvSpPr>
        <p:spPr>
          <a:xfrm>
            <a:off x="992188" y="768350"/>
            <a:ext cx="5114925" cy="3836988"/>
          </a:xfrm>
          <a:ln/>
        </p:spPr>
      </p:sp>
      <p:sp>
        <p:nvSpPr>
          <p:cNvPr id="250883" name="2 Marcador de notas">
            <a:extLst>
              <a:ext uri="{FF2B5EF4-FFF2-40B4-BE49-F238E27FC236}">
                <a16:creationId xmlns:a16="http://schemas.microsoft.com/office/drawing/2014/main" id="{8243BD80-8D67-4463-BEDE-896AC72374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50884" name="3 Marcador de número de diapositiva">
            <a:extLst>
              <a:ext uri="{FF2B5EF4-FFF2-40B4-BE49-F238E27FC236}">
                <a16:creationId xmlns:a16="http://schemas.microsoft.com/office/drawing/2014/main" id="{FED54A05-7B5F-485B-B4F1-8AF524410B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D7F462-A7D3-461A-8031-948D45D448A1}" type="slidenum">
              <a:rPr lang="es-ES" altLang="es-CR" sz="1300" smtClean="0"/>
              <a:pPr>
                <a:spcBef>
                  <a:spcPct val="0"/>
                </a:spcBef>
              </a:pPr>
              <a:t>180</a:t>
            </a:fld>
            <a:endParaRPr lang="es-ES" altLang="es-CR" sz="130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1 Marcador de imagen de diapositiva">
            <a:extLst>
              <a:ext uri="{FF2B5EF4-FFF2-40B4-BE49-F238E27FC236}">
                <a16:creationId xmlns:a16="http://schemas.microsoft.com/office/drawing/2014/main" id="{7C9456FC-2FAF-44D8-8951-727AECB16A82}"/>
              </a:ext>
            </a:extLst>
          </p:cNvPr>
          <p:cNvSpPr>
            <a:spLocks noGrp="1" noRot="1" noChangeAspect="1" noTextEdit="1"/>
          </p:cNvSpPr>
          <p:nvPr>
            <p:ph type="sldImg"/>
          </p:nvPr>
        </p:nvSpPr>
        <p:spPr>
          <a:xfrm>
            <a:off x="992188" y="768350"/>
            <a:ext cx="5114925" cy="3836988"/>
          </a:xfrm>
          <a:ln/>
        </p:spPr>
      </p:sp>
      <p:sp>
        <p:nvSpPr>
          <p:cNvPr id="252931" name="2 Marcador de notas">
            <a:extLst>
              <a:ext uri="{FF2B5EF4-FFF2-40B4-BE49-F238E27FC236}">
                <a16:creationId xmlns:a16="http://schemas.microsoft.com/office/drawing/2014/main" id="{04F73F93-85AD-4762-8B71-29C4EC178E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52932" name="3 Marcador de número de diapositiva">
            <a:extLst>
              <a:ext uri="{FF2B5EF4-FFF2-40B4-BE49-F238E27FC236}">
                <a16:creationId xmlns:a16="http://schemas.microsoft.com/office/drawing/2014/main" id="{25730F97-9A48-4BFD-B9D4-3B90977D3A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755397-A794-4F4C-8E5E-8DF2A14BFFA2}" type="slidenum">
              <a:rPr lang="es-ES" altLang="es-CR" sz="1300" smtClean="0"/>
              <a:pPr>
                <a:spcBef>
                  <a:spcPct val="0"/>
                </a:spcBef>
              </a:pPr>
              <a:t>181</a:t>
            </a:fld>
            <a:endParaRPr lang="es-ES" altLang="es-CR" sz="130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1 Marcador de imagen de diapositiva">
            <a:extLst>
              <a:ext uri="{FF2B5EF4-FFF2-40B4-BE49-F238E27FC236}">
                <a16:creationId xmlns:a16="http://schemas.microsoft.com/office/drawing/2014/main" id="{ABDFE1E3-F704-4514-9C6B-2D7F2F1166F4}"/>
              </a:ext>
            </a:extLst>
          </p:cNvPr>
          <p:cNvSpPr>
            <a:spLocks noGrp="1" noRot="1" noChangeAspect="1" noTextEdit="1"/>
          </p:cNvSpPr>
          <p:nvPr>
            <p:ph type="sldImg"/>
          </p:nvPr>
        </p:nvSpPr>
        <p:spPr>
          <a:xfrm>
            <a:off x="992188" y="768350"/>
            <a:ext cx="5114925" cy="3836988"/>
          </a:xfrm>
          <a:ln/>
        </p:spPr>
      </p:sp>
      <p:sp>
        <p:nvSpPr>
          <p:cNvPr id="254979" name="2 Marcador de notas">
            <a:extLst>
              <a:ext uri="{FF2B5EF4-FFF2-40B4-BE49-F238E27FC236}">
                <a16:creationId xmlns:a16="http://schemas.microsoft.com/office/drawing/2014/main" id="{DD709826-FF21-4E68-B0CF-2EAA38A11F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54980" name="3 Marcador de número de diapositiva">
            <a:extLst>
              <a:ext uri="{FF2B5EF4-FFF2-40B4-BE49-F238E27FC236}">
                <a16:creationId xmlns:a16="http://schemas.microsoft.com/office/drawing/2014/main" id="{761D7A68-6412-43BB-9817-62A6101343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AAC46A-E7CC-4CD8-BF72-7849A176BE55}" type="slidenum">
              <a:rPr lang="es-ES" altLang="es-CR" sz="1300" smtClean="0"/>
              <a:pPr>
                <a:spcBef>
                  <a:spcPct val="0"/>
                </a:spcBef>
              </a:pPr>
              <a:t>182</a:t>
            </a:fld>
            <a:endParaRPr lang="es-ES" altLang="es-CR" sz="130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1 Marcador de imagen de diapositiva">
            <a:extLst>
              <a:ext uri="{FF2B5EF4-FFF2-40B4-BE49-F238E27FC236}">
                <a16:creationId xmlns:a16="http://schemas.microsoft.com/office/drawing/2014/main" id="{337BEFD7-9732-4E22-8A6E-4DDE262F5601}"/>
              </a:ext>
            </a:extLst>
          </p:cNvPr>
          <p:cNvSpPr>
            <a:spLocks noGrp="1" noRot="1" noChangeAspect="1" noTextEdit="1"/>
          </p:cNvSpPr>
          <p:nvPr>
            <p:ph type="sldImg"/>
          </p:nvPr>
        </p:nvSpPr>
        <p:spPr>
          <a:xfrm>
            <a:off x="992188" y="768350"/>
            <a:ext cx="5114925" cy="3836988"/>
          </a:xfrm>
          <a:ln/>
        </p:spPr>
      </p:sp>
      <p:sp>
        <p:nvSpPr>
          <p:cNvPr id="257027" name="2 Marcador de notas">
            <a:extLst>
              <a:ext uri="{FF2B5EF4-FFF2-40B4-BE49-F238E27FC236}">
                <a16:creationId xmlns:a16="http://schemas.microsoft.com/office/drawing/2014/main" id="{ED5B5AD0-0A3F-4768-A610-C6385C9282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57028" name="3 Marcador de número de diapositiva">
            <a:extLst>
              <a:ext uri="{FF2B5EF4-FFF2-40B4-BE49-F238E27FC236}">
                <a16:creationId xmlns:a16="http://schemas.microsoft.com/office/drawing/2014/main" id="{7A3784B2-E103-427A-B107-FC26C68146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2496497-7731-4C9B-B08F-52F725222EC1}" type="slidenum">
              <a:rPr lang="es-ES" altLang="es-CR" sz="1300" smtClean="0"/>
              <a:pPr>
                <a:spcBef>
                  <a:spcPct val="0"/>
                </a:spcBef>
              </a:pPr>
              <a:t>183</a:t>
            </a:fld>
            <a:endParaRPr lang="es-ES" altLang="es-CR" sz="13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1 Marcador de imagen de diapositiva">
            <a:extLst>
              <a:ext uri="{FF2B5EF4-FFF2-40B4-BE49-F238E27FC236}">
                <a16:creationId xmlns:a16="http://schemas.microsoft.com/office/drawing/2014/main" id="{60B8763F-F396-488F-ACFA-963397CBD68E}"/>
              </a:ext>
            </a:extLst>
          </p:cNvPr>
          <p:cNvSpPr>
            <a:spLocks noGrp="1" noRot="1" noChangeAspect="1" noTextEdit="1"/>
          </p:cNvSpPr>
          <p:nvPr>
            <p:ph type="sldImg"/>
          </p:nvPr>
        </p:nvSpPr>
        <p:spPr>
          <a:xfrm>
            <a:off x="992188" y="768350"/>
            <a:ext cx="5114925" cy="3836988"/>
          </a:xfrm>
          <a:ln/>
        </p:spPr>
      </p:sp>
      <p:sp>
        <p:nvSpPr>
          <p:cNvPr id="259075" name="2 Marcador de notas">
            <a:extLst>
              <a:ext uri="{FF2B5EF4-FFF2-40B4-BE49-F238E27FC236}">
                <a16:creationId xmlns:a16="http://schemas.microsoft.com/office/drawing/2014/main" id="{3E7EB0CE-61A8-410D-9299-31C6E7EF1C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59076" name="3 Marcador de número de diapositiva">
            <a:extLst>
              <a:ext uri="{FF2B5EF4-FFF2-40B4-BE49-F238E27FC236}">
                <a16:creationId xmlns:a16="http://schemas.microsoft.com/office/drawing/2014/main" id="{7CC1480B-1C3E-43B0-AF10-6E1B023CFB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AEE21B-C3CC-45E6-8543-3113D276F12B}" type="slidenum">
              <a:rPr lang="es-ES" altLang="es-CR" sz="1300" smtClean="0"/>
              <a:pPr>
                <a:spcBef>
                  <a:spcPct val="0"/>
                </a:spcBef>
              </a:pPr>
              <a:t>184</a:t>
            </a:fld>
            <a:endParaRPr lang="es-ES" altLang="es-CR" sz="130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1 Marcador de imagen de diapositiva">
            <a:extLst>
              <a:ext uri="{FF2B5EF4-FFF2-40B4-BE49-F238E27FC236}">
                <a16:creationId xmlns:a16="http://schemas.microsoft.com/office/drawing/2014/main" id="{0F19ADCE-1FEC-4466-BADE-A775E204DDE9}"/>
              </a:ext>
            </a:extLst>
          </p:cNvPr>
          <p:cNvSpPr>
            <a:spLocks noGrp="1" noRot="1" noChangeAspect="1" noTextEdit="1"/>
          </p:cNvSpPr>
          <p:nvPr>
            <p:ph type="sldImg"/>
          </p:nvPr>
        </p:nvSpPr>
        <p:spPr>
          <a:xfrm>
            <a:off x="992188" y="768350"/>
            <a:ext cx="5114925" cy="3836988"/>
          </a:xfrm>
          <a:ln/>
        </p:spPr>
      </p:sp>
      <p:sp>
        <p:nvSpPr>
          <p:cNvPr id="261123" name="2 Marcador de notas">
            <a:extLst>
              <a:ext uri="{FF2B5EF4-FFF2-40B4-BE49-F238E27FC236}">
                <a16:creationId xmlns:a16="http://schemas.microsoft.com/office/drawing/2014/main" id="{48962DC8-5A5C-4DE3-BDEA-479A02C860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61124" name="3 Marcador de número de diapositiva">
            <a:extLst>
              <a:ext uri="{FF2B5EF4-FFF2-40B4-BE49-F238E27FC236}">
                <a16:creationId xmlns:a16="http://schemas.microsoft.com/office/drawing/2014/main" id="{499508FE-D0B9-4958-8D2F-86E90CB570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F7CECB-FDDB-4DA4-9403-30F4D0F16DBD}" type="slidenum">
              <a:rPr lang="es-ES" altLang="es-CR" sz="1300" smtClean="0"/>
              <a:pPr>
                <a:spcBef>
                  <a:spcPct val="0"/>
                </a:spcBef>
              </a:pPr>
              <a:t>185</a:t>
            </a:fld>
            <a:endParaRPr lang="es-ES" altLang="es-CR" sz="130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1 Marcador de imagen de diapositiva">
            <a:extLst>
              <a:ext uri="{FF2B5EF4-FFF2-40B4-BE49-F238E27FC236}">
                <a16:creationId xmlns:a16="http://schemas.microsoft.com/office/drawing/2014/main" id="{0094FCC3-7D11-440D-AABA-3ED7F50F5A3C}"/>
              </a:ext>
            </a:extLst>
          </p:cNvPr>
          <p:cNvSpPr>
            <a:spLocks noGrp="1" noRot="1" noChangeAspect="1" noTextEdit="1"/>
          </p:cNvSpPr>
          <p:nvPr>
            <p:ph type="sldImg"/>
          </p:nvPr>
        </p:nvSpPr>
        <p:spPr>
          <a:xfrm>
            <a:off x="992188" y="768350"/>
            <a:ext cx="5114925" cy="3836988"/>
          </a:xfrm>
          <a:ln/>
        </p:spPr>
      </p:sp>
      <p:sp>
        <p:nvSpPr>
          <p:cNvPr id="263171" name="2 Marcador de notas">
            <a:extLst>
              <a:ext uri="{FF2B5EF4-FFF2-40B4-BE49-F238E27FC236}">
                <a16:creationId xmlns:a16="http://schemas.microsoft.com/office/drawing/2014/main" id="{23521CC5-9348-46D6-AABC-B05C4C1E43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63172" name="3 Marcador de número de diapositiva">
            <a:extLst>
              <a:ext uri="{FF2B5EF4-FFF2-40B4-BE49-F238E27FC236}">
                <a16:creationId xmlns:a16="http://schemas.microsoft.com/office/drawing/2014/main" id="{5E96F31B-21A2-4A35-A40E-5036E60F08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CED80D-5045-4150-814B-F101D466105C}" type="slidenum">
              <a:rPr lang="es-ES" altLang="es-CR" sz="1300" smtClean="0"/>
              <a:pPr>
                <a:spcBef>
                  <a:spcPct val="0"/>
                </a:spcBef>
              </a:pPr>
              <a:t>186</a:t>
            </a:fld>
            <a:endParaRPr lang="es-ES" altLang="es-CR" sz="130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1 Marcador de imagen de diapositiva">
            <a:extLst>
              <a:ext uri="{FF2B5EF4-FFF2-40B4-BE49-F238E27FC236}">
                <a16:creationId xmlns:a16="http://schemas.microsoft.com/office/drawing/2014/main" id="{6A0A1306-52D6-4DA6-A73A-8B3B170D7060}"/>
              </a:ext>
            </a:extLst>
          </p:cNvPr>
          <p:cNvSpPr>
            <a:spLocks noGrp="1" noRot="1" noChangeAspect="1" noTextEdit="1"/>
          </p:cNvSpPr>
          <p:nvPr>
            <p:ph type="sldImg"/>
          </p:nvPr>
        </p:nvSpPr>
        <p:spPr>
          <a:xfrm>
            <a:off x="992188" y="768350"/>
            <a:ext cx="5114925" cy="3836988"/>
          </a:xfrm>
          <a:ln/>
        </p:spPr>
      </p:sp>
      <p:sp>
        <p:nvSpPr>
          <p:cNvPr id="265219" name="2 Marcador de notas">
            <a:extLst>
              <a:ext uri="{FF2B5EF4-FFF2-40B4-BE49-F238E27FC236}">
                <a16:creationId xmlns:a16="http://schemas.microsoft.com/office/drawing/2014/main" id="{9023D87E-89E5-461B-86A0-D45151F35C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65220" name="3 Marcador de número de diapositiva">
            <a:extLst>
              <a:ext uri="{FF2B5EF4-FFF2-40B4-BE49-F238E27FC236}">
                <a16:creationId xmlns:a16="http://schemas.microsoft.com/office/drawing/2014/main" id="{FC6DA1F8-194D-41CD-8C38-4E88C6944F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4C8CC3-0CAD-400E-A8F2-254EEEC6237D}" type="slidenum">
              <a:rPr lang="es-ES" altLang="es-CR" sz="1300" smtClean="0"/>
              <a:pPr>
                <a:spcBef>
                  <a:spcPct val="0"/>
                </a:spcBef>
              </a:pPr>
              <a:t>187</a:t>
            </a:fld>
            <a:endParaRPr lang="es-ES" altLang="es-CR" sz="13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1 Marcador de imagen de diapositiva">
            <a:extLst>
              <a:ext uri="{FF2B5EF4-FFF2-40B4-BE49-F238E27FC236}">
                <a16:creationId xmlns:a16="http://schemas.microsoft.com/office/drawing/2014/main" id="{C80EA5C7-8F26-4112-9255-0234973D4225}"/>
              </a:ext>
            </a:extLst>
          </p:cNvPr>
          <p:cNvSpPr>
            <a:spLocks noGrp="1" noRot="1" noChangeAspect="1" noTextEdit="1"/>
          </p:cNvSpPr>
          <p:nvPr>
            <p:ph type="sldImg"/>
          </p:nvPr>
        </p:nvSpPr>
        <p:spPr>
          <a:xfrm>
            <a:off x="992188" y="768350"/>
            <a:ext cx="5114925" cy="3836988"/>
          </a:xfrm>
          <a:ln/>
        </p:spPr>
      </p:sp>
      <p:sp>
        <p:nvSpPr>
          <p:cNvPr id="267267" name="2 Marcador de notas">
            <a:extLst>
              <a:ext uri="{FF2B5EF4-FFF2-40B4-BE49-F238E27FC236}">
                <a16:creationId xmlns:a16="http://schemas.microsoft.com/office/drawing/2014/main" id="{1129A4DE-B8EF-4784-96BB-4B36C503F3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67268" name="3 Marcador de número de diapositiva">
            <a:extLst>
              <a:ext uri="{FF2B5EF4-FFF2-40B4-BE49-F238E27FC236}">
                <a16:creationId xmlns:a16="http://schemas.microsoft.com/office/drawing/2014/main" id="{7F0171B9-F01A-45D8-8533-7E3379B740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A6A1F6-7D8A-44F4-B656-B3C4C40181E1}" type="slidenum">
              <a:rPr lang="es-ES" altLang="es-CR" sz="1300" smtClean="0"/>
              <a:pPr>
                <a:spcBef>
                  <a:spcPct val="0"/>
                </a:spcBef>
              </a:pPr>
              <a:t>188</a:t>
            </a:fld>
            <a:endParaRPr lang="es-ES" altLang="es-CR"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534C407-BDAB-4926-AA7F-68132B4E28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999C5F-6FF7-4C67-84D7-E255916F920F}" type="slidenum">
              <a:rPr lang="es-ES" altLang="es-CR" sz="1300" smtClean="0"/>
              <a:pPr>
                <a:spcBef>
                  <a:spcPct val="0"/>
                </a:spcBef>
              </a:pPr>
              <a:t>27</a:t>
            </a:fld>
            <a:endParaRPr lang="es-ES" altLang="es-CR" sz="1300"/>
          </a:p>
        </p:txBody>
      </p:sp>
      <p:sp>
        <p:nvSpPr>
          <p:cNvPr id="24579" name="Rectangle 2">
            <a:extLst>
              <a:ext uri="{FF2B5EF4-FFF2-40B4-BE49-F238E27FC236}">
                <a16:creationId xmlns:a16="http://schemas.microsoft.com/office/drawing/2014/main" id="{EE156796-60F9-49C7-92C7-50CC2B36EBC9}"/>
              </a:ext>
            </a:extLst>
          </p:cNvPr>
          <p:cNvSpPr>
            <a:spLocks noGrp="1" noRot="1" noChangeAspect="1" noChangeArrowheads="1" noTextEdit="1"/>
          </p:cNvSpPr>
          <p:nvPr>
            <p:ph type="sldImg"/>
          </p:nvPr>
        </p:nvSpPr>
        <p:spPr>
          <a:xfrm>
            <a:off x="992188" y="768350"/>
            <a:ext cx="5116512" cy="3836988"/>
          </a:xfrm>
          <a:ln/>
        </p:spPr>
      </p:sp>
      <p:sp>
        <p:nvSpPr>
          <p:cNvPr id="24580" name="Rectangle 3">
            <a:extLst>
              <a:ext uri="{FF2B5EF4-FFF2-40B4-BE49-F238E27FC236}">
                <a16:creationId xmlns:a16="http://schemas.microsoft.com/office/drawing/2014/main" id="{6D696316-FF02-40D6-A185-29B85BEB6F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1 Marcador de imagen de diapositiva">
            <a:extLst>
              <a:ext uri="{FF2B5EF4-FFF2-40B4-BE49-F238E27FC236}">
                <a16:creationId xmlns:a16="http://schemas.microsoft.com/office/drawing/2014/main" id="{9BE39587-0EAC-400C-9F5E-C0A9654DCBC1}"/>
              </a:ext>
            </a:extLst>
          </p:cNvPr>
          <p:cNvSpPr>
            <a:spLocks noGrp="1" noRot="1" noChangeAspect="1" noTextEdit="1"/>
          </p:cNvSpPr>
          <p:nvPr>
            <p:ph type="sldImg"/>
          </p:nvPr>
        </p:nvSpPr>
        <p:spPr>
          <a:xfrm>
            <a:off x="992188" y="768350"/>
            <a:ext cx="5114925" cy="3836988"/>
          </a:xfrm>
          <a:ln/>
        </p:spPr>
      </p:sp>
      <p:sp>
        <p:nvSpPr>
          <p:cNvPr id="269315" name="2 Marcador de notas">
            <a:extLst>
              <a:ext uri="{FF2B5EF4-FFF2-40B4-BE49-F238E27FC236}">
                <a16:creationId xmlns:a16="http://schemas.microsoft.com/office/drawing/2014/main" id="{807C8CC5-6B06-427B-BFC3-3545B1C7CE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69316" name="3 Marcador de número de diapositiva">
            <a:extLst>
              <a:ext uri="{FF2B5EF4-FFF2-40B4-BE49-F238E27FC236}">
                <a16:creationId xmlns:a16="http://schemas.microsoft.com/office/drawing/2014/main" id="{E2F6862B-7140-4261-97E4-1CC203E911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63FDE8-5C7B-4A57-81C8-8B9F2F744F33}" type="slidenum">
              <a:rPr lang="es-ES" altLang="es-CR" sz="1300" smtClean="0"/>
              <a:pPr>
                <a:spcBef>
                  <a:spcPct val="0"/>
                </a:spcBef>
              </a:pPr>
              <a:t>189</a:t>
            </a:fld>
            <a:endParaRPr lang="es-ES" altLang="es-CR" sz="130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1 Marcador de imagen de diapositiva">
            <a:extLst>
              <a:ext uri="{FF2B5EF4-FFF2-40B4-BE49-F238E27FC236}">
                <a16:creationId xmlns:a16="http://schemas.microsoft.com/office/drawing/2014/main" id="{C9586B80-0931-41DC-A026-10E1CC7BC54C}"/>
              </a:ext>
            </a:extLst>
          </p:cNvPr>
          <p:cNvSpPr>
            <a:spLocks noGrp="1" noRot="1" noChangeAspect="1" noTextEdit="1"/>
          </p:cNvSpPr>
          <p:nvPr>
            <p:ph type="sldImg"/>
          </p:nvPr>
        </p:nvSpPr>
        <p:spPr>
          <a:xfrm>
            <a:off x="992188" y="768350"/>
            <a:ext cx="5114925" cy="3836988"/>
          </a:xfrm>
          <a:ln/>
        </p:spPr>
      </p:sp>
      <p:sp>
        <p:nvSpPr>
          <p:cNvPr id="271363" name="2 Marcador de notas">
            <a:extLst>
              <a:ext uri="{FF2B5EF4-FFF2-40B4-BE49-F238E27FC236}">
                <a16:creationId xmlns:a16="http://schemas.microsoft.com/office/drawing/2014/main" id="{64817C28-0FD0-40A2-ADF1-5EE56CD285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71364" name="3 Marcador de número de diapositiva">
            <a:extLst>
              <a:ext uri="{FF2B5EF4-FFF2-40B4-BE49-F238E27FC236}">
                <a16:creationId xmlns:a16="http://schemas.microsoft.com/office/drawing/2014/main" id="{5526E66B-A060-4D18-8E06-548FBCDB96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DB224F-19DB-40CB-A480-032A47C744BC}" type="slidenum">
              <a:rPr lang="es-ES" altLang="es-CR" sz="1300" smtClean="0"/>
              <a:pPr>
                <a:spcBef>
                  <a:spcPct val="0"/>
                </a:spcBef>
              </a:pPr>
              <a:t>190</a:t>
            </a:fld>
            <a:endParaRPr lang="es-ES" altLang="es-CR" sz="13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1 Marcador de imagen de diapositiva">
            <a:extLst>
              <a:ext uri="{FF2B5EF4-FFF2-40B4-BE49-F238E27FC236}">
                <a16:creationId xmlns:a16="http://schemas.microsoft.com/office/drawing/2014/main" id="{F7958E2E-B250-4470-A378-3A7C5A92C850}"/>
              </a:ext>
            </a:extLst>
          </p:cNvPr>
          <p:cNvSpPr>
            <a:spLocks noGrp="1" noRot="1" noChangeAspect="1" noTextEdit="1"/>
          </p:cNvSpPr>
          <p:nvPr>
            <p:ph type="sldImg"/>
          </p:nvPr>
        </p:nvSpPr>
        <p:spPr>
          <a:xfrm>
            <a:off x="992188" y="768350"/>
            <a:ext cx="5114925" cy="3836988"/>
          </a:xfrm>
          <a:ln/>
        </p:spPr>
      </p:sp>
      <p:sp>
        <p:nvSpPr>
          <p:cNvPr id="273411" name="2 Marcador de notas">
            <a:extLst>
              <a:ext uri="{FF2B5EF4-FFF2-40B4-BE49-F238E27FC236}">
                <a16:creationId xmlns:a16="http://schemas.microsoft.com/office/drawing/2014/main" id="{CE75DD8A-1142-4F88-9B47-DB226D9CB4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73412" name="3 Marcador de número de diapositiva">
            <a:extLst>
              <a:ext uri="{FF2B5EF4-FFF2-40B4-BE49-F238E27FC236}">
                <a16:creationId xmlns:a16="http://schemas.microsoft.com/office/drawing/2014/main" id="{A07219FF-B755-47CA-A0F7-6A1BF97F8B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B97101-140E-499D-A760-A041E3C58ADB}" type="slidenum">
              <a:rPr lang="es-ES" altLang="es-CR" sz="1300" smtClean="0"/>
              <a:pPr>
                <a:spcBef>
                  <a:spcPct val="0"/>
                </a:spcBef>
              </a:pPr>
              <a:t>191</a:t>
            </a:fld>
            <a:endParaRPr lang="es-ES" altLang="es-CR" sz="13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1 Marcador de imagen de diapositiva">
            <a:extLst>
              <a:ext uri="{FF2B5EF4-FFF2-40B4-BE49-F238E27FC236}">
                <a16:creationId xmlns:a16="http://schemas.microsoft.com/office/drawing/2014/main" id="{FBF530CC-FA90-4A99-8245-28F45C8D39C0}"/>
              </a:ext>
            </a:extLst>
          </p:cNvPr>
          <p:cNvSpPr>
            <a:spLocks noGrp="1" noRot="1" noChangeAspect="1" noTextEdit="1"/>
          </p:cNvSpPr>
          <p:nvPr>
            <p:ph type="sldImg"/>
          </p:nvPr>
        </p:nvSpPr>
        <p:spPr>
          <a:xfrm>
            <a:off x="992188" y="768350"/>
            <a:ext cx="5114925" cy="3836988"/>
          </a:xfrm>
          <a:ln/>
        </p:spPr>
      </p:sp>
      <p:sp>
        <p:nvSpPr>
          <p:cNvPr id="275459" name="2 Marcador de notas">
            <a:extLst>
              <a:ext uri="{FF2B5EF4-FFF2-40B4-BE49-F238E27FC236}">
                <a16:creationId xmlns:a16="http://schemas.microsoft.com/office/drawing/2014/main" id="{2F939167-F2C4-4712-935A-F3B1BCDE64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75460" name="3 Marcador de número de diapositiva">
            <a:extLst>
              <a:ext uri="{FF2B5EF4-FFF2-40B4-BE49-F238E27FC236}">
                <a16:creationId xmlns:a16="http://schemas.microsoft.com/office/drawing/2014/main" id="{7D079E95-94D6-42F5-9FA3-614C6A2CCD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0CF4F7-8CF2-421D-B556-2D86FB24488C}" type="slidenum">
              <a:rPr lang="es-ES" altLang="es-CR" sz="1300" smtClean="0"/>
              <a:pPr>
                <a:spcBef>
                  <a:spcPct val="0"/>
                </a:spcBef>
              </a:pPr>
              <a:t>192</a:t>
            </a:fld>
            <a:endParaRPr lang="es-ES" altLang="es-CR" sz="130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1 Marcador de imagen de diapositiva">
            <a:extLst>
              <a:ext uri="{FF2B5EF4-FFF2-40B4-BE49-F238E27FC236}">
                <a16:creationId xmlns:a16="http://schemas.microsoft.com/office/drawing/2014/main" id="{F6AAC095-956E-4EDA-86FA-4E7EC8394C62}"/>
              </a:ext>
            </a:extLst>
          </p:cNvPr>
          <p:cNvSpPr>
            <a:spLocks noGrp="1" noRot="1" noChangeAspect="1" noTextEdit="1"/>
          </p:cNvSpPr>
          <p:nvPr>
            <p:ph type="sldImg"/>
          </p:nvPr>
        </p:nvSpPr>
        <p:spPr>
          <a:xfrm>
            <a:off x="992188" y="768350"/>
            <a:ext cx="5114925" cy="3836988"/>
          </a:xfrm>
          <a:ln/>
        </p:spPr>
      </p:sp>
      <p:sp>
        <p:nvSpPr>
          <p:cNvPr id="277507" name="2 Marcador de notas">
            <a:extLst>
              <a:ext uri="{FF2B5EF4-FFF2-40B4-BE49-F238E27FC236}">
                <a16:creationId xmlns:a16="http://schemas.microsoft.com/office/drawing/2014/main" id="{366B8101-CCCD-422B-BD13-2D1ED5890A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77508" name="3 Marcador de número de diapositiva">
            <a:extLst>
              <a:ext uri="{FF2B5EF4-FFF2-40B4-BE49-F238E27FC236}">
                <a16:creationId xmlns:a16="http://schemas.microsoft.com/office/drawing/2014/main" id="{92A76778-3AF4-412A-885F-4A85CAA3A4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F2ABA0-A782-4CEE-B637-4A42849E78F9}" type="slidenum">
              <a:rPr lang="es-ES" altLang="es-CR" sz="1300" smtClean="0"/>
              <a:pPr>
                <a:spcBef>
                  <a:spcPct val="0"/>
                </a:spcBef>
              </a:pPr>
              <a:t>193</a:t>
            </a:fld>
            <a:endParaRPr lang="es-ES" altLang="es-CR" sz="130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1 Marcador de imagen de diapositiva">
            <a:extLst>
              <a:ext uri="{FF2B5EF4-FFF2-40B4-BE49-F238E27FC236}">
                <a16:creationId xmlns:a16="http://schemas.microsoft.com/office/drawing/2014/main" id="{681DC030-900E-4FAF-ABBD-6582213D327B}"/>
              </a:ext>
            </a:extLst>
          </p:cNvPr>
          <p:cNvSpPr>
            <a:spLocks noGrp="1" noRot="1" noChangeAspect="1" noTextEdit="1"/>
          </p:cNvSpPr>
          <p:nvPr>
            <p:ph type="sldImg"/>
          </p:nvPr>
        </p:nvSpPr>
        <p:spPr>
          <a:xfrm>
            <a:off x="992188" y="768350"/>
            <a:ext cx="5114925" cy="3836988"/>
          </a:xfrm>
          <a:ln/>
        </p:spPr>
      </p:sp>
      <p:sp>
        <p:nvSpPr>
          <p:cNvPr id="279555" name="2 Marcador de notas">
            <a:extLst>
              <a:ext uri="{FF2B5EF4-FFF2-40B4-BE49-F238E27FC236}">
                <a16:creationId xmlns:a16="http://schemas.microsoft.com/office/drawing/2014/main" id="{6BB20AC0-1FDB-4CA3-AAAC-7B8A6746CD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79556" name="3 Marcador de número de diapositiva">
            <a:extLst>
              <a:ext uri="{FF2B5EF4-FFF2-40B4-BE49-F238E27FC236}">
                <a16:creationId xmlns:a16="http://schemas.microsoft.com/office/drawing/2014/main" id="{75479A34-4833-4BFF-8563-CA252FBAC1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0806A7-71EA-40E4-8FF8-74DBCA8C4A67}" type="slidenum">
              <a:rPr lang="es-ES" altLang="es-CR" sz="1300" smtClean="0"/>
              <a:pPr>
                <a:spcBef>
                  <a:spcPct val="0"/>
                </a:spcBef>
              </a:pPr>
              <a:t>194</a:t>
            </a:fld>
            <a:endParaRPr lang="es-ES" altLang="es-CR" sz="130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1 Marcador de imagen de diapositiva">
            <a:extLst>
              <a:ext uri="{FF2B5EF4-FFF2-40B4-BE49-F238E27FC236}">
                <a16:creationId xmlns:a16="http://schemas.microsoft.com/office/drawing/2014/main" id="{6F8D65B9-1133-4F87-A52D-E009B92B41CF}"/>
              </a:ext>
            </a:extLst>
          </p:cNvPr>
          <p:cNvSpPr>
            <a:spLocks noGrp="1" noRot="1" noChangeAspect="1" noTextEdit="1"/>
          </p:cNvSpPr>
          <p:nvPr>
            <p:ph type="sldImg"/>
          </p:nvPr>
        </p:nvSpPr>
        <p:spPr>
          <a:xfrm>
            <a:off x="992188" y="768350"/>
            <a:ext cx="5114925" cy="3836988"/>
          </a:xfrm>
          <a:ln/>
        </p:spPr>
      </p:sp>
      <p:sp>
        <p:nvSpPr>
          <p:cNvPr id="281603" name="2 Marcador de notas">
            <a:extLst>
              <a:ext uri="{FF2B5EF4-FFF2-40B4-BE49-F238E27FC236}">
                <a16:creationId xmlns:a16="http://schemas.microsoft.com/office/drawing/2014/main" id="{774DA104-DDCC-4E95-9527-380350E64C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81604" name="3 Marcador de número de diapositiva">
            <a:extLst>
              <a:ext uri="{FF2B5EF4-FFF2-40B4-BE49-F238E27FC236}">
                <a16:creationId xmlns:a16="http://schemas.microsoft.com/office/drawing/2014/main" id="{4D459332-4803-498D-98DA-EB23DCB5A0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86F6E8-89B7-46EE-9B3F-B34DF94172BD}" type="slidenum">
              <a:rPr lang="es-ES" altLang="es-CR" sz="1300" smtClean="0"/>
              <a:pPr>
                <a:spcBef>
                  <a:spcPct val="0"/>
                </a:spcBef>
              </a:pPr>
              <a:t>195</a:t>
            </a:fld>
            <a:endParaRPr lang="es-ES" altLang="es-CR" sz="130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1 Marcador de imagen de diapositiva">
            <a:extLst>
              <a:ext uri="{FF2B5EF4-FFF2-40B4-BE49-F238E27FC236}">
                <a16:creationId xmlns:a16="http://schemas.microsoft.com/office/drawing/2014/main" id="{9ABA3EE4-3813-4456-B978-320CEDA50DA7}"/>
              </a:ext>
            </a:extLst>
          </p:cNvPr>
          <p:cNvSpPr>
            <a:spLocks noGrp="1" noRot="1" noChangeAspect="1" noTextEdit="1"/>
          </p:cNvSpPr>
          <p:nvPr>
            <p:ph type="sldImg"/>
          </p:nvPr>
        </p:nvSpPr>
        <p:spPr>
          <a:xfrm>
            <a:off x="992188" y="768350"/>
            <a:ext cx="5114925" cy="3836988"/>
          </a:xfrm>
          <a:ln/>
        </p:spPr>
      </p:sp>
      <p:sp>
        <p:nvSpPr>
          <p:cNvPr id="283651" name="2 Marcador de notas">
            <a:extLst>
              <a:ext uri="{FF2B5EF4-FFF2-40B4-BE49-F238E27FC236}">
                <a16:creationId xmlns:a16="http://schemas.microsoft.com/office/drawing/2014/main" id="{C945360D-B7A7-45B4-AAB4-071EC0CC6D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83652" name="3 Marcador de número de diapositiva">
            <a:extLst>
              <a:ext uri="{FF2B5EF4-FFF2-40B4-BE49-F238E27FC236}">
                <a16:creationId xmlns:a16="http://schemas.microsoft.com/office/drawing/2014/main" id="{DD2DF1C8-62FE-473B-9EE7-73A167A6F3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0FFC26-6AC1-461E-9D3F-FADE31830905}" type="slidenum">
              <a:rPr lang="es-ES" altLang="es-CR" sz="1300" smtClean="0"/>
              <a:pPr>
                <a:spcBef>
                  <a:spcPct val="0"/>
                </a:spcBef>
              </a:pPr>
              <a:t>196</a:t>
            </a:fld>
            <a:endParaRPr lang="es-ES" altLang="es-CR" sz="13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1 Marcador de imagen de diapositiva">
            <a:extLst>
              <a:ext uri="{FF2B5EF4-FFF2-40B4-BE49-F238E27FC236}">
                <a16:creationId xmlns:a16="http://schemas.microsoft.com/office/drawing/2014/main" id="{912F380B-F563-4A66-996F-F1588E303F49}"/>
              </a:ext>
            </a:extLst>
          </p:cNvPr>
          <p:cNvSpPr>
            <a:spLocks noGrp="1" noRot="1" noChangeAspect="1" noTextEdit="1"/>
          </p:cNvSpPr>
          <p:nvPr>
            <p:ph type="sldImg"/>
          </p:nvPr>
        </p:nvSpPr>
        <p:spPr>
          <a:xfrm>
            <a:off x="992188" y="768350"/>
            <a:ext cx="5114925" cy="3836988"/>
          </a:xfrm>
          <a:ln/>
        </p:spPr>
      </p:sp>
      <p:sp>
        <p:nvSpPr>
          <p:cNvPr id="285699" name="2 Marcador de notas">
            <a:extLst>
              <a:ext uri="{FF2B5EF4-FFF2-40B4-BE49-F238E27FC236}">
                <a16:creationId xmlns:a16="http://schemas.microsoft.com/office/drawing/2014/main" id="{B40181D9-BFC3-4DD8-98AA-7638603747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85700" name="3 Marcador de número de diapositiva">
            <a:extLst>
              <a:ext uri="{FF2B5EF4-FFF2-40B4-BE49-F238E27FC236}">
                <a16:creationId xmlns:a16="http://schemas.microsoft.com/office/drawing/2014/main" id="{C4F37014-18EE-4836-B05F-DB65E6DDC9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CA17E2-3EE9-4A8C-B31E-AD3F54F89A38}" type="slidenum">
              <a:rPr lang="es-ES" altLang="es-CR" sz="1300" smtClean="0"/>
              <a:pPr>
                <a:spcBef>
                  <a:spcPct val="0"/>
                </a:spcBef>
              </a:pPr>
              <a:t>197</a:t>
            </a:fld>
            <a:endParaRPr lang="es-ES" altLang="es-CR" sz="130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1 Marcador de imagen de diapositiva">
            <a:extLst>
              <a:ext uri="{FF2B5EF4-FFF2-40B4-BE49-F238E27FC236}">
                <a16:creationId xmlns:a16="http://schemas.microsoft.com/office/drawing/2014/main" id="{C2927648-D453-4C83-A164-7E45E12F768D}"/>
              </a:ext>
            </a:extLst>
          </p:cNvPr>
          <p:cNvSpPr>
            <a:spLocks noGrp="1" noRot="1" noChangeAspect="1" noTextEdit="1"/>
          </p:cNvSpPr>
          <p:nvPr>
            <p:ph type="sldImg"/>
          </p:nvPr>
        </p:nvSpPr>
        <p:spPr>
          <a:xfrm>
            <a:off x="992188" y="768350"/>
            <a:ext cx="5114925" cy="3836988"/>
          </a:xfrm>
          <a:ln/>
        </p:spPr>
      </p:sp>
      <p:sp>
        <p:nvSpPr>
          <p:cNvPr id="287747" name="2 Marcador de notas">
            <a:extLst>
              <a:ext uri="{FF2B5EF4-FFF2-40B4-BE49-F238E27FC236}">
                <a16:creationId xmlns:a16="http://schemas.microsoft.com/office/drawing/2014/main" id="{E6A8011C-174B-4AFA-8C23-60B89510BA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87748" name="3 Marcador de número de diapositiva">
            <a:extLst>
              <a:ext uri="{FF2B5EF4-FFF2-40B4-BE49-F238E27FC236}">
                <a16:creationId xmlns:a16="http://schemas.microsoft.com/office/drawing/2014/main" id="{11A5817F-F9E2-4259-AAFD-8AFE259D80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5AE746-7D83-4E31-9705-E85F110ECA19}" type="slidenum">
              <a:rPr lang="es-ES" altLang="es-CR" sz="1300" smtClean="0"/>
              <a:pPr>
                <a:spcBef>
                  <a:spcPct val="0"/>
                </a:spcBef>
              </a:pPr>
              <a:t>198</a:t>
            </a:fld>
            <a:endParaRPr lang="es-ES" altLang="es-C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776568BC-7CAE-4B26-9CAE-FB056699AE98}"/>
              </a:ext>
            </a:extLst>
          </p:cNvPr>
          <p:cNvSpPr>
            <a:spLocks noGrp="1" noRot="1" noChangeAspect="1" noTextEdit="1"/>
          </p:cNvSpPr>
          <p:nvPr>
            <p:ph type="sldImg"/>
          </p:nvPr>
        </p:nvSpPr>
        <p:spPr>
          <a:xfrm>
            <a:off x="992188" y="768350"/>
            <a:ext cx="5114925" cy="3836988"/>
          </a:xfrm>
          <a:ln/>
        </p:spPr>
      </p:sp>
      <p:sp>
        <p:nvSpPr>
          <p:cNvPr id="28675" name="2 Marcador de notas">
            <a:extLst>
              <a:ext uri="{FF2B5EF4-FFF2-40B4-BE49-F238E27FC236}">
                <a16:creationId xmlns:a16="http://schemas.microsoft.com/office/drawing/2014/main" id="{87255036-618D-4780-A5CE-9D74D98186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8676" name="3 Marcador de número de diapositiva">
            <a:extLst>
              <a:ext uri="{FF2B5EF4-FFF2-40B4-BE49-F238E27FC236}">
                <a16:creationId xmlns:a16="http://schemas.microsoft.com/office/drawing/2014/main" id="{190938E2-BB3C-4B1D-94D2-A38EDD5A09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FC9021-C5FC-45AC-8C5D-4CF68A96CF64}" type="slidenum">
              <a:rPr lang="es-ES" altLang="es-CR" sz="1300" smtClean="0"/>
              <a:pPr>
                <a:spcBef>
                  <a:spcPct val="0"/>
                </a:spcBef>
              </a:pPr>
              <a:t>28</a:t>
            </a:fld>
            <a:endParaRPr lang="es-ES" altLang="es-CR" sz="130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D8DE029E-6FC2-4CB0-A9A7-C11F171AA3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996834-7A57-4C04-B8AE-191669204C15}" type="slidenum">
              <a:rPr lang="es-ES" altLang="es-CR" sz="1300" smtClean="0"/>
              <a:pPr>
                <a:spcBef>
                  <a:spcPct val="0"/>
                </a:spcBef>
              </a:pPr>
              <a:t>199</a:t>
            </a:fld>
            <a:endParaRPr lang="es-ES" altLang="es-CR" sz="1300"/>
          </a:p>
        </p:txBody>
      </p:sp>
      <p:sp>
        <p:nvSpPr>
          <p:cNvPr id="290819" name="Rectangle 2">
            <a:extLst>
              <a:ext uri="{FF2B5EF4-FFF2-40B4-BE49-F238E27FC236}">
                <a16:creationId xmlns:a16="http://schemas.microsoft.com/office/drawing/2014/main" id="{E32C6AF3-66BF-4BDE-BDF6-87C234C1127E}"/>
              </a:ext>
            </a:extLst>
          </p:cNvPr>
          <p:cNvSpPr>
            <a:spLocks noGrp="1" noRot="1" noChangeAspect="1" noChangeArrowheads="1" noTextEdit="1"/>
          </p:cNvSpPr>
          <p:nvPr>
            <p:ph type="sldImg"/>
          </p:nvPr>
        </p:nvSpPr>
        <p:spPr>
          <a:xfrm>
            <a:off x="992188" y="768350"/>
            <a:ext cx="5116512" cy="3836988"/>
          </a:xfrm>
          <a:ln/>
        </p:spPr>
      </p:sp>
      <p:sp>
        <p:nvSpPr>
          <p:cNvPr id="290820" name="Rectangle 3">
            <a:extLst>
              <a:ext uri="{FF2B5EF4-FFF2-40B4-BE49-F238E27FC236}">
                <a16:creationId xmlns:a16="http://schemas.microsoft.com/office/drawing/2014/main" id="{1CD17882-C204-4A78-AA96-9F97BD7B25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A3A355F-6232-4158-A3CB-F197BFFAD9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C2B526-B364-4A96-9C16-52D1EBEFC535}" type="slidenum">
              <a:rPr lang="es-ES" altLang="es-CR" sz="1300" smtClean="0"/>
              <a:pPr>
                <a:spcBef>
                  <a:spcPct val="0"/>
                </a:spcBef>
              </a:pPr>
              <a:t>35</a:t>
            </a:fld>
            <a:endParaRPr lang="es-ES" altLang="es-CR" sz="1300"/>
          </a:p>
        </p:txBody>
      </p:sp>
      <p:sp>
        <p:nvSpPr>
          <p:cNvPr id="10243" name="Rectangle 2">
            <a:extLst>
              <a:ext uri="{FF2B5EF4-FFF2-40B4-BE49-F238E27FC236}">
                <a16:creationId xmlns:a16="http://schemas.microsoft.com/office/drawing/2014/main" id="{97B67D6E-B3A5-4531-A039-902440B82576}"/>
              </a:ext>
            </a:extLst>
          </p:cNvPr>
          <p:cNvSpPr>
            <a:spLocks noGrp="1" noRot="1" noChangeAspect="1" noChangeArrowheads="1" noTextEdit="1"/>
          </p:cNvSpPr>
          <p:nvPr>
            <p:ph type="sldImg"/>
          </p:nvPr>
        </p:nvSpPr>
        <p:spPr>
          <a:xfrm>
            <a:off x="992188" y="768350"/>
            <a:ext cx="5116512" cy="3836988"/>
          </a:xfrm>
          <a:ln/>
        </p:spPr>
      </p:sp>
      <p:sp>
        <p:nvSpPr>
          <p:cNvPr id="10244" name="Rectangle 3">
            <a:extLst>
              <a:ext uri="{FF2B5EF4-FFF2-40B4-BE49-F238E27FC236}">
                <a16:creationId xmlns:a16="http://schemas.microsoft.com/office/drawing/2014/main" id="{6B4EEE4F-2CC0-4691-82FB-4C61A2DA98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2711738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a:extLst>
              <a:ext uri="{FF2B5EF4-FFF2-40B4-BE49-F238E27FC236}">
                <a16:creationId xmlns:a16="http://schemas.microsoft.com/office/drawing/2014/main" id="{2728A66B-7CB9-49F3-96A5-987AE112260C}"/>
              </a:ext>
            </a:extLst>
          </p:cNvPr>
          <p:cNvSpPr>
            <a:spLocks noGrp="1" noRot="1" noChangeAspect="1" noTextEdit="1"/>
          </p:cNvSpPr>
          <p:nvPr>
            <p:ph type="sldImg"/>
          </p:nvPr>
        </p:nvSpPr>
        <p:spPr>
          <a:xfrm>
            <a:off x="992188" y="768350"/>
            <a:ext cx="5114925" cy="3836988"/>
          </a:xfrm>
          <a:ln/>
        </p:spPr>
      </p:sp>
      <p:sp>
        <p:nvSpPr>
          <p:cNvPr id="38915" name="2 Marcador de notas">
            <a:extLst>
              <a:ext uri="{FF2B5EF4-FFF2-40B4-BE49-F238E27FC236}">
                <a16:creationId xmlns:a16="http://schemas.microsoft.com/office/drawing/2014/main" id="{E16B9269-1A27-408D-9155-84A2592FC5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38916" name="3 Marcador de número de diapositiva">
            <a:extLst>
              <a:ext uri="{FF2B5EF4-FFF2-40B4-BE49-F238E27FC236}">
                <a16:creationId xmlns:a16="http://schemas.microsoft.com/office/drawing/2014/main" id="{7DBD9455-3961-40BD-BAF1-804D8F4E19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F5D637-F91E-4291-AA89-184BF6B597EB}" type="slidenum">
              <a:rPr lang="es-ES" altLang="es-CR" sz="1300" smtClean="0"/>
              <a:pPr>
                <a:spcBef>
                  <a:spcPct val="0"/>
                </a:spcBef>
              </a:pPr>
              <a:t>37</a:t>
            </a:fld>
            <a:endParaRPr lang="es-ES" altLang="es-C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71DC9180-C692-4525-8460-F62FE5FACCFD}"/>
              </a:ext>
            </a:extLst>
          </p:cNvPr>
          <p:cNvSpPr>
            <a:spLocks noGrp="1" noRot="1" noChangeAspect="1" noTextEdit="1"/>
          </p:cNvSpPr>
          <p:nvPr>
            <p:ph type="sldImg"/>
          </p:nvPr>
        </p:nvSpPr>
        <p:spPr>
          <a:xfrm>
            <a:off x="992188" y="768350"/>
            <a:ext cx="5114925" cy="3836988"/>
          </a:xfrm>
          <a:ln/>
        </p:spPr>
      </p:sp>
      <p:sp>
        <p:nvSpPr>
          <p:cNvPr id="32771" name="2 Marcador de notas">
            <a:extLst>
              <a:ext uri="{FF2B5EF4-FFF2-40B4-BE49-F238E27FC236}">
                <a16:creationId xmlns:a16="http://schemas.microsoft.com/office/drawing/2014/main" id="{D9E61431-2EB2-49E2-AB8B-4597912207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32772" name="3 Marcador de número de diapositiva">
            <a:extLst>
              <a:ext uri="{FF2B5EF4-FFF2-40B4-BE49-F238E27FC236}">
                <a16:creationId xmlns:a16="http://schemas.microsoft.com/office/drawing/2014/main" id="{1278DB4B-140A-443C-A580-42DD2F65FC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58A7E5-9524-4774-AE21-297DA8B45CBE}" type="slidenum">
              <a:rPr lang="es-ES" altLang="es-CR" sz="1300" smtClean="0"/>
              <a:pPr>
                <a:spcBef>
                  <a:spcPct val="0"/>
                </a:spcBef>
              </a:pPr>
              <a:t>38</a:t>
            </a:fld>
            <a:endParaRPr lang="es-ES" altLang="es-C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BA4191E-3487-45FB-9602-0A643A8FE4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CCFEFE-1010-4438-B77A-EE9EF03B0575}" type="slidenum">
              <a:rPr lang="es-ES" altLang="es-CR" sz="1300" smtClean="0"/>
              <a:pPr>
                <a:spcBef>
                  <a:spcPct val="0"/>
                </a:spcBef>
              </a:pPr>
              <a:t>39</a:t>
            </a:fld>
            <a:endParaRPr lang="es-ES" altLang="es-CR" sz="1300"/>
          </a:p>
        </p:txBody>
      </p:sp>
      <p:sp>
        <p:nvSpPr>
          <p:cNvPr id="34819" name="Rectangle 2">
            <a:extLst>
              <a:ext uri="{FF2B5EF4-FFF2-40B4-BE49-F238E27FC236}">
                <a16:creationId xmlns:a16="http://schemas.microsoft.com/office/drawing/2014/main" id="{C0D41AD2-8BF8-4D08-B307-8162777BAE08}"/>
              </a:ext>
            </a:extLst>
          </p:cNvPr>
          <p:cNvSpPr>
            <a:spLocks noGrp="1" noRot="1" noChangeAspect="1" noChangeArrowheads="1" noTextEdit="1"/>
          </p:cNvSpPr>
          <p:nvPr>
            <p:ph type="sldImg"/>
          </p:nvPr>
        </p:nvSpPr>
        <p:spPr>
          <a:xfrm>
            <a:off x="992188" y="768350"/>
            <a:ext cx="5116512" cy="3836988"/>
          </a:xfrm>
          <a:ln/>
        </p:spPr>
      </p:sp>
      <p:sp>
        <p:nvSpPr>
          <p:cNvPr id="34820" name="Rectangle 3">
            <a:extLst>
              <a:ext uri="{FF2B5EF4-FFF2-40B4-BE49-F238E27FC236}">
                <a16:creationId xmlns:a16="http://schemas.microsoft.com/office/drawing/2014/main" id="{C45CD921-A79E-4B5D-8819-4FBCCD3C9E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71DC9180-C692-4525-8460-F62FE5FACCFD}"/>
              </a:ext>
            </a:extLst>
          </p:cNvPr>
          <p:cNvSpPr>
            <a:spLocks noGrp="1" noRot="1" noChangeAspect="1" noTextEdit="1"/>
          </p:cNvSpPr>
          <p:nvPr>
            <p:ph type="sldImg"/>
          </p:nvPr>
        </p:nvSpPr>
        <p:spPr>
          <a:xfrm>
            <a:off x="992188" y="768350"/>
            <a:ext cx="5114925" cy="3836988"/>
          </a:xfrm>
          <a:ln/>
        </p:spPr>
      </p:sp>
      <p:sp>
        <p:nvSpPr>
          <p:cNvPr id="32771" name="2 Marcador de notas">
            <a:extLst>
              <a:ext uri="{FF2B5EF4-FFF2-40B4-BE49-F238E27FC236}">
                <a16:creationId xmlns:a16="http://schemas.microsoft.com/office/drawing/2014/main" id="{D9E61431-2EB2-49E2-AB8B-4597912207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32772" name="3 Marcador de número de diapositiva">
            <a:extLst>
              <a:ext uri="{FF2B5EF4-FFF2-40B4-BE49-F238E27FC236}">
                <a16:creationId xmlns:a16="http://schemas.microsoft.com/office/drawing/2014/main" id="{1278DB4B-140A-443C-A580-42DD2F65FC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58A7E5-9524-4774-AE21-297DA8B45CBE}" type="slidenum">
              <a:rPr lang="es-ES" altLang="es-CR" sz="1300" smtClean="0"/>
              <a:pPr>
                <a:spcBef>
                  <a:spcPct val="0"/>
                </a:spcBef>
              </a:pPr>
              <a:t>40</a:t>
            </a:fld>
            <a:endParaRPr lang="es-ES" altLang="es-CR" sz="1300"/>
          </a:p>
        </p:txBody>
      </p:sp>
    </p:spTree>
    <p:extLst>
      <p:ext uri="{BB962C8B-B14F-4D97-AF65-F5344CB8AC3E}">
        <p14:creationId xmlns:p14="http://schemas.microsoft.com/office/powerpoint/2010/main" val="2099827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a:extLst>
              <a:ext uri="{FF2B5EF4-FFF2-40B4-BE49-F238E27FC236}">
                <a16:creationId xmlns:a16="http://schemas.microsoft.com/office/drawing/2014/main" id="{5ECE7954-E29A-445B-8FB8-9F407EA26E81}"/>
              </a:ext>
            </a:extLst>
          </p:cNvPr>
          <p:cNvSpPr>
            <a:spLocks noGrp="1" noRot="1" noChangeAspect="1" noTextEdit="1"/>
          </p:cNvSpPr>
          <p:nvPr>
            <p:ph type="sldImg"/>
          </p:nvPr>
        </p:nvSpPr>
        <p:spPr>
          <a:xfrm>
            <a:off x="992188" y="768350"/>
            <a:ext cx="5114925" cy="3836988"/>
          </a:xfrm>
          <a:ln/>
        </p:spPr>
      </p:sp>
      <p:sp>
        <p:nvSpPr>
          <p:cNvPr id="36867" name="2 Marcador de notas">
            <a:extLst>
              <a:ext uri="{FF2B5EF4-FFF2-40B4-BE49-F238E27FC236}">
                <a16:creationId xmlns:a16="http://schemas.microsoft.com/office/drawing/2014/main" id="{416767C4-F012-4008-998A-B6EE2C0E79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36868" name="3 Marcador de número de diapositiva">
            <a:extLst>
              <a:ext uri="{FF2B5EF4-FFF2-40B4-BE49-F238E27FC236}">
                <a16:creationId xmlns:a16="http://schemas.microsoft.com/office/drawing/2014/main" id="{C06D6260-BAAD-4953-9AE1-39AC060A4D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540741-803C-4059-B900-9581F96F1497}" type="slidenum">
              <a:rPr lang="es-ES" altLang="es-CR" sz="1300" smtClean="0"/>
              <a:pPr>
                <a:spcBef>
                  <a:spcPct val="0"/>
                </a:spcBef>
              </a:pPr>
              <a:t>42</a:t>
            </a:fld>
            <a:endParaRPr lang="es-ES" altLang="es-C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B250DC5-A166-4702-9440-D51E3C7C3D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A65245-0CDF-41F8-8644-1378AA4EBAF7}" type="slidenum">
              <a:rPr lang="es-ES" altLang="es-CR" sz="1300" smtClean="0"/>
              <a:pPr>
                <a:spcBef>
                  <a:spcPct val="0"/>
                </a:spcBef>
              </a:pPr>
              <a:t>10</a:t>
            </a:fld>
            <a:endParaRPr lang="es-ES" altLang="es-CR" sz="1300"/>
          </a:p>
        </p:txBody>
      </p:sp>
      <p:sp>
        <p:nvSpPr>
          <p:cNvPr id="8195" name="Rectangle 2">
            <a:extLst>
              <a:ext uri="{FF2B5EF4-FFF2-40B4-BE49-F238E27FC236}">
                <a16:creationId xmlns:a16="http://schemas.microsoft.com/office/drawing/2014/main" id="{DFCEA5A6-C69E-42D5-A316-7B59E5F74C10}"/>
              </a:ext>
            </a:extLst>
          </p:cNvPr>
          <p:cNvSpPr>
            <a:spLocks noGrp="1" noRot="1" noChangeAspect="1" noChangeArrowheads="1" noTextEdit="1"/>
          </p:cNvSpPr>
          <p:nvPr>
            <p:ph type="sldImg"/>
          </p:nvPr>
        </p:nvSpPr>
        <p:spPr>
          <a:xfrm>
            <a:off x="992188" y="768350"/>
            <a:ext cx="5116512" cy="3836988"/>
          </a:xfrm>
          <a:ln/>
        </p:spPr>
      </p:sp>
      <p:sp>
        <p:nvSpPr>
          <p:cNvPr id="8196" name="Rectangle 3">
            <a:extLst>
              <a:ext uri="{FF2B5EF4-FFF2-40B4-BE49-F238E27FC236}">
                <a16:creationId xmlns:a16="http://schemas.microsoft.com/office/drawing/2014/main" id="{E0A04331-2358-4690-8391-4EAE121619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0655D16-FD29-44CF-838F-6C4320B6A4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E5441C-2498-4F07-9609-FE2EF2486640}" type="slidenum">
              <a:rPr lang="es-ES" altLang="es-CR" sz="1300" smtClean="0"/>
              <a:pPr>
                <a:spcBef>
                  <a:spcPct val="0"/>
                </a:spcBef>
              </a:pPr>
              <a:t>44</a:t>
            </a:fld>
            <a:endParaRPr lang="es-ES" altLang="es-CR" sz="1300"/>
          </a:p>
        </p:txBody>
      </p:sp>
      <p:sp>
        <p:nvSpPr>
          <p:cNvPr id="43011" name="Rectangle 2">
            <a:extLst>
              <a:ext uri="{FF2B5EF4-FFF2-40B4-BE49-F238E27FC236}">
                <a16:creationId xmlns:a16="http://schemas.microsoft.com/office/drawing/2014/main" id="{C68238C1-61E7-4B88-876D-11784C204CAC}"/>
              </a:ext>
            </a:extLst>
          </p:cNvPr>
          <p:cNvSpPr>
            <a:spLocks noGrp="1" noRot="1" noChangeAspect="1" noChangeArrowheads="1" noTextEdit="1"/>
          </p:cNvSpPr>
          <p:nvPr>
            <p:ph type="sldImg"/>
          </p:nvPr>
        </p:nvSpPr>
        <p:spPr>
          <a:xfrm>
            <a:off x="992188" y="768350"/>
            <a:ext cx="5116512" cy="3836988"/>
          </a:xfrm>
          <a:ln/>
        </p:spPr>
      </p:sp>
      <p:sp>
        <p:nvSpPr>
          <p:cNvPr id="43012" name="Rectangle 3">
            <a:extLst>
              <a:ext uri="{FF2B5EF4-FFF2-40B4-BE49-F238E27FC236}">
                <a16:creationId xmlns:a16="http://schemas.microsoft.com/office/drawing/2014/main" id="{EA46CF1C-5293-4962-9680-C3B1617C1A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3C4B1A4-6735-46B1-87CF-06159CD56B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0A67F9-3825-4B33-90B4-8A66ABB513E3}" type="slidenum">
              <a:rPr lang="es-ES" altLang="es-CR" sz="1300" smtClean="0"/>
              <a:pPr>
                <a:spcBef>
                  <a:spcPct val="0"/>
                </a:spcBef>
              </a:pPr>
              <a:t>45</a:t>
            </a:fld>
            <a:endParaRPr lang="es-ES" altLang="es-CR" sz="1300"/>
          </a:p>
        </p:txBody>
      </p:sp>
      <p:sp>
        <p:nvSpPr>
          <p:cNvPr id="16387" name="Rectangle 2">
            <a:extLst>
              <a:ext uri="{FF2B5EF4-FFF2-40B4-BE49-F238E27FC236}">
                <a16:creationId xmlns:a16="http://schemas.microsoft.com/office/drawing/2014/main" id="{8DF71986-CB27-403F-8F81-BA2442E46414}"/>
              </a:ext>
            </a:extLst>
          </p:cNvPr>
          <p:cNvSpPr>
            <a:spLocks noGrp="1" noRot="1" noChangeAspect="1" noChangeArrowheads="1" noTextEdit="1"/>
          </p:cNvSpPr>
          <p:nvPr>
            <p:ph type="sldImg"/>
          </p:nvPr>
        </p:nvSpPr>
        <p:spPr>
          <a:xfrm>
            <a:off x="992188" y="768350"/>
            <a:ext cx="5116512" cy="3836988"/>
          </a:xfrm>
          <a:ln/>
        </p:spPr>
      </p:sp>
      <p:sp>
        <p:nvSpPr>
          <p:cNvPr id="16388" name="Rectangle 3">
            <a:extLst>
              <a:ext uri="{FF2B5EF4-FFF2-40B4-BE49-F238E27FC236}">
                <a16:creationId xmlns:a16="http://schemas.microsoft.com/office/drawing/2014/main" id="{C1306EBD-D45D-48C2-A80B-484F07802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695410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8D6F665-35B3-4FFB-AD83-345B3235CF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1BF076-EC5D-4679-813B-A8CFA1DC4951}" type="slidenum">
              <a:rPr lang="es-ES" altLang="es-CR" sz="1300" smtClean="0"/>
              <a:pPr>
                <a:spcBef>
                  <a:spcPct val="0"/>
                </a:spcBef>
              </a:pPr>
              <a:t>46</a:t>
            </a:fld>
            <a:endParaRPr lang="es-ES" altLang="es-CR" sz="1300"/>
          </a:p>
        </p:txBody>
      </p:sp>
      <p:sp>
        <p:nvSpPr>
          <p:cNvPr id="18435" name="Rectangle 2">
            <a:extLst>
              <a:ext uri="{FF2B5EF4-FFF2-40B4-BE49-F238E27FC236}">
                <a16:creationId xmlns:a16="http://schemas.microsoft.com/office/drawing/2014/main" id="{0E66AE58-2A1E-40C9-85B8-1AA43940B5DC}"/>
              </a:ext>
            </a:extLst>
          </p:cNvPr>
          <p:cNvSpPr>
            <a:spLocks noGrp="1" noRot="1" noChangeAspect="1" noChangeArrowheads="1" noTextEdit="1"/>
          </p:cNvSpPr>
          <p:nvPr>
            <p:ph type="sldImg"/>
          </p:nvPr>
        </p:nvSpPr>
        <p:spPr>
          <a:xfrm>
            <a:off x="992188" y="768350"/>
            <a:ext cx="5116512" cy="3836988"/>
          </a:xfrm>
          <a:ln/>
        </p:spPr>
      </p:sp>
      <p:sp>
        <p:nvSpPr>
          <p:cNvPr id="18436" name="Rectangle 3">
            <a:extLst>
              <a:ext uri="{FF2B5EF4-FFF2-40B4-BE49-F238E27FC236}">
                <a16:creationId xmlns:a16="http://schemas.microsoft.com/office/drawing/2014/main" id="{6BC200D7-92F1-4A20-BA65-E2D0B4923F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3074939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A4B03AD-26F7-4D80-BC02-366AB3A5F1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E3A02A-BECA-48FB-97A1-293D4897056D}" type="slidenum">
              <a:rPr lang="es-ES" altLang="es-CR" sz="1300" smtClean="0"/>
              <a:pPr>
                <a:spcBef>
                  <a:spcPct val="0"/>
                </a:spcBef>
              </a:pPr>
              <a:t>47</a:t>
            </a:fld>
            <a:endParaRPr lang="es-ES" altLang="es-CR" sz="1300"/>
          </a:p>
        </p:txBody>
      </p:sp>
      <p:sp>
        <p:nvSpPr>
          <p:cNvPr id="22531" name="Rectangle 2">
            <a:extLst>
              <a:ext uri="{FF2B5EF4-FFF2-40B4-BE49-F238E27FC236}">
                <a16:creationId xmlns:a16="http://schemas.microsoft.com/office/drawing/2014/main" id="{9A21C98E-8981-4B2C-B205-994018B1CF23}"/>
              </a:ext>
            </a:extLst>
          </p:cNvPr>
          <p:cNvSpPr>
            <a:spLocks noGrp="1" noRot="1" noChangeAspect="1" noChangeArrowheads="1" noTextEdit="1"/>
          </p:cNvSpPr>
          <p:nvPr>
            <p:ph type="sldImg"/>
          </p:nvPr>
        </p:nvSpPr>
        <p:spPr>
          <a:xfrm>
            <a:off x="992188" y="768350"/>
            <a:ext cx="5116512" cy="3836988"/>
          </a:xfrm>
          <a:ln/>
        </p:spPr>
      </p:sp>
      <p:sp>
        <p:nvSpPr>
          <p:cNvPr id="22532" name="Rectangle 3">
            <a:extLst>
              <a:ext uri="{FF2B5EF4-FFF2-40B4-BE49-F238E27FC236}">
                <a16:creationId xmlns:a16="http://schemas.microsoft.com/office/drawing/2014/main" id="{72826B3A-5E6A-4C4C-88F8-DB26E59933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3037284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6569E1E-DB66-495C-A30C-22ADDE758A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AE75BD-6675-49D7-9A2E-817C93E2976E}" type="slidenum">
              <a:rPr lang="es-ES" altLang="es-CR" sz="1300" smtClean="0"/>
              <a:pPr>
                <a:spcBef>
                  <a:spcPct val="0"/>
                </a:spcBef>
              </a:pPr>
              <a:t>48</a:t>
            </a:fld>
            <a:endParaRPr lang="es-ES" altLang="es-CR" sz="1300"/>
          </a:p>
        </p:txBody>
      </p:sp>
      <p:sp>
        <p:nvSpPr>
          <p:cNvPr id="45059" name="Rectangle 2">
            <a:extLst>
              <a:ext uri="{FF2B5EF4-FFF2-40B4-BE49-F238E27FC236}">
                <a16:creationId xmlns:a16="http://schemas.microsoft.com/office/drawing/2014/main" id="{3CF037C2-6D1E-492A-8919-D9A600FA8BD5}"/>
              </a:ext>
            </a:extLst>
          </p:cNvPr>
          <p:cNvSpPr>
            <a:spLocks noGrp="1" noRot="1" noChangeAspect="1" noChangeArrowheads="1" noTextEdit="1"/>
          </p:cNvSpPr>
          <p:nvPr>
            <p:ph type="sldImg"/>
          </p:nvPr>
        </p:nvSpPr>
        <p:spPr>
          <a:xfrm>
            <a:off x="992188" y="768350"/>
            <a:ext cx="5116512" cy="3836988"/>
          </a:xfrm>
          <a:ln/>
        </p:spPr>
      </p:sp>
      <p:sp>
        <p:nvSpPr>
          <p:cNvPr id="45060" name="Rectangle 3">
            <a:extLst>
              <a:ext uri="{FF2B5EF4-FFF2-40B4-BE49-F238E27FC236}">
                <a16:creationId xmlns:a16="http://schemas.microsoft.com/office/drawing/2014/main" id="{21730BC8-C06F-4EF4-A715-039EA7953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0C3B5A9-8544-42BC-A6C0-FEC899A1C6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60F0E6-E2E7-4535-B821-143DD1BF138A}" type="slidenum">
              <a:rPr lang="es-ES" altLang="es-CR" sz="1300" smtClean="0"/>
              <a:pPr>
                <a:spcBef>
                  <a:spcPct val="0"/>
                </a:spcBef>
              </a:pPr>
              <a:t>49</a:t>
            </a:fld>
            <a:endParaRPr lang="es-ES" altLang="es-CR" sz="1300"/>
          </a:p>
        </p:txBody>
      </p:sp>
      <p:sp>
        <p:nvSpPr>
          <p:cNvPr id="47107" name="Rectangle 2">
            <a:extLst>
              <a:ext uri="{FF2B5EF4-FFF2-40B4-BE49-F238E27FC236}">
                <a16:creationId xmlns:a16="http://schemas.microsoft.com/office/drawing/2014/main" id="{7D18680B-335A-4C5C-B785-2F6615B5EBA9}"/>
              </a:ext>
            </a:extLst>
          </p:cNvPr>
          <p:cNvSpPr>
            <a:spLocks noGrp="1" noRot="1" noChangeAspect="1" noChangeArrowheads="1" noTextEdit="1"/>
          </p:cNvSpPr>
          <p:nvPr>
            <p:ph type="sldImg"/>
          </p:nvPr>
        </p:nvSpPr>
        <p:spPr>
          <a:xfrm>
            <a:off x="992188" y="768350"/>
            <a:ext cx="5116512" cy="3836988"/>
          </a:xfrm>
          <a:ln/>
        </p:spPr>
      </p:sp>
      <p:sp>
        <p:nvSpPr>
          <p:cNvPr id="47108" name="Rectangle 3">
            <a:extLst>
              <a:ext uri="{FF2B5EF4-FFF2-40B4-BE49-F238E27FC236}">
                <a16:creationId xmlns:a16="http://schemas.microsoft.com/office/drawing/2014/main" id="{9767DF21-3F5C-4F54-92C7-EDA682F750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0C3B5A9-8544-42BC-A6C0-FEC899A1C6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60F0E6-E2E7-4535-B821-143DD1BF138A}" type="slidenum">
              <a:rPr lang="es-ES" altLang="es-CR" sz="1300" smtClean="0"/>
              <a:pPr>
                <a:spcBef>
                  <a:spcPct val="0"/>
                </a:spcBef>
              </a:pPr>
              <a:t>50</a:t>
            </a:fld>
            <a:endParaRPr lang="es-ES" altLang="es-CR" sz="1300"/>
          </a:p>
        </p:txBody>
      </p:sp>
      <p:sp>
        <p:nvSpPr>
          <p:cNvPr id="47107" name="Rectangle 2">
            <a:extLst>
              <a:ext uri="{FF2B5EF4-FFF2-40B4-BE49-F238E27FC236}">
                <a16:creationId xmlns:a16="http://schemas.microsoft.com/office/drawing/2014/main" id="{7D18680B-335A-4C5C-B785-2F6615B5EBA9}"/>
              </a:ext>
            </a:extLst>
          </p:cNvPr>
          <p:cNvSpPr>
            <a:spLocks noGrp="1" noRot="1" noChangeAspect="1" noChangeArrowheads="1" noTextEdit="1"/>
          </p:cNvSpPr>
          <p:nvPr>
            <p:ph type="sldImg"/>
          </p:nvPr>
        </p:nvSpPr>
        <p:spPr>
          <a:xfrm>
            <a:off x="992188" y="768350"/>
            <a:ext cx="5116512" cy="3836988"/>
          </a:xfrm>
          <a:ln/>
        </p:spPr>
      </p:sp>
      <p:sp>
        <p:nvSpPr>
          <p:cNvPr id="47108" name="Rectangle 3">
            <a:extLst>
              <a:ext uri="{FF2B5EF4-FFF2-40B4-BE49-F238E27FC236}">
                <a16:creationId xmlns:a16="http://schemas.microsoft.com/office/drawing/2014/main" id="{9767DF21-3F5C-4F54-92C7-EDA682F750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1421153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8B25C11-64EF-4B19-B519-B017EEA5B1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870361-2768-495B-AD47-30CCB8BAAD23}" type="slidenum">
              <a:rPr lang="es-ES" altLang="es-CR" sz="1300" smtClean="0"/>
              <a:pPr>
                <a:spcBef>
                  <a:spcPct val="0"/>
                </a:spcBef>
              </a:pPr>
              <a:t>65</a:t>
            </a:fld>
            <a:endParaRPr lang="es-ES" altLang="es-CR" sz="1300"/>
          </a:p>
        </p:txBody>
      </p:sp>
      <p:sp>
        <p:nvSpPr>
          <p:cNvPr id="61443" name="Rectangle 2">
            <a:extLst>
              <a:ext uri="{FF2B5EF4-FFF2-40B4-BE49-F238E27FC236}">
                <a16:creationId xmlns:a16="http://schemas.microsoft.com/office/drawing/2014/main" id="{595C325A-33AA-4A3A-B60B-FEC5897B1AD1}"/>
              </a:ext>
            </a:extLst>
          </p:cNvPr>
          <p:cNvSpPr>
            <a:spLocks noGrp="1" noRot="1" noChangeAspect="1" noChangeArrowheads="1" noTextEdit="1"/>
          </p:cNvSpPr>
          <p:nvPr>
            <p:ph type="sldImg"/>
          </p:nvPr>
        </p:nvSpPr>
        <p:spPr>
          <a:xfrm>
            <a:off x="992188" y="768350"/>
            <a:ext cx="5116512" cy="3836988"/>
          </a:xfrm>
          <a:ln/>
        </p:spPr>
      </p:sp>
      <p:sp>
        <p:nvSpPr>
          <p:cNvPr id="61444" name="Rectangle 3">
            <a:extLst>
              <a:ext uri="{FF2B5EF4-FFF2-40B4-BE49-F238E27FC236}">
                <a16:creationId xmlns:a16="http://schemas.microsoft.com/office/drawing/2014/main" id="{6221D2DA-67A7-4D3C-925E-0998D07886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4725B1C-B36C-439A-AEB7-665481AE8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9D66B1-5062-4032-AEA6-156F4C3B3B72}" type="slidenum">
              <a:rPr lang="es-ES" altLang="es-CR" sz="1300" smtClean="0"/>
              <a:pPr>
                <a:spcBef>
                  <a:spcPct val="0"/>
                </a:spcBef>
              </a:pPr>
              <a:t>66</a:t>
            </a:fld>
            <a:endParaRPr lang="es-ES" altLang="es-CR" sz="1300"/>
          </a:p>
        </p:txBody>
      </p:sp>
      <p:sp>
        <p:nvSpPr>
          <p:cNvPr id="63491" name="Rectangle 2">
            <a:extLst>
              <a:ext uri="{FF2B5EF4-FFF2-40B4-BE49-F238E27FC236}">
                <a16:creationId xmlns:a16="http://schemas.microsoft.com/office/drawing/2014/main" id="{939AEA74-BB71-4F41-8C32-763E7212B635}"/>
              </a:ext>
            </a:extLst>
          </p:cNvPr>
          <p:cNvSpPr>
            <a:spLocks noGrp="1" noRot="1" noChangeAspect="1" noChangeArrowheads="1" noTextEdit="1"/>
          </p:cNvSpPr>
          <p:nvPr>
            <p:ph type="sldImg"/>
          </p:nvPr>
        </p:nvSpPr>
        <p:spPr>
          <a:xfrm>
            <a:off x="992188" y="768350"/>
            <a:ext cx="5116512" cy="3836988"/>
          </a:xfrm>
          <a:ln/>
        </p:spPr>
      </p:sp>
      <p:sp>
        <p:nvSpPr>
          <p:cNvPr id="63492" name="Rectangle 3">
            <a:extLst>
              <a:ext uri="{FF2B5EF4-FFF2-40B4-BE49-F238E27FC236}">
                <a16:creationId xmlns:a16="http://schemas.microsoft.com/office/drawing/2014/main" id="{137993BA-7C2B-409B-B55B-D4684BBA3E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4725B1C-B36C-439A-AEB7-665481AE8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9D66B1-5062-4032-AEA6-156F4C3B3B72}" type="slidenum">
              <a:rPr lang="es-ES" altLang="es-CR" sz="1300" smtClean="0"/>
              <a:pPr>
                <a:spcBef>
                  <a:spcPct val="0"/>
                </a:spcBef>
              </a:pPr>
              <a:t>67</a:t>
            </a:fld>
            <a:endParaRPr lang="es-ES" altLang="es-CR" sz="1300"/>
          </a:p>
        </p:txBody>
      </p:sp>
      <p:sp>
        <p:nvSpPr>
          <p:cNvPr id="63491" name="Rectangle 2">
            <a:extLst>
              <a:ext uri="{FF2B5EF4-FFF2-40B4-BE49-F238E27FC236}">
                <a16:creationId xmlns:a16="http://schemas.microsoft.com/office/drawing/2014/main" id="{939AEA74-BB71-4F41-8C32-763E7212B635}"/>
              </a:ext>
            </a:extLst>
          </p:cNvPr>
          <p:cNvSpPr>
            <a:spLocks noGrp="1" noRot="1" noChangeAspect="1" noChangeArrowheads="1" noTextEdit="1"/>
          </p:cNvSpPr>
          <p:nvPr>
            <p:ph type="sldImg"/>
          </p:nvPr>
        </p:nvSpPr>
        <p:spPr>
          <a:xfrm>
            <a:off x="992188" y="768350"/>
            <a:ext cx="5116512" cy="3836988"/>
          </a:xfrm>
          <a:ln/>
        </p:spPr>
      </p:sp>
      <p:sp>
        <p:nvSpPr>
          <p:cNvPr id="63492" name="Rectangle 3">
            <a:extLst>
              <a:ext uri="{FF2B5EF4-FFF2-40B4-BE49-F238E27FC236}">
                <a16:creationId xmlns:a16="http://schemas.microsoft.com/office/drawing/2014/main" id="{137993BA-7C2B-409B-B55B-D4684BBA3E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95977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A3A355F-6232-4158-A3CB-F197BFFAD9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C2B526-B364-4A96-9C16-52D1EBEFC535}" type="slidenum">
              <a:rPr lang="es-ES" altLang="es-CR" sz="1300" smtClean="0"/>
              <a:pPr>
                <a:spcBef>
                  <a:spcPct val="0"/>
                </a:spcBef>
              </a:pPr>
              <a:t>18</a:t>
            </a:fld>
            <a:endParaRPr lang="es-ES" altLang="es-CR" sz="1300"/>
          </a:p>
        </p:txBody>
      </p:sp>
      <p:sp>
        <p:nvSpPr>
          <p:cNvPr id="10243" name="Rectangle 2">
            <a:extLst>
              <a:ext uri="{FF2B5EF4-FFF2-40B4-BE49-F238E27FC236}">
                <a16:creationId xmlns:a16="http://schemas.microsoft.com/office/drawing/2014/main" id="{97B67D6E-B3A5-4531-A039-902440B82576}"/>
              </a:ext>
            </a:extLst>
          </p:cNvPr>
          <p:cNvSpPr>
            <a:spLocks noGrp="1" noRot="1" noChangeAspect="1" noChangeArrowheads="1" noTextEdit="1"/>
          </p:cNvSpPr>
          <p:nvPr>
            <p:ph type="sldImg"/>
          </p:nvPr>
        </p:nvSpPr>
        <p:spPr>
          <a:xfrm>
            <a:off x="992188" y="768350"/>
            <a:ext cx="5116512" cy="3836988"/>
          </a:xfrm>
          <a:ln/>
        </p:spPr>
      </p:sp>
      <p:sp>
        <p:nvSpPr>
          <p:cNvPr id="10244" name="Rectangle 3">
            <a:extLst>
              <a:ext uri="{FF2B5EF4-FFF2-40B4-BE49-F238E27FC236}">
                <a16:creationId xmlns:a16="http://schemas.microsoft.com/office/drawing/2014/main" id="{6B4EEE4F-2CC0-4691-82FB-4C61A2DA98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a:extLst>
              <a:ext uri="{FF2B5EF4-FFF2-40B4-BE49-F238E27FC236}">
                <a16:creationId xmlns:a16="http://schemas.microsoft.com/office/drawing/2014/main" id="{B06E5817-278B-4390-8882-C8C08C7B5108}"/>
              </a:ext>
            </a:extLst>
          </p:cNvPr>
          <p:cNvSpPr>
            <a:spLocks noGrp="1" noRot="1" noChangeAspect="1" noTextEdit="1"/>
          </p:cNvSpPr>
          <p:nvPr>
            <p:ph type="sldImg"/>
          </p:nvPr>
        </p:nvSpPr>
        <p:spPr>
          <a:xfrm>
            <a:off x="992188" y="768350"/>
            <a:ext cx="5114925" cy="3836988"/>
          </a:xfrm>
          <a:ln/>
        </p:spPr>
      </p:sp>
      <p:sp>
        <p:nvSpPr>
          <p:cNvPr id="91139" name="2 Marcador de notas">
            <a:extLst>
              <a:ext uri="{FF2B5EF4-FFF2-40B4-BE49-F238E27FC236}">
                <a16:creationId xmlns:a16="http://schemas.microsoft.com/office/drawing/2014/main" id="{33C64073-5F84-4074-B8E4-45DAFE599F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91140" name="3 Marcador de número de diapositiva">
            <a:extLst>
              <a:ext uri="{FF2B5EF4-FFF2-40B4-BE49-F238E27FC236}">
                <a16:creationId xmlns:a16="http://schemas.microsoft.com/office/drawing/2014/main" id="{D416F0A1-FF93-4BB4-A756-CDDF7BC570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93F048-FD89-4331-AB72-3F99EAC3990F}" type="slidenum">
              <a:rPr lang="es-ES" altLang="es-CR" sz="1300" smtClean="0"/>
              <a:pPr>
                <a:spcBef>
                  <a:spcPct val="0"/>
                </a:spcBef>
              </a:pPr>
              <a:t>99</a:t>
            </a:fld>
            <a:endParaRPr lang="es-ES" altLang="es-CR"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a:extLst>
              <a:ext uri="{FF2B5EF4-FFF2-40B4-BE49-F238E27FC236}">
                <a16:creationId xmlns:a16="http://schemas.microsoft.com/office/drawing/2014/main" id="{A41CC9DF-25F7-4780-AE3C-F0A9FC03E838}"/>
              </a:ext>
            </a:extLst>
          </p:cNvPr>
          <p:cNvSpPr>
            <a:spLocks noGrp="1" noRot="1" noChangeAspect="1" noTextEdit="1"/>
          </p:cNvSpPr>
          <p:nvPr>
            <p:ph type="sldImg"/>
          </p:nvPr>
        </p:nvSpPr>
        <p:spPr>
          <a:xfrm>
            <a:off x="992188" y="768350"/>
            <a:ext cx="5114925" cy="3836988"/>
          </a:xfrm>
          <a:ln/>
        </p:spPr>
      </p:sp>
      <p:sp>
        <p:nvSpPr>
          <p:cNvPr id="93187" name="2 Marcador de notas">
            <a:extLst>
              <a:ext uri="{FF2B5EF4-FFF2-40B4-BE49-F238E27FC236}">
                <a16:creationId xmlns:a16="http://schemas.microsoft.com/office/drawing/2014/main" id="{2E1AAFF4-77EA-4FC7-BB9F-197CC1E720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93188" name="3 Marcador de número de diapositiva">
            <a:extLst>
              <a:ext uri="{FF2B5EF4-FFF2-40B4-BE49-F238E27FC236}">
                <a16:creationId xmlns:a16="http://schemas.microsoft.com/office/drawing/2014/main" id="{D372D741-1492-4E25-ADF8-26E38024EF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7BFC537-EE6D-44D9-BDBF-EE89E109AA78}" type="slidenum">
              <a:rPr lang="es-ES" altLang="es-CR" sz="1300" smtClean="0"/>
              <a:pPr>
                <a:spcBef>
                  <a:spcPct val="0"/>
                </a:spcBef>
              </a:pPr>
              <a:t>100</a:t>
            </a:fld>
            <a:endParaRPr lang="es-ES" altLang="es-CR"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a:extLst>
              <a:ext uri="{FF2B5EF4-FFF2-40B4-BE49-F238E27FC236}">
                <a16:creationId xmlns:a16="http://schemas.microsoft.com/office/drawing/2014/main" id="{EF985CD5-23C6-4F75-9B65-FFBBA67759C1}"/>
              </a:ext>
            </a:extLst>
          </p:cNvPr>
          <p:cNvSpPr>
            <a:spLocks noGrp="1" noRot="1" noChangeAspect="1" noTextEdit="1"/>
          </p:cNvSpPr>
          <p:nvPr>
            <p:ph type="sldImg"/>
          </p:nvPr>
        </p:nvSpPr>
        <p:spPr>
          <a:xfrm>
            <a:off x="992188" y="768350"/>
            <a:ext cx="5114925" cy="3836988"/>
          </a:xfrm>
          <a:ln/>
        </p:spPr>
      </p:sp>
      <p:sp>
        <p:nvSpPr>
          <p:cNvPr id="95235" name="2 Marcador de notas">
            <a:extLst>
              <a:ext uri="{FF2B5EF4-FFF2-40B4-BE49-F238E27FC236}">
                <a16:creationId xmlns:a16="http://schemas.microsoft.com/office/drawing/2014/main" id="{7DF86AE9-EE59-42AE-90C5-D5653473E5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95236" name="3 Marcador de número de diapositiva">
            <a:extLst>
              <a:ext uri="{FF2B5EF4-FFF2-40B4-BE49-F238E27FC236}">
                <a16:creationId xmlns:a16="http://schemas.microsoft.com/office/drawing/2014/main" id="{04083939-9B1E-41CF-A269-988643E807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2C13CA-3DFE-474F-BED2-3E7E2958EF00}" type="slidenum">
              <a:rPr lang="es-ES" altLang="es-CR" sz="1300" smtClean="0"/>
              <a:pPr>
                <a:spcBef>
                  <a:spcPct val="0"/>
                </a:spcBef>
              </a:pPr>
              <a:t>101</a:t>
            </a:fld>
            <a:endParaRPr lang="es-ES" altLang="es-CR"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a:extLst>
              <a:ext uri="{FF2B5EF4-FFF2-40B4-BE49-F238E27FC236}">
                <a16:creationId xmlns:a16="http://schemas.microsoft.com/office/drawing/2014/main" id="{8EACFF27-7121-47F6-9F67-65FD0BB41CE4}"/>
              </a:ext>
            </a:extLst>
          </p:cNvPr>
          <p:cNvSpPr>
            <a:spLocks noGrp="1" noRot="1" noChangeAspect="1" noTextEdit="1"/>
          </p:cNvSpPr>
          <p:nvPr>
            <p:ph type="sldImg"/>
          </p:nvPr>
        </p:nvSpPr>
        <p:spPr>
          <a:xfrm>
            <a:off x="992188" y="768350"/>
            <a:ext cx="5114925" cy="3836988"/>
          </a:xfrm>
          <a:ln/>
        </p:spPr>
      </p:sp>
      <p:sp>
        <p:nvSpPr>
          <p:cNvPr id="97283" name="2 Marcador de notas">
            <a:extLst>
              <a:ext uri="{FF2B5EF4-FFF2-40B4-BE49-F238E27FC236}">
                <a16:creationId xmlns:a16="http://schemas.microsoft.com/office/drawing/2014/main" id="{9D9FEECD-98C5-4043-8522-8AA337D9C0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97284" name="3 Marcador de número de diapositiva">
            <a:extLst>
              <a:ext uri="{FF2B5EF4-FFF2-40B4-BE49-F238E27FC236}">
                <a16:creationId xmlns:a16="http://schemas.microsoft.com/office/drawing/2014/main" id="{54497225-91F9-4BDC-B385-D4C6F4DB1C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D153AB-CFAC-4493-B5B2-6970CD0C1762}" type="slidenum">
              <a:rPr lang="es-ES" altLang="es-CR" sz="1300" smtClean="0"/>
              <a:pPr>
                <a:spcBef>
                  <a:spcPct val="0"/>
                </a:spcBef>
              </a:pPr>
              <a:t>102</a:t>
            </a:fld>
            <a:endParaRPr lang="es-ES" altLang="es-C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a:extLst>
              <a:ext uri="{FF2B5EF4-FFF2-40B4-BE49-F238E27FC236}">
                <a16:creationId xmlns:a16="http://schemas.microsoft.com/office/drawing/2014/main" id="{15AF78E5-B277-4FA9-8A3B-CD90C8FDFA6C}"/>
              </a:ext>
            </a:extLst>
          </p:cNvPr>
          <p:cNvSpPr>
            <a:spLocks noGrp="1" noRot="1" noChangeAspect="1" noTextEdit="1"/>
          </p:cNvSpPr>
          <p:nvPr>
            <p:ph type="sldImg"/>
          </p:nvPr>
        </p:nvSpPr>
        <p:spPr>
          <a:xfrm>
            <a:off x="992188" y="768350"/>
            <a:ext cx="5114925" cy="3836988"/>
          </a:xfrm>
          <a:ln/>
        </p:spPr>
      </p:sp>
      <p:sp>
        <p:nvSpPr>
          <p:cNvPr id="99331" name="2 Marcador de notas">
            <a:extLst>
              <a:ext uri="{FF2B5EF4-FFF2-40B4-BE49-F238E27FC236}">
                <a16:creationId xmlns:a16="http://schemas.microsoft.com/office/drawing/2014/main" id="{49307A80-D18D-4D89-9AF1-294D146AF8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99332" name="3 Marcador de número de diapositiva">
            <a:extLst>
              <a:ext uri="{FF2B5EF4-FFF2-40B4-BE49-F238E27FC236}">
                <a16:creationId xmlns:a16="http://schemas.microsoft.com/office/drawing/2014/main" id="{933FDF84-9278-40E5-891E-8A2D494936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5F4B34-69AB-4912-9427-3CF80ACA473F}" type="slidenum">
              <a:rPr lang="es-ES" altLang="es-CR" sz="1300" smtClean="0"/>
              <a:pPr>
                <a:spcBef>
                  <a:spcPct val="0"/>
                </a:spcBef>
              </a:pPr>
              <a:t>103</a:t>
            </a:fld>
            <a:endParaRPr lang="es-ES" altLang="es-CR"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a:extLst>
              <a:ext uri="{FF2B5EF4-FFF2-40B4-BE49-F238E27FC236}">
                <a16:creationId xmlns:a16="http://schemas.microsoft.com/office/drawing/2014/main" id="{1E2F1CE1-3764-44E6-9789-DF6C27A22038}"/>
              </a:ext>
            </a:extLst>
          </p:cNvPr>
          <p:cNvSpPr>
            <a:spLocks noGrp="1" noRot="1" noChangeAspect="1" noTextEdit="1"/>
          </p:cNvSpPr>
          <p:nvPr>
            <p:ph type="sldImg"/>
          </p:nvPr>
        </p:nvSpPr>
        <p:spPr>
          <a:xfrm>
            <a:off x="992188" y="768350"/>
            <a:ext cx="5114925" cy="3836988"/>
          </a:xfrm>
          <a:ln/>
        </p:spPr>
      </p:sp>
      <p:sp>
        <p:nvSpPr>
          <p:cNvPr id="101379" name="2 Marcador de notas">
            <a:extLst>
              <a:ext uri="{FF2B5EF4-FFF2-40B4-BE49-F238E27FC236}">
                <a16:creationId xmlns:a16="http://schemas.microsoft.com/office/drawing/2014/main" id="{BA22EF01-577B-4630-A8A4-64CF991DE2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01380" name="3 Marcador de número de diapositiva">
            <a:extLst>
              <a:ext uri="{FF2B5EF4-FFF2-40B4-BE49-F238E27FC236}">
                <a16:creationId xmlns:a16="http://schemas.microsoft.com/office/drawing/2014/main" id="{8DCA056F-872D-401D-A8C8-8420F702E2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6F4C36-0C9E-46CA-93D4-B4228B61BCAF}" type="slidenum">
              <a:rPr lang="es-ES" altLang="es-CR" sz="1300" smtClean="0"/>
              <a:pPr>
                <a:spcBef>
                  <a:spcPct val="0"/>
                </a:spcBef>
              </a:pPr>
              <a:t>104</a:t>
            </a:fld>
            <a:endParaRPr lang="es-ES" altLang="es-CR"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a:extLst>
              <a:ext uri="{FF2B5EF4-FFF2-40B4-BE49-F238E27FC236}">
                <a16:creationId xmlns:a16="http://schemas.microsoft.com/office/drawing/2014/main" id="{430534EC-E9D9-4B48-9499-D40929D6DA6D}"/>
              </a:ext>
            </a:extLst>
          </p:cNvPr>
          <p:cNvSpPr>
            <a:spLocks noGrp="1" noRot="1" noChangeAspect="1" noTextEdit="1"/>
          </p:cNvSpPr>
          <p:nvPr>
            <p:ph type="sldImg"/>
          </p:nvPr>
        </p:nvSpPr>
        <p:spPr>
          <a:xfrm>
            <a:off x="992188" y="768350"/>
            <a:ext cx="5114925" cy="3836988"/>
          </a:xfrm>
          <a:ln/>
        </p:spPr>
      </p:sp>
      <p:sp>
        <p:nvSpPr>
          <p:cNvPr id="103427" name="2 Marcador de notas">
            <a:extLst>
              <a:ext uri="{FF2B5EF4-FFF2-40B4-BE49-F238E27FC236}">
                <a16:creationId xmlns:a16="http://schemas.microsoft.com/office/drawing/2014/main" id="{4177F73A-36B3-4EBE-9F18-E513F213CA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03428" name="3 Marcador de número de diapositiva">
            <a:extLst>
              <a:ext uri="{FF2B5EF4-FFF2-40B4-BE49-F238E27FC236}">
                <a16:creationId xmlns:a16="http://schemas.microsoft.com/office/drawing/2014/main" id="{9A78C53E-1CF9-4D84-90A8-5745F23221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2E6CCE-C884-443E-ADEF-D835CC89F2F5}" type="slidenum">
              <a:rPr lang="es-ES" altLang="es-CR" sz="1300" smtClean="0"/>
              <a:pPr>
                <a:spcBef>
                  <a:spcPct val="0"/>
                </a:spcBef>
              </a:pPr>
              <a:t>105</a:t>
            </a:fld>
            <a:endParaRPr lang="es-ES" altLang="es-CR"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a:extLst>
              <a:ext uri="{FF2B5EF4-FFF2-40B4-BE49-F238E27FC236}">
                <a16:creationId xmlns:a16="http://schemas.microsoft.com/office/drawing/2014/main" id="{9EE51285-25E6-4A71-86F5-DBCF73CA8D6C}"/>
              </a:ext>
            </a:extLst>
          </p:cNvPr>
          <p:cNvSpPr>
            <a:spLocks noGrp="1" noRot="1" noChangeAspect="1" noTextEdit="1"/>
          </p:cNvSpPr>
          <p:nvPr>
            <p:ph type="sldImg"/>
          </p:nvPr>
        </p:nvSpPr>
        <p:spPr>
          <a:xfrm>
            <a:off x="992188" y="768350"/>
            <a:ext cx="5114925" cy="3836988"/>
          </a:xfrm>
          <a:ln/>
        </p:spPr>
      </p:sp>
      <p:sp>
        <p:nvSpPr>
          <p:cNvPr id="105475" name="2 Marcador de notas">
            <a:extLst>
              <a:ext uri="{FF2B5EF4-FFF2-40B4-BE49-F238E27FC236}">
                <a16:creationId xmlns:a16="http://schemas.microsoft.com/office/drawing/2014/main" id="{3C471E86-04FF-47B8-BBEE-E40F04573D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05476" name="3 Marcador de número de diapositiva">
            <a:extLst>
              <a:ext uri="{FF2B5EF4-FFF2-40B4-BE49-F238E27FC236}">
                <a16:creationId xmlns:a16="http://schemas.microsoft.com/office/drawing/2014/main" id="{DB547CCF-4907-4503-919A-CCB11D4A4F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E02F3E-950C-4C21-A1A8-FB191DEE2A1F}" type="slidenum">
              <a:rPr lang="es-ES" altLang="es-CR" sz="1300" smtClean="0"/>
              <a:pPr>
                <a:spcBef>
                  <a:spcPct val="0"/>
                </a:spcBef>
              </a:pPr>
              <a:t>106</a:t>
            </a:fld>
            <a:endParaRPr lang="es-ES" altLang="es-CR"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a:extLst>
              <a:ext uri="{FF2B5EF4-FFF2-40B4-BE49-F238E27FC236}">
                <a16:creationId xmlns:a16="http://schemas.microsoft.com/office/drawing/2014/main" id="{A6A9A3A8-4313-410D-80B8-448914ED7FE1}"/>
              </a:ext>
            </a:extLst>
          </p:cNvPr>
          <p:cNvSpPr>
            <a:spLocks noGrp="1" noRot="1" noChangeAspect="1" noTextEdit="1"/>
          </p:cNvSpPr>
          <p:nvPr>
            <p:ph type="sldImg"/>
          </p:nvPr>
        </p:nvSpPr>
        <p:spPr>
          <a:xfrm>
            <a:off x="992188" y="768350"/>
            <a:ext cx="5114925" cy="3836988"/>
          </a:xfrm>
          <a:ln/>
        </p:spPr>
      </p:sp>
      <p:sp>
        <p:nvSpPr>
          <p:cNvPr id="107523" name="2 Marcador de notas">
            <a:extLst>
              <a:ext uri="{FF2B5EF4-FFF2-40B4-BE49-F238E27FC236}">
                <a16:creationId xmlns:a16="http://schemas.microsoft.com/office/drawing/2014/main" id="{132C37F9-F790-448D-B679-7F0475B414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07524" name="3 Marcador de número de diapositiva">
            <a:extLst>
              <a:ext uri="{FF2B5EF4-FFF2-40B4-BE49-F238E27FC236}">
                <a16:creationId xmlns:a16="http://schemas.microsoft.com/office/drawing/2014/main" id="{67711DF4-3BB4-4AEC-9692-9128D65F9E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8C27C2-021C-4E24-AE21-8B40E4E370FE}" type="slidenum">
              <a:rPr lang="es-ES" altLang="es-CR" sz="1300" smtClean="0"/>
              <a:pPr>
                <a:spcBef>
                  <a:spcPct val="0"/>
                </a:spcBef>
              </a:pPr>
              <a:t>107</a:t>
            </a:fld>
            <a:endParaRPr lang="es-ES" altLang="es-CR" sz="13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a:extLst>
              <a:ext uri="{FF2B5EF4-FFF2-40B4-BE49-F238E27FC236}">
                <a16:creationId xmlns:a16="http://schemas.microsoft.com/office/drawing/2014/main" id="{C3D5D0CF-623B-4CA9-A8D2-2798ACD065CA}"/>
              </a:ext>
            </a:extLst>
          </p:cNvPr>
          <p:cNvSpPr>
            <a:spLocks noGrp="1" noRot="1" noChangeAspect="1" noTextEdit="1"/>
          </p:cNvSpPr>
          <p:nvPr>
            <p:ph type="sldImg"/>
          </p:nvPr>
        </p:nvSpPr>
        <p:spPr>
          <a:xfrm>
            <a:off x="992188" y="768350"/>
            <a:ext cx="5114925" cy="3836988"/>
          </a:xfrm>
          <a:ln/>
        </p:spPr>
      </p:sp>
      <p:sp>
        <p:nvSpPr>
          <p:cNvPr id="109571" name="2 Marcador de notas">
            <a:extLst>
              <a:ext uri="{FF2B5EF4-FFF2-40B4-BE49-F238E27FC236}">
                <a16:creationId xmlns:a16="http://schemas.microsoft.com/office/drawing/2014/main" id="{43504A0D-7552-48ED-986C-1926935C25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09572" name="3 Marcador de número de diapositiva">
            <a:extLst>
              <a:ext uri="{FF2B5EF4-FFF2-40B4-BE49-F238E27FC236}">
                <a16:creationId xmlns:a16="http://schemas.microsoft.com/office/drawing/2014/main" id="{EB7A4B6C-305B-4446-AB38-EFD9A7F57F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EB9229-48E9-48CA-BBFA-56E39264E463}" type="slidenum">
              <a:rPr lang="es-ES" altLang="es-CR" sz="1300" smtClean="0"/>
              <a:pPr>
                <a:spcBef>
                  <a:spcPct val="0"/>
                </a:spcBef>
              </a:pPr>
              <a:t>108</a:t>
            </a:fld>
            <a:endParaRPr lang="es-ES" altLang="es-C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543A10B-9609-42F3-AD22-2C0A00B92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D5D5CA-F82E-4B85-8883-8EFA229B1CC5}" type="slidenum">
              <a:rPr lang="es-ES" altLang="es-CR" sz="1300" smtClean="0"/>
              <a:pPr>
                <a:spcBef>
                  <a:spcPct val="0"/>
                </a:spcBef>
              </a:pPr>
              <a:t>19</a:t>
            </a:fld>
            <a:endParaRPr lang="es-ES" altLang="es-CR" sz="1300"/>
          </a:p>
        </p:txBody>
      </p:sp>
      <p:sp>
        <p:nvSpPr>
          <p:cNvPr id="14339" name="Rectangle 2">
            <a:extLst>
              <a:ext uri="{FF2B5EF4-FFF2-40B4-BE49-F238E27FC236}">
                <a16:creationId xmlns:a16="http://schemas.microsoft.com/office/drawing/2014/main" id="{3217C5EF-036B-41CA-8F68-FFEC5D09A111}"/>
              </a:ext>
            </a:extLst>
          </p:cNvPr>
          <p:cNvSpPr>
            <a:spLocks noGrp="1" noRot="1" noChangeAspect="1" noChangeArrowheads="1" noTextEdit="1"/>
          </p:cNvSpPr>
          <p:nvPr>
            <p:ph type="sldImg"/>
          </p:nvPr>
        </p:nvSpPr>
        <p:spPr>
          <a:xfrm>
            <a:off x="992188" y="768350"/>
            <a:ext cx="5116512" cy="3836988"/>
          </a:xfrm>
          <a:ln/>
        </p:spPr>
      </p:sp>
      <p:sp>
        <p:nvSpPr>
          <p:cNvPr id="14340" name="Rectangle 3">
            <a:extLst>
              <a:ext uri="{FF2B5EF4-FFF2-40B4-BE49-F238E27FC236}">
                <a16:creationId xmlns:a16="http://schemas.microsoft.com/office/drawing/2014/main" id="{DBDCA053-741D-432D-B16A-F7956C614C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a:extLst>
              <a:ext uri="{FF2B5EF4-FFF2-40B4-BE49-F238E27FC236}">
                <a16:creationId xmlns:a16="http://schemas.microsoft.com/office/drawing/2014/main" id="{2768CAA7-BC24-4460-9BDD-DFC15B5A18CC}"/>
              </a:ext>
            </a:extLst>
          </p:cNvPr>
          <p:cNvSpPr>
            <a:spLocks noGrp="1" noRot="1" noChangeAspect="1" noTextEdit="1"/>
          </p:cNvSpPr>
          <p:nvPr>
            <p:ph type="sldImg"/>
          </p:nvPr>
        </p:nvSpPr>
        <p:spPr>
          <a:xfrm>
            <a:off x="992188" y="768350"/>
            <a:ext cx="5114925" cy="3836988"/>
          </a:xfrm>
          <a:ln/>
        </p:spPr>
      </p:sp>
      <p:sp>
        <p:nvSpPr>
          <p:cNvPr id="111619" name="2 Marcador de notas">
            <a:extLst>
              <a:ext uri="{FF2B5EF4-FFF2-40B4-BE49-F238E27FC236}">
                <a16:creationId xmlns:a16="http://schemas.microsoft.com/office/drawing/2014/main" id="{F86F15D3-94E5-4646-B32D-523B6D335A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11620" name="3 Marcador de número de diapositiva">
            <a:extLst>
              <a:ext uri="{FF2B5EF4-FFF2-40B4-BE49-F238E27FC236}">
                <a16:creationId xmlns:a16="http://schemas.microsoft.com/office/drawing/2014/main" id="{B8CD5AEA-F73E-4543-A9A1-AD5106B56F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1F7F48-0493-4931-BDAB-997E870D3ADC}" type="slidenum">
              <a:rPr lang="es-ES" altLang="es-CR" sz="1300" smtClean="0"/>
              <a:pPr>
                <a:spcBef>
                  <a:spcPct val="0"/>
                </a:spcBef>
              </a:pPr>
              <a:t>109</a:t>
            </a:fld>
            <a:endParaRPr lang="es-ES" altLang="es-CR"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a:extLst>
              <a:ext uri="{FF2B5EF4-FFF2-40B4-BE49-F238E27FC236}">
                <a16:creationId xmlns:a16="http://schemas.microsoft.com/office/drawing/2014/main" id="{3147F587-5152-4B71-AF4E-7C1BB89A74AE}"/>
              </a:ext>
            </a:extLst>
          </p:cNvPr>
          <p:cNvSpPr>
            <a:spLocks noGrp="1" noRot="1" noChangeAspect="1" noTextEdit="1"/>
          </p:cNvSpPr>
          <p:nvPr>
            <p:ph type="sldImg"/>
          </p:nvPr>
        </p:nvSpPr>
        <p:spPr>
          <a:xfrm>
            <a:off x="992188" y="768350"/>
            <a:ext cx="5114925" cy="3836988"/>
          </a:xfrm>
          <a:ln/>
        </p:spPr>
      </p:sp>
      <p:sp>
        <p:nvSpPr>
          <p:cNvPr id="113667" name="2 Marcador de notas">
            <a:extLst>
              <a:ext uri="{FF2B5EF4-FFF2-40B4-BE49-F238E27FC236}">
                <a16:creationId xmlns:a16="http://schemas.microsoft.com/office/drawing/2014/main" id="{C3CA822B-32F0-478D-B57D-E9DDFB64C9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13668" name="3 Marcador de número de diapositiva">
            <a:extLst>
              <a:ext uri="{FF2B5EF4-FFF2-40B4-BE49-F238E27FC236}">
                <a16:creationId xmlns:a16="http://schemas.microsoft.com/office/drawing/2014/main" id="{95B1A1FA-4EB5-4C90-B750-21B8041D6A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33EDB9-47A2-4C3B-927A-99E78220F179}" type="slidenum">
              <a:rPr lang="es-ES" altLang="es-CR" sz="1300" smtClean="0"/>
              <a:pPr>
                <a:spcBef>
                  <a:spcPct val="0"/>
                </a:spcBef>
              </a:pPr>
              <a:t>110</a:t>
            </a:fld>
            <a:endParaRPr lang="es-ES" altLang="es-CR"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a:extLst>
              <a:ext uri="{FF2B5EF4-FFF2-40B4-BE49-F238E27FC236}">
                <a16:creationId xmlns:a16="http://schemas.microsoft.com/office/drawing/2014/main" id="{244ED9B8-2597-46AF-9289-785ED35D38B9}"/>
              </a:ext>
            </a:extLst>
          </p:cNvPr>
          <p:cNvSpPr>
            <a:spLocks noGrp="1" noRot="1" noChangeAspect="1" noTextEdit="1"/>
          </p:cNvSpPr>
          <p:nvPr>
            <p:ph type="sldImg"/>
          </p:nvPr>
        </p:nvSpPr>
        <p:spPr>
          <a:xfrm>
            <a:off x="992188" y="768350"/>
            <a:ext cx="5114925" cy="3836988"/>
          </a:xfrm>
          <a:ln/>
        </p:spPr>
      </p:sp>
      <p:sp>
        <p:nvSpPr>
          <p:cNvPr id="115715" name="2 Marcador de notas">
            <a:extLst>
              <a:ext uri="{FF2B5EF4-FFF2-40B4-BE49-F238E27FC236}">
                <a16:creationId xmlns:a16="http://schemas.microsoft.com/office/drawing/2014/main" id="{F49F0234-321B-4B68-A5EC-6A0F0E2E61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15716" name="3 Marcador de número de diapositiva">
            <a:extLst>
              <a:ext uri="{FF2B5EF4-FFF2-40B4-BE49-F238E27FC236}">
                <a16:creationId xmlns:a16="http://schemas.microsoft.com/office/drawing/2014/main" id="{4E83FBAB-4477-4090-96E0-926CD93538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62B978-6478-4517-A635-59655A5CF70C}" type="slidenum">
              <a:rPr lang="es-ES" altLang="es-CR" sz="1300" smtClean="0"/>
              <a:pPr>
                <a:spcBef>
                  <a:spcPct val="0"/>
                </a:spcBef>
              </a:pPr>
              <a:t>111</a:t>
            </a:fld>
            <a:endParaRPr lang="es-ES" altLang="es-CR"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a:extLst>
              <a:ext uri="{FF2B5EF4-FFF2-40B4-BE49-F238E27FC236}">
                <a16:creationId xmlns:a16="http://schemas.microsoft.com/office/drawing/2014/main" id="{037D0018-C0E2-4CA1-8731-5574036718A0}"/>
              </a:ext>
            </a:extLst>
          </p:cNvPr>
          <p:cNvSpPr>
            <a:spLocks noGrp="1" noRot="1" noChangeAspect="1" noTextEdit="1"/>
          </p:cNvSpPr>
          <p:nvPr>
            <p:ph type="sldImg"/>
          </p:nvPr>
        </p:nvSpPr>
        <p:spPr>
          <a:xfrm>
            <a:off x="992188" y="768350"/>
            <a:ext cx="5114925" cy="3836988"/>
          </a:xfrm>
          <a:ln/>
        </p:spPr>
      </p:sp>
      <p:sp>
        <p:nvSpPr>
          <p:cNvPr id="117763" name="2 Marcador de notas">
            <a:extLst>
              <a:ext uri="{FF2B5EF4-FFF2-40B4-BE49-F238E27FC236}">
                <a16:creationId xmlns:a16="http://schemas.microsoft.com/office/drawing/2014/main" id="{28089266-81DE-4502-A0E4-C5C90D1E18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17764" name="3 Marcador de número de diapositiva">
            <a:extLst>
              <a:ext uri="{FF2B5EF4-FFF2-40B4-BE49-F238E27FC236}">
                <a16:creationId xmlns:a16="http://schemas.microsoft.com/office/drawing/2014/main" id="{1AACCDAD-FC13-4820-A926-628DEC5864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831BA1-2285-4C09-B5BD-877054D51820}" type="slidenum">
              <a:rPr lang="es-ES" altLang="es-CR" sz="1300" smtClean="0"/>
              <a:pPr>
                <a:spcBef>
                  <a:spcPct val="0"/>
                </a:spcBef>
              </a:pPr>
              <a:t>112</a:t>
            </a:fld>
            <a:endParaRPr lang="es-ES" altLang="es-CR" sz="13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a:extLst>
              <a:ext uri="{FF2B5EF4-FFF2-40B4-BE49-F238E27FC236}">
                <a16:creationId xmlns:a16="http://schemas.microsoft.com/office/drawing/2014/main" id="{3DC6D19D-B82F-4C4C-98EE-63382497CE94}"/>
              </a:ext>
            </a:extLst>
          </p:cNvPr>
          <p:cNvSpPr>
            <a:spLocks noGrp="1" noRot="1" noChangeAspect="1" noTextEdit="1"/>
          </p:cNvSpPr>
          <p:nvPr>
            <p:ph type="sldImg"/>
          </p:nvPr>
        </p:nvSpPr>
        <p:spPr>
          <a:xfrm>
            <a:off x="992188" y="768350"/>
            <a:ext cx="5114925" cy="3836988"/>
          </a:xfrm>
          <a:ln/>
        </p:spPr>
      </p:sp>
      <p:sp>
        <p:nvSpPr>
          <p:cNvPr id="119811" name="2 Marcador de notas">
            <a:extLst>
              <a:ext uri="{FF2B5EF4-FFF2-40B4-BE49-F238E27FC236}">
                <a16:creationId xmlns:a16="http://schemas.microsoft.com/office/drawing/2014/main" id="{A0134C2B-A227-44F1-8516-C2480C3CBB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19812" name="3 Marcador de número de diapositiva">
            <a:extLst>
              <a:ext uri="{FF2B5EF4-FFF2-40B4-BE49-F238E27FC236}">
                <a16:creationId xmlns:a16="http://schemas.microsoft.com/office/drawing/2014/main" id="{E0FC3BE0-0DEA-4CEF-AC90-C44F65E75A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A70182-CB4A-408C-852C-C2ABB5E873F5}" type="slidenum">
              <a:rPr lang="es-ES" altLang="es-CR" sz="1300" smtClean="0"/>
              <a:pPr>
                <a:spcBef>
                  <a:spcPct val="0"/>
                </a:spcBef>
              </a:pPr>
              <a:t>113</a:t>
            </a:fld>
            <a:endParaRPr lang="es-ES" altLang="es-CR"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a:extLst>
              <a:ext uri="{FF2B5EF4-FFF2-40B4-BE49-F238E27FC236}">
                <a16:creationId xmlns:a16="http://schemas.microsoft.com/office/drawing/2014/main" id="{5384DE39-22C8-459E-AE59-A8250F0EB45D}"/>
              </a:ext>
            </a:extLst>
          </p:cNvPr>
          <p:cNvSpPr>
            <a:spLocks noGrp="1" noRot="1" noChangeAspect="1" noTextEdit="1"/>
          </p:cNvSpPr>
          <p:nvPr>
            <p:ph type="sldImg"/>
          </p:nvPr>
        </p:nvSpPr>
        <p:spPr>
          <a:xfrm>
            <a:off x="992188" y="768350"/>
            <a:ext cx="5114925" cy="3836988"/>
          </a:xfrm>
          <a:ln/>
        </p:spPr>
      </p:sp>
      <p:sp>
        <p:nvSpPr>
          <p:cNvPr id="121859" name="2 Marcador de notas">
            <a:extLst>
              <a:ext uri="{FF2B5EF4-FFF2-40B4-BE49-F238E27FC236}">
                <a16:creationId xmlns:a16="http://schemas.microsoft.com/office/drawing/2014/main" id="{D5088302-B6E6-4E25-936D-F4F89C9111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21860" name="3 Marcador de número de diapositiva">
            <a:extLst>
              <a:ext uri="{FF2B5EF4-FFF2-40B4-BE49-F238E27FC236}">
                <a16:creationId xmlns:a16="http://schemas.microsoft.com/office/drawing/2014/main" id="{D9BD9EA4-0D99-44C5-BF2D-DC94144616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47331B-0837-448D-B5B0-B76A81BFC1FE}" type="slidenum">
              <a:rPr lang="es-ES" altLang="es-CR" sz="1300" smtClean="0"/>
              <a:pPr>
                <a:spcBef>
                  <a:spcPct val="0"/>
                </a:spcBef>
              </a:pPr>
              <a:t>114</a:t>
            </a:fld>
            <a:endParaRPr lang="es-ES" altLang="es-CR"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a:extLst>
              <a:ext uri="{FF2B5EF4-FFF2-40B4-BE49-F238E27FC236}">
                <a16:creationId xmlns:a16="http://schemas.microsoft.com/office/drawing/2014/main" id="{7F506AF0-D4C1-4FF3-AA93-3FBF43A07C45}"/>
              </a:ext>
            </a:extLst>
          </p:cNvPr>
          <p:cNvSpPr>
            <a:spLocks noGrp="1" noRot="1" noChangeAspect="1" noTextEdit="1"/>
          </p:cNvSpPr>
          <p:nvPr>
            <p:ph type="sldImg"/>
          </p:nvPr>
        </p:nvSpPr>
        <p:spPr>
          <a:xfrm>
            <a:off x="992188" y="768350"/>
            <a:ext cx="5114925" cy="3836988"/>
          </a:xfrm>
          <a:ln/>
        </p:spPr>
      </p:sp>
      <p:sp>
        <p:nvSpPr>
          <p:cNvPr id="123907" name="2 Marcador de notas">
            <a:extLst>
              <a:ext uri="{FF2B5EF4-FFF2-40B4-BE49-F238E27FC236}">
                <a16:creationId xmlns:a16="http://schemas.microsoft.com/office/drawing/2014/main" id="{B0D0DF9F-1FD2-44B2-9355-52C9D1A63E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23908" name="3 Marcador de número de diapositiva">
            <a:extLst>
              <a:ext uri="{FF2B5EF4-FFF2-40B4-BE49-F238E27FC236}">
                <a16:creationId xmlns:a16="http://schemas.microsoft.com/office/drawing/2014/main" id="{4CE172A1-649B-4E7F-B7D3-D58A79ED97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6A57BF-2DF6-489F-A01E-CBE3F6BD0868}" type="slidenum">
              <a:rPr lang="es-ES" altLang="es-CR" sz="1300" smtClean="0"/>
              <a:pPr>
                <a:spcBef>
                  <a:spcPct val="0"/>
                </a:spcBef>
              </a:pPr>
              <a:t>115</a:t>
            </a:fld>
            <a:endParaRPr lang="es-ES" altLang="es-CR" sz="13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a:extLst>
              <a:ext uri="{FF2B5EF4-FFF2-40B4-BE49-F238E27FC236}">
                <a16:creationId xmlns:a16="http://schemas.microsoft.com/office/drawing/2014/main" id="{44019140-83AF-4834-884A-FF220698D2B4}"/>
              </a:ext>
            </a:extLst>
          </p:cNvPr>
          <p:cNvSpPr>
            <a:spLocks noGrp="1" noRot="1" noChangeAspect="1" noTextEdit="1"/>
          </p:cNvSpPr>
          <p:nvPr>
            <p:ph type="sldImg"/>
          </p:nvPr>
        </p:nvSpPr>
        <p:spPr>
          <a:xfrm>
            <a:off x="992188" y="768350"/>
            <a:ext cx="5114925" cy="3836988"/>
          </a:xfrm>
          <a:ln/>
        </p:spPr>
      </p:sp>
      <p:sp>
        <p:nvSpPr>
          <p:cNvPr id="125955" name="2 Marcador de notas">
            <a:extLst>
              <a:ext uri="{FF2B5EF4-FFF2-40B4-BE49-F238E27FC236}">
                <a16:creationId xmlns:a16="http://schemas.microsoft.com/office/drawing/2014/main" id="{1740DA63-1D0A-49B4-BBB3-2430B63304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25956" name="3 Marcador de número de diapositiva">
            <a:extLst>
              <a:ext uri="{FF2B5EF4-FFF2-40B4-BE49-F238E27FC236}">
                <a16:creationId xmlns:a16="http://schemas.microsoft.com/office/drawing/2014/main" id="{FFA61643-C563-485B-ADED-852A4AA8A8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2CBBBB-8C40-43B8-90CE-832620CD353A}" type="slidenum">
              <a:rPr lang="es-ES" altLang="es-CR" sz="1300" smtClean="0"/>
              <a:pPr>
                <a:spcBef>
                  <a:spcPct val="0"/>
                </a:spcBef>
              </a:pPr>
              <a:t>116</a:t>
            </a:fld>
            <a:endParaRPr lang="es-ES" altLang="es-CR" sz="13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a:extLst>
              <a:ext uri="{FF2B5EF4-FFF2-40B4-BE49-F238E27FC236}">
                <a16:creationId xmlns:a16="http://schemas.microsoft.com/office/drawing/2014/main" id="{72D9B9F1-28CE-4A3E-8A1A-20305B002AB2}"/>
              </a:ext>
            </a:extLst>
          </p:cNvPr>
          <p:cNvSpPr>
            <a:spLocks noGrp="1" noRot="1" noChangeAspect="1" noTextEdit="1"/>
          </p:cNvSpPr>
          <p:nvPr>
            <p:ph type="sldImg"/>
          </p:nvPr>
        </p:nvSpPr>
        <p:spPr>
          <a:xfrm>
            <a:off x="992188" y="768350"/>
            <a:ext cx="5114925" cy="3836988"/>
          </a:xfrm>
          <a:ln/>
        </p:spPr>
      </p:sp>
      <p:sp>
        <p:nvSpPr>
          <p:cNvPr id="128003" name="2 Marcador de notas">
            <a:extLst>
              <a:ext uri="{FF2B5EF4-FFF2-40B4-BE49-F238E27FC236}">
                <a16:creationId xmlns:a16="http://schemas.microsoft.com/office/drawing/2014/main" id="{39F66C0F-231E-4B87-A61C-3A876114F5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28004" name="3 Marcador de número de diapositiva">
            <a:extLst>
              <a:ext uri="{FF2B5EF4-FFF2-40B4-BE49-F238E27FC236}">
                <a16:creationId xmlns:a16="http://schemas.microsoft.com/office/drawing/2014/main" id="{98FE1418-BB1F-46EB-B1ED-98C371DC46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280E00-8ED8-4AC6-9DB0-5E62A441380A}" type="slidenum">
              <a:rPr lang="es-ES" altLang="es-CR" sz="1300" smtClean="0"/>
              <a:pPr>
                <a:spcBef>
                  <a:spcPct val="0"/>
                </a:spcBef>
              </a:pPr>
              <a:t>117</a:t>
            </a:fld>
            <a:endParaRPr lang="es-ES" altLang="es-CR" sz="13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a:extLst>
              <a:ext uri="{FF2B5EF4-FFF2-40B4-BE49-F238E27FC236}">
                <a16:creationId xmlns:a16="http://schemas.microsoft.com/office/drawing/2014/main" id="{774BBFE3-130F-42F1-B43C-1887FC9E6211}"/>
              </a:ext>
            </a:extLst>
          </p:cNvPr>
          <p:cNvSpPr>
            <a:spLocks noGrp="1" noRot="1" noChangeAspect="1" noTextEdit="1"/>
          </p:cNvSpPr>
          <p:nvPr>
            <p:ph type="sldImg"/>
          </p:nvPr>
        </p:nvSpPr>
        <p:spPr>
          <a:xfrm>
            <a:off x="992188" y="768350"/>
            <a:ext cx="5114925" cy="3836988"/>
          </a:xfrm>
          <a:ln/>
        </p:spPr>
      </p:sp>
      <p:sp>
        <p:nvSpPr>
          <p:cNvPr id="130051" name="2 Marcador de notas">
            <a:extLst>
              <a:ext uri="{FF2B5EF4-FFF2-40B4-BE49-F238E27FC236}">
                <a16:creationId xmlns:a16="http://schemas.microsoft.com/office/drawing/2014/main" id="{E4ABC6FD-E239-45A9-8AF9-C6A20DD92E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30052" name="3 Marcador de número de diapositiva">
            <a:extLst>
              <a:ext uri="{FF2B5EF4-FFF2-40B4-BE49-F238E27FC236}">
                <a16:creationId xmlns:a16="http://schemas.microsoft.com/office/drawing/2014/main" id="{FF4A9E3A-D7A7-4143-A8C7-0B7F725886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0012B4-7022-4342-A9F7-C4D564687925}" type="slidenum">
              <a:rPr lang="es-ES" altLang="es-CR" sz="1300" smtClean="0"/>
              <a:pPr>
                <a:spcBef>
                  <a:spcPct val="0"/>
                </a:spcBef>
              </a:pPr>
              <a:t>118</a:t>
            </a:fld>
            <a:endParaRPr lang="es-ES" altLang="es-C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3852E71-43ED-4186-AA30-1BB68B6B2B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2030C2-4B48-4E9C-9675-F202257710A0}" type="slidenum">
              <a:rPr lang="es-ES" altLang="es-CR" sz="1300" smtClean="0"/>
              <a:pPr>
                <a:spcBef>
                  <a:spcPct val="0"/>
                </a:spcBef>
              </a:pPr>
              <a:t>20</a:t>
            </a:fld>
            <a:endParaRPr lang="es-ES" altLang="es-CR" sz="1300"/>
          </a:p>
        </p:txBody>
      </p:sp>
      <p:sp>
        <p:nvSpPr>
          <p:cNvPr id="12291" name="Rectangle 2">
            <a:extLst>
              <a:ext uri="{FF2B5EF4-FFF2-40B4-BE49-F238E27FC236}">
                <a16:creationId xmlns:a16="http://schemas.microsoft.com/office/drawing/2014/main" id="{AB4EE252-9E46-4728-891F-06133019D05A}"/>
              </a:ext>
            </a:extLst>
          </p:cNvPr>
          <p:cNvSpPr>
            <a:spLocks noGrp="1" noRot="1" noChangeAspect="1" noChangeArrowheads="1" noTextEdit="1"/>
          </p:cNvSpPr>
          <p:nvPr>
            <p:ph type="sldImg"/>
          </p:nvPr>
        </p:nvSpPr>
        <p:spPr>
          <a:xfrm>
            <a:off x="992188" y="768350"/>
            <a:ext cx="5116512" cy="3836988"/>
          </a:xfrm>
          <a:ln/>
        </p:spPr>
      </p:sp>
      <p:sp>
        <p:nvSpPr>
          <p:cNvPr id="12292" name="Rectangle 3">
            <a:extLst>
              <a:ext uri="{FF2B5EF4-FFF2-40B4-BE49-F238E27FC236}">
                <a16:creationId xmlns:a16="http://schemas.microsoft.com/office/drawing/2014/main" id="{F83F2B3C-C2F3-429B-A65A-01822A64B7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a:extLst>
              <a:ext uri="{FF2B5EF4-FFF2-40B4-BE49-F238E27FC236}">
                <a16:creationId xmlns:a16="http://schemas.microsoft.com/office/drawing/2014/main" id="{325E1827-605A-4310-9776-99830652B832}"/>
              </a:ext>
            </a:extLst>
          </p:cNvPr>
          <p:cNvSpPr>
            <a:spLocks noGrp="1" noRot="1" noChangeAspect="1" noTextEdit="1"/>
          </p:cNvSpPr>
          <p:nvPr>
            <p:ph type="sldImg"/>
          </p:nvPr>
        </p:nvSpPr>
        <p:spPr>
          <a:xfrm>
            <a:off x="992188" y="768350"/>
            <a:ext cx="5114925" cy="3836988"/>
          </a:xfrm>
          <a:ln/>
        </p:spPr>
      </p:sp>
      <p:sp>
        <p:nvSpPr>
          <p:cNvPr id="132099" name="2 Marcador de notas">
            <a:extLst>
              <a:ext uri="{FF2B5EF4-FFF2-40B4-BE49-F238E27FC236}">
                <a16:creationId xmlns:a16="http://schemas.microsoft.com/office/drawing/2014/main" id="{0144EA34-9B43-4584-9FA6-761330534E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32100" name="3 Marcador de número de diapositiva">
            <a:extLst>
              <a:ext uri="{FF2B5EF4-FFF2-40B4-BE49-F238E27FC236}">
                <a16:creationId xmlns:a16="http://schemas.microsoft.com/office/drawing/2014/main" id="{20B6FF52-1E8B-4AC8-9C81-F14E867BA1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95FAF4-D3D1-4E67-A632-3CB1716C0DF2}" type="slidenum">
              <a:rPr lang="es-ES" altLang="es-CR" sz="1300" smtClean="0"/>
              <a:pPr>
                <a:spcBef>
                  <a:spcPct val="0"/>
                </a:spcBef>
              </a:pPr>
              <a:t>119</a:t>
            </a:fld>
            <a:endParaRPr lang="es-ES" altLang="es-CR" sz="13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a:extLst>
              <a:ext uri="{FF2B5EF4-FFF2-40B4-BE49-F238E27FC236}">
                <a16:creationId xmlns:a16="http://schemas.microsoft.com/office/drawing/2014/main" id="{D3A7EB18-2DEF-4D21-89C0-D6084CA83476}"/>
              </a:ext>
            </a:extLst>
          </p:cNvPr>
          <p:cNvSpPr>
            <a:spLocks noGrp="1" noRot="1" noChangeAspect="1" noTextEdit="1"/>
          </p:cNvSpPr>
          <p:nvPr>
            <p:ph type="sldImg"/>
          </p:nvPr>
        </p:nvSpPr>
        <p:spPr>
          <a:xfrm>
            <a:off x="992188" y="768350"/>
            <a:ext cx="5114925" cy="3836988"/>
          </a:xfrm>
          <a:ln/>
        </p:spPr>
      </p:sp>
      <p:sp>
        <p:nvSpPr>
          <p:cNvPr id="134147" name="2 Marcador de notas">
            <a:extLst>
              <a:ext uri="{FF2B5EF4-FFF2-40B4-BE49-F238E27FC236}">
                <a16:creationId xmlns:a16="http://schemas.microsoft.com/office/drawing/2014/main" id="{5F06AF74-8664-41C7-BA01-DBD2E6FC0D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34148" name="3 Marcador de número de diapositiva">
            <a:extLst>
              <a:ext uri="{FF2B5EF4-FFF2-40B4-BE49-F238E27FC236}">
                <a16:creationId xmlns:a16="http://schemas.microsoft.com/office/drawing/2014/main" id="{F70DBF94-0DB6-43A7-AE7E-020C6BC8C4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2FECBA-FAA1-46CA-82F8-DD9EE439AB01}" type="slidenum">
              <a:rPr lang="es-ES" altLang="es-CR" sz="1300" smtClean="0"/>
              <a:pPr>
                <a:spcBef>
                  <a:spcPct val="0"/>
                </a:spcBef>
              </a:pPr>
              <a:t>120</a:t>
            </a:fld>
            <a:endParaRPr lang="es-ES" altLang="es-CR" sz="13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a:extLst>
              <a:ext uri="{FF2B5EF4-FFF2-40B4-BE49-F238E27FC236}">
                <a16:creationId xmlns:a16="http://schemas.microsoft.com/office/drawing/2014/main" id="{FD80EF75-FFF2-4CB8-93F4-66F7DE4842A4}"/>
              </a:ext>
            </a:extLst>
          </p:cNvPr>
          <p:cNvSpPr>
            <a:spLocks noGrp="1" noRot="1" noChangeAspect="1" noTextEdit="1"/>
          </p:cNvSpPr>
          <p:nvPr>
            <p:ph type="sldImg"/>
          </p:nvPr>
        </p:nvSpPr>
        <p:spPr>
          <a:xfrm>
            <a:off x="992188" y="768350"/>
            <a:ext cx="5114925" cy="3836988"/>
          </a:xfrm>
          <a:ln/>
        </p:spPr>
      </p:sp>
      <p:sp>
        <p:nvSpPr>
          <p:cNvPr id="136195" name="2 Marcador de notas">
            <a:extLst>
              <a:ext uri="{FF2B5EF4-FFF2-40B4-BE49-F238E27FC236}">
                <a16:creationId xmlns:a16="http://schemas.microsoft.com/office/drawing/2014/main" id="{FE21A4FD-A805-4E87-9999-89F4D41486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36196" name="3 Marcador de número de diapositiva">
            <a:extLst>
              <a:ext uri="{FF2B5EF4-FFF2-40B4-BE49-F238E27FC236}">
                <a16:creationId xmlns:a16="http://schemas.microsoft.com/office/drawing/2014/main" id="{D51999F2-B9B9-4D71-87F1-508A730A75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45CEAF-34A3-48CC-8E5F-D7C1539EE512}" type="slidenum">
              <a:rPr lang="es-ES" altLang="es-CR" sz="1300" smtClean="0"/>
              <a:pPr>
                <a:spcBef>
                  <a:spcPct val="0"/>
                </a:spcBef>
              </a:pPr>
              <a:t>121</a:t>
            </a:fld>
            <a:endParaRPr lang="es-ES" altLang="es-CR"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a:extLst>
              <a:ext uri="{FF2B5EF4-FFF2-40B4-BE49-F238E27FC236}">
                <a16:creationId xmlns:a16="http://schemas.microsoft.com/office/drawing/2014/main" id="{78D2D7A6-BFFD-4FB2-A01E-5447BA2E2C48}"/>
              </a:ext>
            </a:extLst>
          </p:cNvPr>
          <p:cNvSpPr>
            <a:spLocks noGrp="1" noRot="1" noChangeAspect="1" noTextEdit="1"/>
          </p:cNvSpPr>
          <p:nvPr>
            <p:ph type="sldImg"/>
          </p:nvPr>
        </p:nvSpPr>
        <p:spPr>
          <a:xfrm>
            <a:off x="992188" y="768350"/>
            <a:ext cx="5114925" cy="3836988"/>
          </a:xfrm>
          <a:ln/>
        </p:spPr>
      </p:sp>
      <p:sp>
        <p:nvSpPr>
          <p:cNvPr id="138243" name="2 Marcador de notas">
            <a:extLst>
              <a:ext uri="{FF2B5EF4-FFF2-40B4-BE49-F238E27FC236}">
                <a16:creationId xmlns:a16="http://schemas.microsoft.com/office/drawing/2014/main" id="{8E6D697D-5380-4EA8-9866-C6338203C5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38244" name="3 Marcador de número de diapositiva">
            <a:extLst>
              <a:ext uri="{FF2B5EF4-FFF2-40B4-BE49-F238E27FC236}">
                <a16:creationId xmlns:a16="http://schemas.microsoft.com/office/drawing/2014/main" id="{9DB3F20B-A9EB-4FD5-A940-6553E9FAC5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5A7F52-8E9E-4FC8-9612-6C318C32D0DC}" type="slidenum">
              <a:rPr lang="es-ES" altLang="es-CR" sz="1300" smtClean="0"/>
              <a:pPr>
                <a:spcBef>
                  <a:spcPct val="0"/>
                </a:spcBef>
              </a:pPr>
              <a:t>122</a:t>
            </a:fld>
            <a:endParaRPr lang="es-ES" altLang="es-CR" sz="13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a:extLst>
              <a:ext uri="{FF2B5EF4-FFF2-40B4-BE49-F238E27FC236}">
                <a16:creationId xmlns:a16="http://schemas.microsoft.com/office/drawing/2014/main" id="{A33EC58C-0ECA-4559-B74A-F4219C06F382}"/>
              </a:ext>
            </a:extLst>
          </p:cNvPr>
          <p:cNvSpPr>
            <a:spLocks noGrp="1" noRot="1" noChangeAspect="1" noTextEdit="1"/>
          </p:cNvSpPr>
          <p:nvPr>
            <p:ph type="sldImg"/>
          </p:nvPr>
        </p:nvSpPr>
        <p:spPr>
          <a:xfrm>
            <a:off x="992188" y="768350"/>
            <a:ext cx="5114925" cy="3836988"/>
          </a:xfrm>
          <a:ln/>
        </p:spPr>
      </p:sp>
      <p:sp>
        <p:nvSpPr>
          <p:cNvPr id="140291" name="2 Marcador de notas">
            <a:extLst>
              <a:ext uri="{FF2B5EF4-FFF2-40B4-BE49-F238E27FC236}">
                <a16:creationId xmlns:a16="http://schemas.microsoft.com/office/drawing/2014/main" id="{4C0B1EF2-54E6-43DD-A83A-82AF663642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40292" name="3 Marcador de número de diapositiva">
            <a:extLst>
              <a:ext uri="{FF2B5EF4-FFF2-40B4-BE49-F238E27FC236}">
                <a16:creationId xmlns:a16="http://schemas.microsoft.com/office/drawing/2014/main" id="{8C9AA800-C46A-402E-A239-3FB0D309FC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D1C8E70-B2A3-403B-A468-0E133FC6D270}" type="slidenum">
              <a:rPr lang="es-ES" altLang="es-CR" sz="1300" smtClean="0"/>
              <a:pPr>
                <a:spcBef>
                  <a:spcPct val="0"/>
                </a:spcBef>
              </a:pPr>
              <a:t>123</a:t>
            </a:fld>
            <a:endParaRPr lang="es-ES" altLang="es-CR" sz="13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Marcador de imagen de diapositiva">
            <a:extLst>
              <a:ext uri="{FF2B5EF4-FFF2-40B4-BE49-F238E27FC236}">
                <a16:creationId xmlns:a16="http://schemas.microsoft.com/office/drawing/2014/main" id="{8A4E0BB5-7412-46C6-B132-03197DF7BF46}"/>
              </a:ext>
            </a:extLst>
          </p:cNvPr>
          <p:cNvSpPr>
            <a:spLocks noGrp="1" noRot="1" noChangeAspect="1" noTextEdit="1"/>
          </p:cNvSpPr>
          <p:nvPr>
            <p:ph type="sldImg"/>
          </p:nvPr>
        </p:nvSpPr>
        <p:spPr>
          <a:xfrm>
            <a:off x="992188" y="768350"/>
            <a:ext cx="5114925" cy="3836988"/>
          </a:xfrm>
          <a:ln/>
        </p:spPr>
      </p:sp>
      <p:sp>
        <p:nvSpPr>
          <p:cNvPr id="142339" name="2 Marcador de notas">
            <a:extLst>
              <a:ext uri="{FF2B5EF4-FFF2-40B4-BE49-F238E27FC236}">
                <a16:creationId xmlns:a16="http://schemas.microsoft.com/office/drawing/2014/main" id="{CD913546-A4A1-4E37-89D3-0707DBC5FD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42340" name="3 Marcador de número de diapositiva">
            <a:extLst>
              <a:ext uri="{FF2B5EF4-FFF2-40B4-BE49-F238E27FC236}">
                <a16:creationId xmlns:a16="http://schemas.microsoft.com/office/drawing/2014/main" id="{9372ADEE-7102-4A42-9939-FB9F04D9BF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B540E8-D7EC-4F13-8082-A7778F449BF8}" type="slidenum">
              <a:rPr lang="es-ES" altLang="es-CR" sz="1300" smtClean="0"/>
              <a:pPr>
                <a:spcBef>
                  <a:spcPct val="0"/>
                </a:spcBef>
              </a:pPr>
              <a:t>124</a:t>
            </a:fld>
            <a:endParaRPr lang="es-ES" altLang="es-CR"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a:extLst>
              <a:ext uri="{FF2B5EF4-FFF2-40B4-BE49-F238E27FC236}">
                <a16:creationId xmlns:a16="http://schemas.microsoft.com/office/drawing/2014/main" id="{94465701-66D3-4164-89D6-67A9972422DC}"/>
              </a:ext>
            </a:extLst>
          </p:cNvPr>
          <p:cNvSpPr>
            <a:spLocks noGrp="1" noRot="1" noChangeAspect="1" noTextEdit="1"/>
          </p:cNvSpPr>
          <p:nvPr>
            <p:ph type="sldImg"/>
          </p:nvPr>
        </p:nvSpPr>
        <p:spPr>
          <a:xfrm>
            <a:off x="992188" y="768350"/>
            <a:ext cx="5114925" cy="3836988"/>
          </a:xfrm>
          <a:ln/>
        </p:spPr>
      </p:sp>
      <p:sp>
        <p:nvSpPr>
          <p:cNvPr id="144387" name="2 Marcador de notas">
            <a:extLst>
              <a:ext uri="{FF2B5EF4-FFF2-40B4-BE49-F238E27FC236}">
                <a16:creationId xmlns:a16="http://schemas.microsoft.com/office/drawing/2014/main" id="{1C26E922-BA21-47E5-B76D-C84FE009FB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44388" name="3 Marcador de número de diapositiva">
            <a:extLst>
              <a:ext uri="{FF2B5EF4-FFF2-40B4-BE49-F238E27FC236}">
                <a16:creationId xmlns:a16="http://schemas.microsoft.com/office/drawing/2014/main" id="{449F5088-ABF6-4170-8FC7-6E2AEAEE74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E31714-5BA8-4F13-973C-C0F214882E0A}" type="slidenum">
              <a:rPr lang="es-ES" altLang="es-CR" sz="1300" smtClean="0"/>
              <a:pPr>
                <a:spcBef>
                  <a:spcPct val="0"/>
                </a:spcBef>
              </a:pPr>
              <a:t>125</a:t>
            </a:fld>
            <a:endParaRPr lang="es-ES" altLang="es-CR" sz="13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a:extLst>
              <a:ext uri="{FF2B5EF4-FFF2-40B4-BE49-F238E27FC236}">
                <a16:creationId xmlns:a16="http://schemas.microsoft.com/office/drawing/2014/main" id="{C5BA2392-8547-4B2B-B617-0F5C39398B37}"/>
              </a:ext>
            </a:extLst>
          </p:cNvPr>
          <p:cNvSpPr>
            <a:spLocks noGrp="1" noRot="1" noChangeAspect="1" noTextEdit="1"/>
          </p:cNvSpPr>
          <p:nvPr>
            <p:ph type="sldImg"/>
          </p:nvPr>
        </p:nvSpPr>
        <p:spPr>
          <a:xfrm>
            <a:off x="992188" y="768350"/>
            <a:ext cx="5114925" cy="3836988"/>
          </a:xfrm>
          <a:ln/>
        </p:spPr>
      </p:sp>
      <p:sp>
        <p:nvSpPr>
          <p:cNvPr id="146435" name="2 Marcador de notas">
            <a:extLst>
              <a:ext uri="{FF2B5EF4-FFF2-40B4-BE49-F238E27FC236}">
                <a16:creationId xmlns:a16="http://schemas.microsoft.com/office/drawing/2014/main" id="{48776AB7-3924-4503-9ABE-73DF53E17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46436" name="3 Marcador de número de diapositiva">
            <a:extLst>
              <a:ext uri="{FF2B5EF4-FFF2-40B4-BE49-F238E27FC236}">
                <a16:creationId xmlns:a16="http://schemas.microsoft.com/office/drawing/2014/main" id="{4DEF6A85-A2B3-4554-ADCB-FBCBA5C824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DD5688-AB6C-4634-90BF-11663750E93F}" type="slidenum">
              <a:rPr lang="es-ES" altLang="es-CR" sz="1300" smtClean="0"/>
              <a:pPr>
                <a:spcBef>
                  <a:spcPct val="0"/>
                </a:spcBef>
              </a:pPr>
              <a:t>126</a:t>
            </a:fld>
            <a:endParaRPr lang="es-ES" altLang="es-CR"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Marcador de imagen de diapositiva">
            <a:extLst>
              <a:ext uri="{FF2B5EF4-FFF2-40B4-BE49-F238E27FC236}">
                <a16:creationId xmlns:a16="http://schemas.microsoft.com/office/drawing/2014/main" id="{93CE786A-B044-42C9-80F8-9C6A3BFCECA2}"/>
              </a:ext>
            </a:extLst>
          </p:cNvPr>
          <p:cNvSpPr>
            <a:spLocks noGrp="1" noRot="1" noChangeAspect="1" noTextEdit="1"/>
          </p:cNvSpPr>
          <p:nvPr>
            <p:ph type="sldImg"/>
          </p:nvPr>
        </p:nvSpPr>
        <p:spPr>
          <a:xfrm>
            <a:off x="992188" y="768350"/>
            <a:ext cx="5114925" cy="3836988"/>
          </a:xfrm>
          <a:ln/>
        </p:spPr>
      </p:sp>
      <p:sp>
        <p:nvSpPr>
          <p:cNvPr id="148483" name="2 Marcador de notas">
            <a:extLst>
              <a:ext uri="{FF2B5EF4-FFF2-40B4-BE49-F238E27FC236}">
                <a16:creationId xmlns:a16="http://schemas.microsoft.com/office/drawing/2014/main" id="{1E7E7203-C072-45A5-A85D-58F3B0A234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48484" name="3 Marcador de número de diapositiva">
            <a:extLst>
              <a:ext uri="{FF2B5EF4-FFF2-40B4-BE49-F238E27FC236}">
                <a16:creationId xmlns:a16="http://schemas.microsoft.com/office/drawing/2014/main" id="{3902F535-ACDB-4400-A8F0-1A7DE9DA88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2F213E-BF62-48C4-A29A-014ED938C5B3}" type="slidenum">
              <a:rPr lang="es-ES" altLang="es-CR" sz="1300" smtClean="0"/>
              <a:pPr>
                <a:spcBef>
                  <a:spcPct val="0"/>
                </a:spcBef>
              </a:pPr>
              <a:t>127</a:t>
            </a:fld>
            <a:endParaRPr lang="es-ES" altLang="es-CR"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a:extLst>
              <a:ext uri="{FF2B5EF4-FFF2-40B4-BE49-F238E27FC236}">
                <a16:creationId xmlns:a16="http://schemas.microsoft.com/office/drawing/2014/main" id="{8A69C766-C069-472E-8D91-C2E7CBB99E27}"/>
              </a:ext>
            </a:extLst>
          </p:cNvPr>
          <p:cNvSpPr>
            <a:spLocks noGrp="1" noRot="1" noChangeAspect="1" noTextEdit="1"/>
          </p:cNvSpPr>
          <p:nvPr>
            <p:ph type="sldImg"/>
          </p:nvPr>
        </p:nvSpPr>
        <p:spPr>
          <a:xfrm>
            <a:off x="992188" y="768350"/>
            <a:ext cx="5114925" cy="3836988"/>
          </a:xfrm>
          <a:ln/>
        </p:spPr>
      </p:sp>
      <p:sp>
        <p:nvSpPr>
          <p:cNvPr id="150531" name="2 Marcador de notas">
            <a:extLst>
              <a:ext uri="{FF2B5EF4-FFF2-40B4-BE49-F238E27FC236}">
                <a16:creationId xmlns:a16="http://schemas.microsoft.com/office/drawing/2014/main" id="{B8738527-20A6-4455-83FE-2D39D1EBEF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50532" name="3 Marcador de número de diapositiva">
            <a:extLst>
              <a:ext uri="{FF2B5EF4-FFF2-40B4-BE49-F238E27FC236}">
                <a16:creationId xmlns:a16="http://schemas.microsoft.com/office/drawing/2014/main" id="{DF55A909-F426-439B-9C3B-3F0B3DFD8F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A42F96-C7A4-4CF1-9C43-818F8340013A}" type="slidenum">
              <a:rPr lang="es-ES" altLang="es-CR" sz="1300" smtClean="0"/>
              <a:pPr>
                <a:spcBef>
                  <a:spcPct val="0"/>
                </a:spcBef>
              </a:pPr>
              <a:t>128</a:t>
            </a:fld>
            <a:endParaRPr lang="es-ES" altLang="es-C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3C4B1A4-6735-46B1-87CF-06159CD56B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0A67F9-3825-4B33-90B4-8A66ABB513E3}" type="slidenum">
              <a:rPr lang="es-ES" altLang="es-CR" sz="1300" smtClean="0"/>
              <a:pPr>
                <a:spcBef>
                  <a:spcPct val="0"/>
                </a:spcBef>
              </a:pPr>
              <a:t>21</a:t>
            </a:fld>
            <a:endParaRPr lang="es-ES" altLang="es-CR" sz="1300"/>
          </a:p>
        </p:txBody>
      </p:sp>
      <p:sp>
        <p:nvSpPr>
          <p:cNvPr id="16387" name="Rectangle 2">
            <a:extLst>
              <a:ext uri="{FF2B5EF4-FFF2-40B4-BE49-F238E27FC236}">
                <a16:creationId xmlns:a16="http://schemas.microsoft.com/office/drawing/2014/main" id="{8DF71986-CB27-403F-8F81-BA2442E46414}"/>
              </a:ext>
            </a:extLst>
          </p:cNvPr>
          <p:cNvSpPr>
            <a:spLocks noGrp="1" noRot="1" noChangeAspect="1" noChangeArrowheads="1" noTextEdit="1"/>
          </p:cNvSpPr>
          <p:nvPr>
            <p:ph type="sldImg"/>
          </p:nvPr>
        </p:nvSpPr>
        <p:spPr>
          <a:xfrm>
            <a:off x="992188" y="768350"/>
            <a:ext cx="5116512" cy="3836988"/>
          </a:xfrm>
          <a:ln/>
        </p:spPr>
      </p:sp>
      <p:sp>
        <p:nvSpPr>
          <p:cNvPr id="16388" name="Rectangle 3">
            <a:extLst>
              <a:ext uri="{FF2B5EF4-FFF2-40B4-BE49-F238E27FC236}">
                <a16:creationId xmlns:a16="http://schemas.microsoft.com/office/drawing/2014/main" id="{C1306EBD-D45D-48C2-A80B-484F07802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a:extLst>
              <a:ext uri="{FF2B5EF4-FFF2-40B4-BE49-F238E27FC236}">
                <a16:creationId xmlns:a16="http://schemas.microsoft.com/office/drawing/2014/main" id="{7CF71063-6F1C-4428-84B7-2516DEDE4126}"/>
              </a:ext>
            </a:extLst>
          </p:cNvPr>
          <p:cNvSpPr>
            <a:spLocks noGrp="1" noRot="1" noChangeAspect="1" noTextEdit="1"/>
          </p:cNvSpPr>
          <p:nvPr>
            <p:ph type="sldImg"/>
          </p:nvPr>
        </p:nvSpPr>
        <p:spPr>
          <a:xfrm>
            <a:off x="992188" y="768350"/>
            <a:ext cx="5114925" cy="3836988"/>
          </a:xfrm>
          <a:ln/>
        </p:spPr>
      </p:sp>
      <p:sp>
        <p:nvSpPr>
          <p:cNvPr id="152579" name="2 Marcador de notas">
            <a:extLst>
              <a:ext uri="{FF2B5EF4-FFF2-40B4-BE49-F238E27FC236}">
                <a16:creationId xmlns:a16="http://schemas.microsoft.com/office/drawing/2014/main" id="{EDD63DDF-962B-4D4F-9EEB-738C81734D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52580" name="3 Marcador de número de diapositiva">
            <a:extLst>
              <a:ext uri="{FF2B5EF4-FFF2-40B4-BE49-F238E27FC236}">
                <a16:creationId xmlns:a16="http://schemas.microsoft.com/office/drawing/2014/main" id="{15792AC4-7F07-4283-BB73-1632BA8AE1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AD7790-3B1D-4C39-9CFC-76C22FC022E3}" type="slidenum">
              <a:rPr lang="es-ES" altLang="es-CR" sz="1300" smtClean="0"/>
              <a:pPr>
                <a:spcBef>
                  <a:spcPct val="0"/>
                </a:spcBef>
              </a:pPr>
              <a:t>129</a:t>
            </a:fld>
            <a:endParaRPr lang="es-ES" altLang="es-CR" sz="13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a:extLst>
              <a:ext uri="{FF2B5EF4-FFF2-40B4-BE49-F238E27FC236}">
                <a16:creationId xmlns:a16="http://schemas.microsoft.com/office/drawing/2014/main" id="{D23ACD94-6BB0-4CC5-AE41-BD64303B4672}"/>
              </a:ext>
            </a:extLst>
          </p:cNvPr>
          <p:cNvSpPr>
            <a:spLocks noGrp="1" noRot="1" noChangeAspect="1" noTextEdit="1"/>
          </p:cNvSpPr>
          <p:nvPr>
            <p:ph type="sldImg"/>
          </p:nvPr>
        </p:nvSpPr>
        <p:spPr>
          <a:xfrm>
            <a:off x="992188" y="768350"/>
            <a:ext cx="5114925" cy="3836988"/>
          </a:xfrm>
          <a:ln/>
        </p:spPr>
      </p:sp>
      <p:sp>
        <p:nvSpPr>
          <p:cNvPr id="154627" name="2 Marcador de notas">
            <a:extLst>
              <a:ext uri="{FF2B5EF4-FFF2-40B4-BE49-F238E27FC236}">
                <a16:creationId xmlns:a16="http://schemas.microsoft.com/office/drawing/2014/main" id="{BB4A968C-8905-422C-BB6B-3233555EE4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54628" name="3 Marcador de número de diapositiva">
            <a:extLst>
              <a:ext uri="{FF2B5EF4-FFF2-40B4-BE49-F238E27FC236}">
                <a16:creationId xmlns:a16="http://schemas.microsoft.com/office/drawing/2014/main" id="{12E13207-C3C7-41A5-91F8-09F7FB2736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D69C00-2A14-4211-9348-8DDBB4E531AE}" type="slidenum">
              <a:rPr lang="es-ES" altLang="es-CR" sz="1300" smtClean="0"/>
              <a:pPr>
                <a:spcBef>
                  <a:spcPct val="0"/>
                </a:spcBef>
              </a:pPr>
              <a:t>130</a:t>
            </a:fld>
            <a:endParaRPr lang="es-ES" altLang="es-CR" sz="13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Marcador de imagen de diapositiva">
            <a:extLst>
              <a:ext uri="{FF2B5EF4-FFF2-40B4-BE49-F238E27FC236}">
                <a16:creationId xmlns:a16="http://schemas.microsoft.com/office/drawing/2014/main" id="{2685F664-D832-4FAE-9FE9-8D533537DF1C}"/>
              </a:ext>
            </a:extLst>
          </p:cNvPr>
          <p:cNvSpPr>
            <a:spLocks noGrp="1" noRot="1" noChangeAspect="1" noTextEdit="1"/>
          </p:cNvSpPr>
          <p:nvPr>
            <p:ph type="sldImg"/>
          </p:nvPr>
        </p:nvSpPr>
        <p:spPr>
          <a:xfrm>
            <a:off x="992188" y="768350"/>
            <a:ext cx="5114925" cy="3836988"/>
          </a:xfrm>
          <a:ln/>
        </p:spPr>
      </p:sp>
      <p:sp>
        <p:nvSpPr>
          <p:cNvPr id="156675" name="2 Marcador de notas">
            <a:extLst>
              <a:ext uri="{FF2B5EF4-FFF2-40B4-BE49-F238E27FC236}">
                <a16:creationId xmlns:a16="http://schemas.microsoft.com/office/drawing/2014/main" id="{981775A7-6CBF-4887-8257-43B1F14244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56676" name="3 Marcador de número de diapositiva">
            <a:extLst>
              <a:ext uri="{FF2B5EF4-FFF2-40B4-BE49-F238E27FC236}">
                <a16:creationId xmlns:a16="http://schemas.microsoft.com/office/drawing/2014/main" id="{87A51D1B-7595-4CD9-B862-7159226D05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0945E9-FF03-4EA1-A61D-DE76C5B41F91}" type="slidenum">
              <a:rPr lang="es-ES" altLang="es-CR" sz="1300" smtClean="0"/>
              <a:pPr>
                <a:spcBef>
                  <a:spcPct val="0"/>
                </a:spcBef>
              </a:pPr>
              <a:t>131</a:t>
            </a:fld>
            <a:endParaRPr lang="es-ES" altLang="es-CR" sz="13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imagen de diapositiva">
            <a:extLst>
              <a:ext uri="{FF2B5EF4-FFF2-40B4-BE49-F238E27FC236}">
                <a16:creationId xmlns:a16="http://schemas.microsoft.com/office/drawing/2014/main" id="{319096A7-368C-4C33-86B2-38A7B7CDC2FD}"/>
              </a:ext>
            </a:extLst>
          </p:cNvPr>
          <p:cNvSpPr>
            <a:spLocks noGrp="1" noRot="1" noChangeAspect="1" noTextEdit="1"/>
          </p:cNvSpPr>
          <p:nvPr>
            <p:ph type="sldImg"/>
          </p:nvPr>
        </p:nvSpPr>
        <p:spPr>
          <a:xfrm>
            <a:off x="992188" y="768350"/>
            <a:ext cx="5114925" cy="3836988"/>
          </a:xfrm>
          <a:ln/>
        </p:spPr>
      </p:sp>
      <p:sp>
        <p:nvSpPr>
          <p:cNvPr id="158723" name="2 Marcador de notas">
            <a:extLst>
              <a:ext uri="{FF2B5EF4-FFF2-40B4-BE49-F238E27FC236}">
                <a16:creationId xmlns:a16="http://schemas.microsoft.com/office/drawing/2014/main" id="{B842EC93-6753-4ECA-82B7-8BBDD46E31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58724" name="3 Marcador de número de diapositiva">
            <a:extLst>
              <a:ext uri="{FF2B5EF4-FFF2-40B4-BE49-F238E27FC236}">
                <a16:creationId xmlns:a16="http://schemas.microsoft.com/office/drawing/2014/main" id="{A3088D22-90A7-4CF9-88CC-6985FF25AC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87DE86-8364-4AB9-8C4F-2C2F266B78AB}" type="slidenum">
              <a:rPr lang="es-ES" altLang="es-CR" sz="1300" smtClean="0"/>
              <a:pPr>
                <a:spcBef>
                  <a:spcPct val="0"/>
                </a:spcBef>
              </a:pPr>
              <a:t>132</a:t>
            </a:fld>
            <a:endParaRPr lang="es-ES" altLang="es-CR" sz="13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a:extLst>
              <a:ext uri="{FF2B5EF4-FFF2-40B4-BE49-F238E27FC236}">
                <a16:creationId xmlns:a16="http://schemas.microsoft.com/office/drawing/2014/main" id="{30A67CF3-0BF0-4CC1-B920-B62624873927}"/>
              </a:ext>
            </a:extLst>
          </p:cNvPr>
          <p:cNvSpPr>
            <a:spLocks noGrp="1" noRot="1" noChangeAspect="1" noTextEdit="1"/>
          </p:cNvSpPr>
          <p:nvPr>
            <p:ph type="sldImg"/>
          </p:nvPr>
        </p:nvSpPr>
        <p:spPr>
          <a:xfrm>
            <a:off x="992188" y="768350"/>
            <a:ext cx="5114925" cy="3836988"/>
          </a:xfrm>
          <a:ln/>
        </p:spPr>
      </p:sp>
      <p:sp>
        <p:nvSpPr>
          <p:cNvPr id="160771" name="2 Marcador de notas">
            <a:extLst>
              <a:ext uri="{FF2B5EF4-FFF2-40B4-BE49-F238E27FC236}">
                <a16:creationId xmlns:a16="http://schemas.microsoft.com/office/drawing/2014/main" id="{4A35F968-983B-43A4-AC29-8DD1966FF6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60772" name="3 Marcador de número de diapositiva">
            <a:extLst>
              <a:ext uri="{FF2B5EF4-FFF2-40B4-BE49-F238E27FC236}">
                <a16:creationId xmlns:a16="http://schemas.microsoft.com/office/drawing/2014/main" id="{B4C47F2F-AB3B-4B60-9BBE-135BBB0D08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689C73-958D-40FE-8B9C-632983E90AE6}" type="slidenum">
              <a:rPr lang="es-ES" altLang="es-CR" sz="1300" smtClean="0"/>
              <a:pPr>
                <a:spcBef>
                  <a:spcPct val="0"/>
                </a:spcBef>
              </a:pPr>
              <a:t>133</a:t>
            </a:fld>
            <a:endParaRPr lang="es-ES" altLang="es-CR" sz="13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Marcador de imagen de diapositiva">
            <a:extLst>
              <a:ext uri="{FF2B5EF4-FFF2-40B4-BE49-F238E27FC236}">
                <a16:creationId xmlns:a16="http://schemas.microsoft.com/office/drawing/2014/main" id="{197EC869-4DE4-4CB8-880B-59EE6FFD8E6F}"/>
              </a:ext>
            </a:extLst>
          </p:cNvPr>
          <p:cNvSpPr>
            <a:spLocks noGrp="1" noRot="1" noChangeAspect="1" noTextEdit="1"/>
          </p:cNvSpPr>
          <p:nvPr>
            <p:ph type="sldImg"/>
          </p:nvPr>
        </p:nvSpPr>
        <p:spPr>
          <a:xfrm>
            <a:off x="992188" y="768350"/>
            <a:ext cx="5114925" cy="3836988"/>
          </a:xfrm>
          <a:ln/>
        </p:spPr>
      </p:sp>
      <p:sp>
        <p:nvSpPr>
          <p:cNvPr id="162819" name="2 Marcador de notas">
            <a:extLst>
              <a:ext uri="{FF2B5EF4-FFF2-40B4-BE49-F238E27FC236}">
                <a16:creationId xmlns:a16="http://schemas.microsoft.com/office/drawing/2014/main" id="{CB57C738-9F2A-4FC1-A6C0-1787C552C3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62820" name="3 Marcador de número de diapositiva">
            <a:extLst>
              <a:ext uri="{FF2B5EF4-FFF2-40B4-BE49-F238E27FC236}">
                <a16:creationId xmlns:a16="http://schemas.microsoft.com/office/drawing/2014/main" id="{D518860D-6647-4091-9E17-983D803DD2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66307C-44D9-4743-9124-67D67E09D992}" type="slidenum">
              <a:rPr lang="es-ES" altLang="es-CR" sz="1300" smtClean="0"/>
              <a:pPr>
                <a:spcBef>
                  <a:spcPct val="0"/>
                </a:spcBef>
              </a:pPr>
              <a:t>134</a:t>
            </a:fld>
            <a:endParaRPr lang="es-ES" altLang="es-CR" sz="13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Marcador de imagen de diapositiva">
            <a:extLst>
              <a:ext uri="{FF2B5EF4-FFF2-40B4-BE49-F238E27FC236}">
                <a16:creationId xmlns:a16="http://schemas.microsoft.com/office/drawing/2014/main" id="{8A96D888-0D17-454F-A4FE-B1086AC5F847}"/>
              </a:ext>
            </a:extLst>
          </p:cNvPr>
          <p:cNvSpPr>
            <a:spLocks noGrp="1" noRot="1" noChangeAspect="1" noTextEdit="1"/>
          </p:cNvSpPr>
          <p:nvPr>
            <p:ph type="sldImg"/>
          </p:nvPr>
        </p:nvSpPr>
        <p:spPr>
          <a:xfrm>
            <a:off x="992188" y="768350"/>
            <a:ext cx="5114925" cy="3836988"/>
          </a:xfrm>
          <a:ln/>
        </p:spPr>
      </p:sp>
      <p:sp>
        <p:nvSpPr>
          <p:cNvPr id="164867" name="2 Marcador de notas">
            <a:extLst>
              <a:ext uri="{FF2B5EF4-FFF2-40B4-BE49-F238E27FC236}">
                <a16:creationId xmlns:a16="http://schemas.microsoft.com/office/drawing/2014/main" id="{4DC88F9D-F5AC-4897-845E-DF199B97B5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64868" name="3 Marcador de número de diapositiva">
            <a:extLst>
              <a:ext uri="{FF2B5EF4-FFF2-40B4-BE49-F238E27FC236}">
                <a16:creationId xmlns:a16="http://schemas.microsoft.com/office/drawing/2014/main" id="{3F493754-A084-4F86-AE06-61D1E6BA79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1FE9C0-59CD-4EAB-873F-81E72A9677DC}" type="slidenum">
              <a:rPr lang="es-ES" altLang="es-CR" sz="1300" smtClean="0"/>
              <a:pPr>
                <a:spcBef>
                  <a:spcPct val="0"/>
                </a:spcBef>
              </a:pPr>
              <a:t>135</a:t>
            </a:fld>
            <a:endParaRPr lang="es-ES" altLang="es-CR" sz="13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Marcador de imagen de diapositiva">
            <a:extLst>
              <a:ext uri="{FF2B5EF4-FFF2-40B4-BE49-F238E27FC236}">
                <a16:creationId xmlns:a16="http://schemas.microsoft.com/office/drawing/2014/main" id="{5F343493-F8A8-4C7C-BD2A-27E64109912A}"/>
              </a:ext>
            </a:extLst>
          </p:cNvPr>
          <p:cNvSpPr>
            <a:spLocks noGrp="1" noRot="1" noChangeAspect="1" noTextEdit="1"/>
          </p:cNvSpPr>
          <p:nvPr>
            <p:ph type="sldImg"/>
          </p:nvPr>
        </p:nvSpPr>
        <p:spPr>
          <a:xfrm>
            <a:off x="992188" y="768350"/>
            <a:ext cx="5114925" cy="3836988"/>
          </a:xfrm>
          <a:ln/>
        </p:spPr>
      </p:sp>
      <p:sp>
        <p:nvSpPr>
          <p:cNvPr id="166915" name="2 Marcador de notas">
            <a:extLst>
              <a:ext uri="{FF2B5EF4-FFF2-40B4-BE49-F238E27FC236}">
                <a16:creationId xmlns:a16="http://schemas.microsoft.com/office/drawing/2014/main" id="{36E85BBD-8411-4F30-9B56-AA96050527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66916" name="3 Marcador de número de diapositiva">
            <a:extLst>
              <a:ext uri="{FF2B5EF4-FFF2-40B4-BE49-F238E27FC236}">
                <a16:creationId xmlns:a16="http://schemas.microsoft.com/office/drawing/2014/main" id="{C193267C-F83C-4C43-8A31-8A3DA8D8E5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AADE9B-1EF8-4561-BCF4-1734D6490337}" type="slidenum">
              <a:rPr lang="es-ES" altLang="es-CR" sz="1300" smtClean="0"/>
              <a:pPr>
                <a:spcBef>
                  <a:spcPct val="0"/>
                </a:spcBef>
              </a:pPr>
              <a:t>136</a:t>
            </a:fld>
            <a:endParaRPr lang="es-ES" altLang="es-CR" sz="13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a:extLst>
              <a:ext uri="{FF2B5EF4-FFF2-40B4-BE49-F238E27FC236}">
                <a16:creationId xmlns:a16="http://schemas.microsoft.com/office/drawing/2014/main" id="{A58D7A70-10CA-4B64-80E5-8A68612DE14D}"/>
              </a:ext>
            </a:extLst>
          </p:cNvPr>
          <p:cNvSpPr>
            <a:spLocks noGrp="1" noRot="1" noChangeAspect="1" noTextEdit="1"/>
          </p:cNvSpPr>
          <p:nvPr>
            <p:ph type="sldImg"/>
          </p:nvPr>
        </p:nvSpPr>
        <p:spPr>
          <a:xfrm>
            <a:off x="992188" y="768350"/>
            <a:ext cx="5114925" cy="3836988"/>
          </a:xfrm>
          <a:ln/>
        </p:spPr>
      </p:sp>
      <p:sp>
        <p:nvSpPr>
          <p:cNvPr id="168963" name="2 Marcador de notas">
            <a:extLst>
              <a:ext uri="{FF2B5EF4-FFF2-40B4-BE49-F238E27FC236}">
                <a16:creationId xmlns:a16="http://schemas.microsoft.com/office/drawing/2014/main" id="{C1998514-D78F-4AF5-9C70-C86D291238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68964" name="3 Marcador de número de diapositiva">
            <a:extLst>
              <a:ext uri="{FF2B5EF4-FFF2-40B4-BE49-F238E27FC236}">
                <a16:creationId xmlns:a16="http://schemas.microsoft.com/office/drawing/2014/main" id="{78339114-9355-40A0-BF49-29EF82ACCD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70E729-62EE-4A35-9A63-935CF1C5D17A}" type="slidenum">
              <a:rPr lang="es-ES" altLang="es-CR" sz="1300" smtClean="0"/>
              <a:pPr>
                <a:spcBef>
                  <a:spcPct val="0"/>
                </a:spcBef>
              </a:pPr>
              <a:t>137</a:t>
            </a:fld>
            <a:endParaRPr lang="es-ES" altLang="es-CR" sz="13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Marcador de imagen de diapositiva">
            <a:extLst>
              <a:ext uri="{FF2B5EF4-FFF2-40B4-BE49-F238E27FC236}">
                <a16:creationId xmlns:a16="http://schemas.microsoft.com/office/drawing/2014/main" id="{7B575449-12B2-40C5-9DF8-59EB856FA4CC}"/>
              </a:ext>
            </a:extLst>
          </p:cNvPr>
          <p:cNvSpPr>
            <a:spLocks noGrp="1" noRot="1" noChangeAspect="1" noTextEdit="1"/>
          </p:cNvSpPr>
          <p:nvPr>
            <p:ph type="sldImg"/>
          </p:nvPr>
        </p:nvSpPr>
        <p:spPr>
          <a:xfrm>
            <a:off x="992188" y="768350"/>
            <a:ext cx="5114925" cy="3836988"/>
          </a:xfrm>
          <a:ln/>
        </p:spPr>
      </p:sp>
      <p:sp>
        <p:nvSpPr>
          <p:cNvPr id="171011" name="2 Marcador de notas">
            <a:extLst>
              <a:ext uri="{FF2B5EF4-FFF2-40B4-BE49-F238E27FC236}">
                <a16:creationId xmlns:a16="http://schemas.microsoft.com/office/drawing/2014/main" id="{F07070FB-B736-4971-8A27-0BFB9C4E91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71012" name="3 Marcador de número de diapositiva">
            <a:extLst>
              <a:ext uri="{FF2B5EF4-FFF2-40B4-BE49-F238E27FC236}">
                <a16:creationId xmlns:a16="http://schemas.microsoft.com/office/drawing/2014/main" id="{F0911E10-1007-422F-81CD-DFDA0CB6B2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353CF7-E212-46D6-B3EC-6ECC723A482D}" type="slidenum">
              <a:rPr lang="es-ES" altLang="es-CR" sz="1300" smtClean="0"/>
              <a:pPr>
                <a:spcBef>
                  <a:spcPct val="0"/>
                </a:spcBef>
              </a:pPr>
              <a:t>138</a:t>
            </a:fld>
            <a:endParaRPr lang="es-ES" altLang="es-C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3C4B1A4-6735-46B1-87CF-06159CD56B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0A67F9-3825-4B33-90B4-8A66ABB513E3}" type="slidenum">
              <a:rPr lang="es-ES" altLang="es-CR" sz="1300" smtClean="0"/>
              <a:pPr>
                <a:spcBef>
                  <a:spcPct val="0"/>
                </a:spcBef>
              </a:pPr>
              <a:t>22</a:t>
            </a:fld>
            <a:endParaRPr lang="es-ES" altLang="es-CR" sz="1300"/>
          </a:p>
        </p:txBody>
      </p:sp>
      <p:sp>
        <p:nvSpPr>
          <p:cNvPr id="16387" name="Rectangle 2">
            <a:extLst>
              <a:ext uri="{FF2B5EF4-FFF2-40B4-BE49-F238E27FC236}">
                <a16:creationId xmlns:a16="http://schemas.microsoft.com/office/drawing/2014/main" id="{8DF71986-CB27-403F-8F81-BA2442E46414}"/>
              </a:ext>
            </a:extLst>
          </p:cNvPr>
          <p:cNvSpPr>
            <a:spLocks noGrp="1" noRot="1" noChangeAspect="1" noChangeArrowheads="1" noTextEdit="1"/>
          </p:cNvSpPr>
          <p:nvPr>
            <p:ph type="sldImg"/>
          </p:nvPr>
        </p:nvSpPr>
        <p:spPr>
          <a:xfrm>
            <a:off x="992188" y="768350"/>
            <a:ext cx="5116512" cy="3836988"/>
          </a:xfrm>
          <a:ln/>
        </p:spPr>
      </p:sp>
      <p:sp>
        <p:nvSpPr>
          <p:cNvPr id="16388" name="Rectangle 3">
            <a:extLst>
              <a:ext uri="{FF2B5EF4-FFF2-40B4-BE49-F238E27FC236}">
                <a16:creationId xmlns:a16="http://schemas.microsoft.com/office/drawing/2014/main" id="{C1306EBD-D45D-48C2-A80B-484F07802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30400583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Marcador de imagen de diapositiva">
            <a:extLst>
              <a:ext uri="{FF2B5EF4-FFF2-40B4-BE49-F238E27FC236}">
                <a16:creationId xmlns:a16="http://schemas.microsoft.com/office/drawing/2014/main" id="{7DEDF46F-7FAD-4EB6-B43F-8E234A16CE09}"/>
              </a:ext>
            </a:extLst>
          </p:cNvPr>
          <p:cNvSpPr>
            <a:spLocks noGrp="1" noRot="1" noChangeAspect="1" noTextEdit="1"/>
          </p:cNvSpPr>
          <p:nvPr>
            <p:ph type="sldImg"/>
          </p:nvPr>
        </p:nvSpPr>
        <p:spPr>
          <a:xfrm>
            <a:off x="992188" y="768350"/>
            <a:ext cx="5114925" cy="3836988"/>
          </a:xfrm>
          <a:ln/>
        </p:spPr>
      </p:sp>
      <p:sp>
        <p:nvSpPr>
          <p:cNvPr id="173059" name="2 Marcador de notas">
            <a:extLst>
              <a:ext uri="{FF2B5EF4-FFF2-40B4-BE49-F238E27FC236}">
                <a16:creationId xmlns:a16="http://schemas.microsoft.com/office/drawing/2014/main" id="{CB6EB649-9B27-4380-8881-9DD5F68DE8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73060" name="3 Marcador de número de diapositiva">
            <a:extLst>
              <a:ext uri="{FF2B5EF4-FFF2-40B4-BE49-F238E27FC236}">
                <a16:creationId xmlns:a16="http://schemas.microsoft.com/office/drawing/2014/main" id="{3C55A6AA-D6F4-49D7-A225-71C646B91B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90EDAE-7C85-4734-A676-BA2D713D1D1C}" type="slidenum">
              <a:rPr lang="es-ES" altLang="es-CR" sz="1300" smtClean="0"/>
              <a:pPr>
                <a:spcBef>
                  <a:spcPct val="0"/>
                </a:spcBef>
              </a:pPr>
              <a:t>139</a:t>
            </a:fld>
            <a:endParaRPr lang="es-ES" altLang="es-CR" sz="13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Marcador de imagen de diapositiva">
            <a:extLst>
              <a:ext uri="{FF2B5EF4-FFF2-40B4-BE49-F238E27FC236}">
                <a16:creationId xmlns:a16="http://schemas.microsoft.com/office/drawing/2014/main" id="{51F72FB4-6C2D-4F50-AE8B-0E7C7674062B}"/>
              </a:ext>
            </a:extLst>
          </p:cNvPr>
          <p:cNvSpPr>
            <a:spLocks noGrp="1" noRot="1" noChangeAspect="1" noTextEdit="1"/>
          </p:cNvSpPr>
          <p:nvPr>
            <p:ph type="sldImg"/>
          </p:nvPr>
        </p:nvSpPr>
        <p:spPr>
          <a:xfrm>
            <a:off x="992188" y="768350"/>
            <a:ext cx="5114925" cy="3836988"/>
          </a:xfrm>
          <a:ln/>
        </p:spPr>
      </p:sp>
      <p:sp>
        <p:nvSpPr>
          <p:cNvPr id="175107" name="2 Marcador de notas">
            <a:extLst>
              <a:ext uri="{FF2B5EF4-FFF2-40B4-BE49-F238E27FC236}">
                <a16:creationId xmlns:a16="http://schemas.microsoft.com/office/drawing/2014/main" id="{72261D72-F2A5-4E9D-8365-E1B1E931C9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75108" name="3 Marcador de número de diapositiva">
            <a:extLst>
              <a:ext uri="{FF2B5EF4-FFF2-40B4-BE49-F238E27FC236}">
                <a16:creationId xmlns:a16="http://schemas.microsoft.com/office/drawing/2014/main" id="{3881A67A-1A48-4E5E-A431-A0ED014174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83A7AB-D8C6-46E1-B6B1-7F4F7186596D}" type="slidenum">
              <a:rPr lang="es-ES" altLang="es-CR" sz="1300" smtClean="0"/>
              <a:pPr>
                <a:spcBef>
                  <a:spcPct val="0"/>
                </a:spcBef>
              </a:pPr>
              <a:t>140</a:t>
            </a:fld>
            <a:endParaRPr lang="es-ES" altLang="es-CR" sz="13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Marcador de imagen de diapositiva">
            <a:extLst>
              <a:ext uri="{FF2B5EF4-FFF2-40B4-BE49-F238E27FC236}">
                <a16:creationId xmlns:a16="http://schemas.microsoft.com/office/drawing/2014/main" id="{9B8F6EE7-F9BD-494D-B9F7-67719EA70806}"/>
              </a:ext>
            </a:extLst>
          </p:cNvPr>
          <p:cNvSpPr>
            <a:spLocks noGrp="1" noRot="1" noChangeAspect="1" noTextEdit="1"/>
          </p:cNvSpPr>
          <p:nvPr>
            <p:ph type="sldImg"/>
          </p:nvPr>
        </p:nvSpPr>
        <p:spPr>
          <a:xfrm>
            <a:off x="992188" y="768350"/>
            <a:ext cx="5114925" cy="3836988"/>
          </a:xfrm>
          <a:ln/>
        </p:spPr>
      </p:sp>
      <p:sp>
        <p:nvSpPr>
          <p:cNvPr id="177155" name="2 Marcador de notas">
            <a:extLst>
              <a:ext uri="{FF2B5EF4-FFF2-40B4-BE49-F238E27FC236}">
                <a16:creationId xmlns:a16="http://schemas.microsoft.com/office/drawing/2014/main" id="{C69AE481-3553-4B86-A328-B72E3F2F0F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77156" name="3 Marcador de número de diapositiva">
            <a:extLst>
              <a:ext uri="{FF2B5EF4-FFF2-40B4-BE49-F238E27FC236}">
                <a16:creationId xmlns:a16="http://schemas.microsoft.com/office/drawing/2014/main" id="{45B80616-D72C-4FDB-B806-31D981D37D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4628EE-DCD7-4B36-8676-73A9D39CCCD7}" type="slidenum">
              <a:rPr lang="es-ES" altLang="es-CR" sz="1300" smtClean="0"/>
              <a:pPr>
                <a:spcBef>
                  <a:spcPct val="0"/>
                </a:spcBef>
              </a:pPr>
              <a:t>141</a:t>
            </a:fld>
            <a:endParaRPr lang="es-ES" altLang="es-CR" sz="13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Marcador de imagen de diapositiva">
            <a:extLst>
              <a:ext uri="{FF2B5EF4-FFF2-40B4-BE49-F238E27FC236}">
                <a16:creationId xmlns:a16="http://schemas.microsoft.com/office/drawing/2014/main" id="{32D1A147-5184-4564-9DF9-235853CD0C2A}"/>
              </a:ext>
            </a:extLst>
          </p:cNvPr>
          <p:cNvSpPr>
            <a:spLocks noGrp="1" noRot="1" noChangeAspect="1" noTextEdit="1"/>
          </p:cNvSpPr>
          <p:nvPr>
            <p:ph type="sldImg"/>
          </p:nvPr>
        </p:nvSpPr>
        <p:spPr>
          <a:xfrm>
            <a:off x="992188" y="768350"/>
            <a:ext cx="5114925" cy="3836988"/>
          </a:xfrm>
          <a:ln/>
        </p:spPr>
      </p:sp>
      <p:sp>
        <p:nvSpPr>
          <p:cNvPr id="179203" name="2 Marcador de notas">
            <a:extLst>
              <a:ext uri="{FF2B5EF4-FFF2-40B4-BE49-F238E27FC236}">
                <a16:creationId xmlns:a16="http://schemas.microsoft.com/office/drawing/2014/main" id="{CFB3DBBB-D842-4F2A-AA06-0B06206BE8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79204" name="3 Marcador de número de diapositiva">
            <a:extLst>
              <a:ext uri="{FF2B5EF4-FFF2-40B4-BE49-F238E27FC236}">
                <a16:creationId xmlns:a16="http://schemas.microsoft.com/office/drawing/2014/main" id="{59E4428E-9DE0-4310-B80D-9F50B81563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2DA500-51A1-45F2-9691-D132A24BC752}" type="slidenum">
              <a:rPr lang="es-ES" altLang="es-CR" sz="1300" smtClean="0"/>
              <a:pPr>
                <a:spcBef>
                  <a:spcPct val="0"/>
                </a:spcBef>
              </a:pPr>
              <a:t>142</a:t>
            </a:fld>
            <a:endParaRPr lang="es-ES" altLang="es-CR" sz="13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Marcador de imagen de diapositiva">
            <a:extLst>
              <a:ext uri="{FF2B5EF4-FFF2-40B4-BE49-F238E27FC236}">
                <a16:creationId xmlns:a16="http://schemas.microsoft.com/office/drawing/2014/main" id="{0B0F1043-D449-44F1-B332-86E23F7F1BCF}"/>
              </a:ext>
            </a:extLst>
          </p:cNvPr>
          <p:cNvSpPr>
            <a:spLocks noGrp="1" noRot="1" noChangeAspect="1" noTextEdit="1"/>
          </p:cNvSpPr>
          <p:nvPr>
            <p:ph type="sldImg"/>
          </p:nvPr>
        </p:nvSpPr>
        <p:spPr>
          <a:xfrm>
            <a:off x="992188" y="768350"/>
            <a:ext cx="5114925" cy="3836988"/>
          </a:xfrm>
          <a:ln/>
        </p:spPr>
      </p:sp>
      <p:sp>
        <p:nvSpPr>
          <p:cNvPr id="181251" name="2 Marcador de notas">
            <a:extLst>
              <a:ext uri="{FF2B5EF4-FFF2-40B4-BE49-F238E27FC236}">
                <a16:creationId xmlns:a16="http://schemas.microsoft.com/office/drawing/2014/main" id="{048BADC2-45A6-4F3D-A105-7FE0B6D631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81252" name="3 Marcador de número de diapositiva">
            <a:extLst>
              <a:ext uri="{FF2B5EF4-FFF2-40B4-BE49-F238E27FC236}">
                <a16:creationId xmlns:a16="http://schemas.microsoft.com/office/drawing/2014/main" id="{A012E246-FC71-4099-81C7-A971E36C20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FE4DDF-69AA-4179-AD1E-F4EF15907DAC}" type="slidenum">
              <a:rPr lang="es-ES" altLang="es-CR" sz="1300" smtClean="0"/>
              <a:pPr>
                <a:spcBef>
                  <a:spcPct val="0"/>
                </a:spcBef>
              </a:pPr>
              <a:t>143</a:t>
            </a:fld>
            <a:endParaRPr lang="es-ES" altLang="es-CR" sz="13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Marcador de imagen de diapositiva">
            <a:extLst>
              <a:ext uri="{FF2B5EF4-FFF2-40B4-BE49-F238E27FC236}">
                <a16:creationId xmlns:a16="http://schemas.microsoft.com/office/drawing/2014/main" id="{130147B0-2CDF-4FCE-B115-A1D64F167D06}"/>
              </a:ext>
            </a:extLst>
          </p:cNvPr>
          <p:cNvSpPr>
            <a:spLocks noGrp="1" noRot="1" noChangeAspect="1" noTextEdit="1"/>
          </p:cNvSpPr>
          <p:nvPr>
            <p:ph type="sldImg"/>
          </p:nvPr>
        </p:nvSpPr>
        <p:spPr>
          <a:xfrm>
            <a:off x="992188" y="768350"/>
            <a:ext cx="5114925" cy="3836988"/>
          </a:xfrm>
          <a:ln/>
        </p:spPr>
      </p:sp>
      <p:sp>
        <p:nvSpPr>
          <p:cNvPr id="183299" name="2 Marcador de notas">
            <a:extLst>
              <a:ext uri="{FF2B5EF4-FFF2-40B4-BE49-F238E27FC236}">
                <a16:creationId xmlns:a16="http://schemas.microsoft.com/office/drawing/2014/main" id="{B5223B0B-C7D7-427A-AA92-809FAB90D7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83300" name="3 Marcador de número de diapositiva">
            <a:extLst>
              <a:ext uri="{FF2B5EF4-FFF2-40B4-BE49-F238E27FC236}">
                <a16:creationId xmlns:a16="http://schemas.microsoft.com/office/drawing/2014/main" id="{703D443B-9A78-4D62-BC46-FFDA89DBD8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43A4AA-E57E-4866-A204-7EA16DE4ACE3}" type="slidenum">
              <a:rPr lang="es-ES" altLang="es-CR" sz="1300" smtClean="0"/>
              <a:pPr>
                <a:spcBef>
                  <a:spcPct val="0"/>
                </a:spcBef>
              </a:pPr>
              <a:t>144</a:t>
            </a:fld>
            <a:endParaRPr lang="es-ES" altLang="es-CR" sz="13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1 Marcador de imagen de diapositiva">
            <a:extLst>
              <a:ext uri="{FF2B5EF4-FFF2-40B4-BE49-F238E27FC236}">
                <a16:creationId xmlns:a16="http://schemas.microsoft.com/office/drawing/2014/main" id="{9FE59086-BB20-4A4A-AF49-E6F37F666F9E}"/>
              </a:ext>
            </a:extLst>
          </p:cNvPr>
          <p:cNvSpPr>
            <a:spLocks noGrp="1" noRot="1" noChangeAspect="1" noTextEdit="1"/>
          </p:cNvSpPr>
          <p:nvPr>
            <p:ph type="sldImg"/>
          </p:nvPr>
        </p:nvSpPr>
        <p:spPr>
          <a:xfrm>
            <a:off x="992188" y="768350"/>
            <a:ext cx="5114925" cy="3836988"/>
          </a:xfrm>
          <a:ln/>
        </p:spPr>
      </p:sp>
      <p:sp>
        <p:nvSpPr>
          <p:cNvPr id="185347" name="2 Marcador de notas">
            <a:extLst>
              <a:ext uri="{FF2B5EF4-FFF2-40B4-BE49-F238E27FC236}">
                <a16:creationId xmlns:a16="http://schemas.microsoft.com/office/drawing/2014/main" id="{154D791A-FDCE-4191-B100-930064CAE9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85348" name="3 Marcador de número de diapositiva">
            <a:extLst>
              <a:ext uri="{FF2B5EF4-FFF2-40B4-BE49-F238E27FC236}">
                <a16:creationId xmlns:a16="http://schemas.microsoft.com/office/drawing/2014/main" id="{8363900B-8D23-47A3-AA8F-D4571EF57B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35D732-634A-4E81-B555-370C48B7D6AF}" type="slidenum">
              <a:rPr lang="es-ES" altLang="es-CR" sz="1300" smtClean="0"/>
              <a:pPr>
                <a:spcBef>
                  <a:spcPct val="0"/>
                </a:spcBef>
              </a:pPr>
              <a:t>145</a:t>
            </a:fld>
            <a:endParaRPr lang="es-ES" altLang="es-CR" sz="13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Marcador de imagen de diapositiva">
            <a:extLst>
              <a:ext uri="{FF2B5EF4-FFF2-40B4-BE49-F238E27FC236}">
                <a16:creationId xmlns:a16="http://schemas.microsoft.com/office/drawing/2014/main" id="{7DE165D7-ED1E-4BFB-BBB0-2C3E5D192219}"/>
              </a:ext>
            </a:extLst>
          </p:cNvPr>
          <p:cNvSpPr>
            <a:spLocks noGrp="1" noRot="1" noChangeAspect="1" noTextEdit="1"/>
          </p:cNvSpPr>
          <p:nvPr>
            <p:ph type="sldImg"/>
          </p:nvPr>
        </p:nvSpPr>
        <p:spPr>
          <a:xfrm>
            <a:off x="992188" y="768350"/>
            <a:ext cx="5114925" cy="3836988"/>
          </a:xfrm>
          <a:ln/>
        </p:spPr>
      </p:sp>
      <p:sp>
        <p:nvSpPr>
          <p:cNvPr id="187395" name="2 Marcador de notas">
            <a:extLst>
              <a:ext uri="{FF2B5EF4-FFF2-40B4-BE49-F238E27FC236}">
                <a16:creationId xmlns:a16="http://schemas.microsoft.com/office/drawing/2014/main" id="{2FA8690B-FD0D-4320-A3E6-0F8AE3A91C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87396" name="3 Marcador de número de diapositiva">
            <a:extLst>
              <a:ext uri="{FF2B5EF4-FFF2-40B4-BE49-F238E27FC236}">
                <a16:creationId xmlns:a16="http://schemas.microsoft.com/office/drawing/2014/main" id="{B29935F6-D908-4926-BFAE-21452F240A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FD4A88-30F6-441F-83B7-61C1BA54B3DA}" type="slidenum">
              <a:rPr lang="es-ES" altLang="es-CR" sz="1300" smtClean="0"/>
              <a:pPr>
                <a:spcBef>
                  <a:spcPct val="0"/>
                </a:spcBef>
              </a:pPr>
              <a:t>146</a:t>
            </a:fld>
            <a:endParaRPr lang="es-ES" altLang="es-CR" sz="13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a:extLst>
              <a:ext uri="{FF2B5EF4-FFF2-40B4-BE49-F238E27FC236}">
                <a16:creationId xmlns:a16="http://schemas.microsoft.com/office/drawing/2014/main" id="{06D8DB75-50FE-4521-86D4-CF06B565EF04}"/>
              </a:ext>
            </a:extLst>
          </p:cNvPr>
          <p:cNvSpPr>
            <a:spLocks noGrp="1" noRot="1" noChangeAspect="1" noTextEdit="1"/>
          </p:cNvSpPr>
          <p:nvPr>
            <p:ph type="sldImg"/>
          </p:nvPr>
        </p:nvSpPr>
        <p:spPr>
          <a:xfrm>
            <a:off x="992188" y="768350"/>
            <a:ext cx="5114925" cy="3836988"/>
          </a:xfrm>
          <a:ln/>
        </p:spPr>
      </p:sp>
      <p:sp>
        <p:nvSpPr>
          <p:cNvPr id="189443" name="2 Marcador de notas">
            <a:extLst>
              <a:ext uri="{FF2B5EF4-FFF2-40B4-BE49-F238E27FC236}">
                <a16:creationId xmlns:a16="http://schemas.microsoft.com/office/drawing/2014/main" id="{DA2A0A3D-7451-4804-ABB7-BCDE4F8AD8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89444" name="3 Marcador de número de diapositiva">
            <a:extLst>
              <a:ext uri="{FF2B5EF4-FFF2-40B4-BE49-F238E27FC236}">
                <a16:creationId xmlns:a16="http://schemas.microsoft.com/office/drawing/2014/main" id="{5FDF0AA0-AD01-418C-A6E7-F55A9E9DC6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82F789-0E95-495C-9363-DD869718EF3E}" type="slidenum">
              <a:rPr lang="es-ES" altLang="es-CR" sz="1300" smtClean="0"/>
              <a:pPr>
                <a:spcBef>
                  <a:spcPct val="0"/>
                </a:spcBef>
              </a:pPr>
              <a:t>147</a:t>
            </a:fld>
            <a:endParaRPr lang="es-ES" altLang="es-CR" sz="13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Marcador de imagen de diapositiva">
            <a:extLst>
              <a:ext uri="{FF2B5EF4-FFF2-40B4-BE49-F238E27FC236}">
                <a16:creationId xmlns:a16="http://schemas.microsoft.com/office/drawing/2014/main" id="{93A53E4E-2745-4513-ACE9-F11B5125888B}"/>
              </a:ext>
            </a:extLst>
          </p:cNvPr>
          <p:cNvSpPr>
            <a:spLocks noGrp="1" noRot="1" noChangeAspect="1" noTextEdit="1"/>
          </p:cNvSpPr>
          <p:nvPr>
            <p:ph type="sldImg"/>
          </p:nvPr>
        </p:nvSpPr>
        <p:spPr>
          <a:xfrm>
            <a:off x="992188" y="768350"/>
            <a:ext cx="5114925" cy="3836988"/>
          </a:xfrm>
          <a:ln/>
        </p:spPr>
      </p:sp>
      <p:sp>
        <p:nvSpPr>
          <p:cNvPr id="191491" name="2 Marcador de notas">
            <a:extLst>
              <a:ext uri="{FF2B5EF4-FFF2-40B4-BE49-F238E27FC236}">
                <a16:creationId xmlns:a16="http://schemas.microsoft.com/office/drawing/2014/main" id="{02081F4A-907B-4BA1-9AB9-18C8D08A6C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1492" name="3 Marcador de número de diapositiva">
            <a:extLst>
              <a:ext uri="{FF2B5EF4-FFF2-40B4-BE49-F238E27FC236}">
                <a16:creationId xmlns:a16="http://schemas.microsoft.com/office/drawing/2014/main" id="{F19D1EB8-4B83-4475-BEA4-FCAC814D76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33CF37-4BCB-4340-A058-80F0322A3DEA}" type="slidenum">
              <a:rPr lang="es-ES" altLang="es-CR" sz="1300" smtClean="0"/>
              <a:pPr>
                <a:spcBef>
                  <a:spcPct val="0"/>
                </a:spcBef>
              </a:pPr>
              <a:t>148</a:t>
            </a:fld>
            <a:endParaRPr lang="es-ES" altLang="es-C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8D6F665-35B3-4FFB-AD83-345B3235CF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1BF076-EC5D-4679-813B-A8CFA1DC4951}" type="slidenum">
              <a:rPr lang="es-ES" altLang="es-CR" sz="1300" smtClean="0"/>
              <a:pPr>
                <a:spcBef>
                  <a:spcPct val="0"/>
                </a:spcBef>
              </a:pPr>
              <a:t>23</a:t>
            </a:fld>
            <a:endParaRPr lang="es-ES" altLang="es-CR" sz="1300"/>
          </a:p>
        </p:txBody>
      </p:sp>
      <p:sp>
        <p:nvSpPr>
          <p:cNvPr id="18435" name="Rectangle 2">
            <a:extLst>
              <a:ext uri="{FF2B5EF4-FFF2-40B4-BE49-F238E27FC236}">
                <a16:creationId xmlns:a16="http://schemas.microsoft.com/office/drawing/2014/main" id="{0E66AE58-2A1E-40C9-85B8-1AA43940B5DC}"/>
              </a:ext>
            </a:extLst>
          </p:cNvPr>
          <p:cNvSpPr>
            <a:spLocks noGrp="1" noRot="1" noChangeAspect="1" noChangeArrowheads="1" noTextEdit="1"/>
          </p:cNvSpPr>
          <p:nvPr>
            <p:ph type="sldImg"/>
          </p:nvPr>
        </p:nvSpPr>
        <p:spPr>
          <a:xfrm>
            <a:off x="992188" y="768350"/>
            <a:ext cx="5116512" cy="3836988"/>
          </a:xfrm>
          <a:ln/>
        </p:spPr>
      </p:sp>
      <p:sp>
        <p:nvSpPr>
          <p:cNvPr id="18436" name="Rectangle 3">
            <a:extLst>
              <a:ext uri="{FF2B5EF4-FFF2-40B4-BE49-F238E27FC236}">
                <a16:creationId xmlns:a16="http://schemas.microsoft.com/office/drawing/2014/main" id="{6BC200D7-92F1-4A20-BA65-E2D0B4923F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Marcador de imagen de diapositiva">
            <a:extLst>
              <a:ext uri="{FF2B5EF4-FFF2-40B4-BE49-F238E27FC236}">
                <a16:creationId xmlns:a16="http://schemas.microsoft.com/office/drawing/2014/main" id="{D99A18D2-0FB6-4330-821A-EB28C826B783}"/>
              </a:ext>
            </a:extLst>
          </p:cNvPr>
          <p:cNvSpPr>
            <a:spLocks noGrp="1" noRot="1" noChangeAspect="1" noTextEdit="1"/>
          </p:cNvSpPr>
          <p:nvPr>
            <p:ph type="sldImg"/>
          </p:nvPr>
        </p:nvSpPr>
        <p:spPr>
          <a:xfrm>
            <a:off x="992188" y="768350"/>
            <a:ext cx="5114925" cy="3836988"/>
          </a:xfrm>
          <a:ln/>
        </p:spPr>
      </p:sp>
      <p:sp>
        <p:nvSpPr>
          <p:cNvPr id="193539" name="2 Marcador de notas">
            <a:extLst>
              <a:ext uri="{FF2B5EF4-FFF2-40B4-BE49-F238E27FC236}">
                <a16:creationId xmlns:a16="http://schemas.microsoft.com/office/drawing/2014/main" id="{85246EF1-D834-4867-A4C0-23F80A7775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3540" name="3 Marcador de número de diapositiva">
            <a:extLst>
              <a:ext uri="{FF2B5EF4-FFF2-40B4-BE49-F238E27FC236}">
                <a16:creationId xmlns:a16="http://schemas.microsoft.com/office/drawing/2014/main" id="{8569A9B9-5D84-4FF4-9015-4B28748622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6EC820-E86B-4345-BCF9-9A48AD8A8345}" type="slidenum">
              <a:rPr lang="es-ES" altLang="es-CR" sz="1300" smtClean="0"/>
              <a:pPr>
                <a:spcBef>
                  <a:spcPct val="0"/>
                </a:spcBef>
              </a:pPr>
              <a:t>149</a:t>
            </a:fld>
            <a:endParaRPr lang="es-ES" altLang="es-CR" sz="13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1 Marcador de imagen de diapositiva">
            <a:extLst>
              <a:ext uri="{FF2B5EF4-FFF2-40B4-BE49-F238E27FC236}">
                <a16:creationId xmlns:a16="http://schemas.microsoft.com/office/drawing/2014/main" id="{0A7478BA-9140-42F1-AAE7-C2ED95775D0A}"/>
              </a:ext>
            </a:extLst>
          </p:cNvPr>
          <p:cNvSpPr>
            <a:spLocks noGrp="1" noRot="1" noChangeAspect="1" noTextEdit="1"/>
          </p:cNvSpPr>
          <p:nvPr>
            <p:ph type="sldImg"/>
          </p:nvPr>
        </p:nvSpPr>
        <p:spPr>
          <a:xfrm>
            <a:off x="992188" y="768350"/>
            <a:ext cx="5114925" cy="3836988"/>
          </a:xfrm>
          <a:ln/>
        </p:spPr>
      </p:sp>
      <p:sp>
        <p:nvSpPr>
          <p:cNvPr id="195587" name="2 Marcador de notas">
            <a:extLst>
              <a:ext uri="{FF2B5EF4-FFF2-40B4-BE49-F238E27FC236}">
                <a16:creationId xmlns:a16="http://schemas.microsoft.com/office/drawing/2014/main" id="{0F55D967-3190-4F8D-9E9B-A63CF7C59B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5588" name="3 Marcador de número de diapositiva">
            <a:extLst>
              <a:ext uri="{FF2B5EF4-FFF2-40B4-BE49-F238E27FC236}">
                <a16:creationId xmlns:a16="http://schemas.microsoft.com/office/drawing/2014/main" id="{1F41BF4A-C394-4E8B-B25A-BA3F0584AC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123580-F85C-42BB-A230-4EE3DC66E577}" type="slidenum">
              <a:rPr lang="es-ES" altLang="es-CR" sz="1300" smtClean="0"/>
              <a:pPr>
                <a:spcBef>
                  <a:spcPct val="0"/>
                </a:spcBef>
              </a:pPr>
              <a:t>150</a:t>
            </a:fld>
            <a:endParaRPr lang="es-ES" altLang="es-CR" sz="13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1 Marcador de imagen de diapositiva">
            <a:extLst>
              <a:ext uri="{FF2B5EF4-FFF2-40B4-BE49-F238E27FC236}">
                <a16:creationId xmlns:a16="http://schemas.microsoft.com/office/drawing/2014/main" id="{216A1391-451D-40BB-8C06-48581ED2A114}"/>
              </a:ext>
            </a:extLst>
          </p:cNvPr>
          <p:cNvSpPr>
            <a:spLocks noGrp="1" noRot="1" noChangeAspect="1" noTextEdit="1"/>
          </p:cNvSpPr>
          <p:nvPr>
            <p:ph type="sldImg"/>
          </p:nvPr>
        </p:nvSpPr>
        <p:spPr>
          <a:xfrm>
            <a:off x="992188" y="768350"/>
            <a:ext cx="5114925" cy="3836988"/>
          </a:xfrm>
          <a:ln/>
        </p:spPr>
      </p:sp>
      <p:sp>
        <p:nvSpPr>
          <p:cNvPr id="197635" name="2 Marcador de notas">
            <a:extLst>
              <a:ext uri="{FF2B5EF4-FFF2-40B4-BE49-F238E27FC236}">
                <a16:creationId xmlns:a16="http://schemas.microsoft.com/office/drawing/2014/main" id="{8AAA0B0D-2BDA-43F8-B408-1C3D11F35A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7636" name="3 Marcador de número de diapositiva">
            <a:extLst>
              <a:ext uri="{FF2B5EF4-FFF2-40B4-BE49-F238E27FC236}">
                <a16:creationId xmlns:a16="http://schemas.microsoft.com/office/drawing/2014/main" id="{844CF726-E02D-4C3F-B9CC-0FCEEE5D05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F74F46-8382-4690-99E5-30654131803A}" type="slidenum">
              <a:rPr lang="es-ES" altLang="es-CR" sz="1300" smtClean="0"/>
              <a:pPr>
                <a:spcBef>
                  <a:spcPct val="0"/>
                </a:spcBef>
              </a:pPr>
              <a:t>151</a:t>
            </a:fld>
            <a:endParaRPr lang="es-ES" altLang="es-CR" sz="13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1 Marcador de imagen de diapositiva">
            <a:extLst>
              <a:ext uri="{FF2B5EF4-FFF2-40B4-BE49-F238E27FC236}">
                <a16:creationId xmlns:a16="http://schemas.microsoft.com/office/drawing/2014/main" id="{275A8823-3DDB-4ACC-9ADC-70523BA788C9}"/>
              </a:ext>
            </a:extLst>
          </p:cNvPr>
          <p:cNvSpPr>
            <a:spLocks noGrp="1" noRot="1" noChangeAspect="1" noTextEdit="1"/>
          </p:cNvSpPr>
          <p:nvPr>
            <p:ph type="sldImg"/>
          </p:nvPr>
        </p:nvSpPr>
        <p:spPr>
          <a:xfrm>
            <a:off x="992188" y="768350"/>
            <a:ext cx="5114925" cy="3836988"/>
          </a:xfrm>
          <a:ln/>
        </p:spPr>
      </p:sp>
      <p:sp>
        <p:nvSpPr>
          <p:cNvPr id="199683" name="2 Marcador de notas">
            <a:extLst>
              <a:ext uri="{FF2B5EF4-FFF2-40B4-BE49-F238E27FC236}">
                <a16:creationId xmlns:a16="http://schemas.microsoft.com/office/drawing/2014/main" id="{A3533967-A862-41B0-8681-00D5506A02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9684" name="3 Marcador de número de diapositiva">
            <a:extLst>
              <a:ext uri="{FF2B5EF4-FFF2-40B4-BE49-F238E27FC236}">
                <a16:creationId xmlns:a16="http://schemas.microsoft.com/office/drawing/2014/main" id="{BEAE0B05-010A-4BF6-A759-007B1B59AA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955946-0615-41C4-B9AC-338F86EBFEF7}" type="slidenum">
              <a:rPr lang="es-ES" altLang="es-CR" sz="1300" smtClean="0"/>
              <a:pPr>
                <a:spcBef>
                  <a:spcPct val="0"/>
                </a:spcBef>
              </a:pPr>
              <a:t>152</a:t>
            </a:fld>
            <a:endParaRPr lang="es-ES" altLang="es-CR" sz="13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1 Marcador de imagen de diapositiva">
            <a:extLst>
              <a:ext uri="{FF2B5EF4-FFF2-40B4-BE49-F238E27FC236}">
                <a16:creationId xmlns:a16="http://schemas.microsoft.com/office/drawing/2014/main" id="{A3FFD15F-E716-4D7B-A1B0-E36E1E050939}"/>
              </a:ext>
            </a:extLst>
          </p:cNvPr>
          <p:cNvSpPr>
            <a:spLocks noGrp="1" noRot="1" noChangeAspect="1" noTextEdit="1"/>
          </p:cNvSpPr>
          <p:nvPr>
            <p:ph type="sldImg"/>
          </p:nvPr>
        </p:nvSpPr>
        <p:spPr>
          <a:xfrm>
            <a:off x="992188" y="768350"/>
            <a:ext cx="5114925" cy="3836988"/>
          </a:xfrm>
          <a:ln/>
        </p:spPr>
      </p:sp>
      <p:sp>
        <p:nvSpPr>
          <p:cNvPr id="201731" name="2 Marcador de notas">
            <a:extLst>
              <a:ext uri="{FF2B5EF4-FFF2-40B4-BE49-F238E27FC236}">
                <a16:creationId xmlns:a16="http://schemas.microsoft.com/office/drawing/2014/main" id="{11E7B4CC-B544-42E1-83C8-C832B9A25E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01732" name="3 Marcador de número de diapositiva">
            <a:extLst>
              <a:ext uri="{FF2B5EF4-FFF2-40B4-BE49-F238E27FC236}">
                <a16:creationId xmlns:a16="http://schemas.microsoft.com/office/drawing/2014/main" id="{B3A23619-8492-4FB9-8886-3B06070CB4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2A214F-2DAA-4F7D-97CF-5E759B34C359}" type="slidenum">
              <a:rPr lang="es-ES" altLang="es-CR" sz="1300" smtClean="0"/>
              <a:pPr>
                <a:spcBef>
                  <a:spcPct val="0"/>
                </a:spcBef>
              </a:pPr>
              <a:t>153</a:t>
            </a:fld>
            <a:endParaRPr lang="es-ES" altLang="es-CR" sz="13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1 Marcador de imagen de diapositiva">
            <a:extLst>
              <a:ext uri="{FF2B5EF4-FFF2-40B4-BE49-F238E27FC236}">
                <a16:creationId xmlns:a16="http://schemas.microsoft.com/office/drawing/2014/main" id="{23BFBC00-92AE-45B0-A3F3-B9778281E6EA}"/>
              </a:ext>
            </a:extLst>
          </p:cNvPr>
          <p:cNvSpPr>
            <a:spLocks noGrp="1" noRot="1" noChangeAspect="1" noTextEdit="1"/>
          </p:cNvSpPr>
          <p:nvPr>
            <p:ph type="sldImg"/>
          </p:nvPr>
        </p:nvSpPr>
        <p:spPr>
          <a:xfrm>
            <a:off x="992188" y="768350"/>
            <a:ext cx="5114925" cy="3836988"/>
          </a:xfrm>
          <a:ln/>
        </p:spPr>
      </p:sp>
      <p:sp>
        <p:nvSpPr>
          <p:cNvPr id="203779" name="2 Marcador de notas">
            <a:extLst>
              <a:ext uri="{FF2B5EF4-FFF2-40B4-BE49-F238E27FC236}">
                <a16:creationId xmlns:a16="http://schemas.microsoft.com/office/drawing/2014/main" id="{9BD53AB2-74D6-415E-A4F4-A9138A6BA3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03780" name="3 Marcador de número de diapositiva">
            <a:extLst>
              <a:ext uri="{FF2B5EF4-FFF2-40B4-BE49-F238E27FC236}">
                <a16:creationId xmlns:a16="http://schemas.microsoft.com/office/drawing/2014/main" id="{785D9512-B6AA-4FC3-BD2F-58D1380945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D38BB1-5E02-42DE-9FB0-3E75F32D5E09}" type="slidenum">
              <a:rPr lang="es-ES" altLang="es-CR" sz="1300" smtClean="0"/>
              <a:pPr>
                <a:spcBef>
                  <a:spcPct val="0"/>
                </a:spcBef>
              </a:pPr>
              <a:t>154</a:t>
            </a:fld>
            <a:endParaRPr lang="es-ES" altLang="es-CR" sz="13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1 Marcador de imagen de diapositiva">
            <a:extLst>
              <a:ext uri="{FF2B5EF4-FFF2-40B4-BE49-F238E27FC236}">
                <a16:creationId xmlns:a16="http://schemas.microsoft.com/office/drawing/2014/main" id="{9C8F507F-384A-41FC-A44D-A4315733C8DF}"/>
              </a:ext>
            </a:extLst>
          </p:cNvPr>
          <p:cNvSpPr>
            <a:spLocks noGrp="1" noRot="1" noChangeAspect="1" noTextEdit="1"/>
          </p:cNvSpPr>
          <p:nvPr>
            <p:ph type="sldImg"/>
          </p:nvPr>
        </p:nvSpPr>
        <p:spPr>
          <a:xfrm>
            <a:off x="992188" y="768350"/>
            <a:ext cx="5114925" cy="3836988"/>
          </a:xfrm>
          <a:ln/>
        </p:spPr>
      </p:sp>
      <p:sp>
        <p:nvSpPr>
          <p:cNvPr id="205827" name="2 Marcador de notas">
            <a:extLst>
              <a:ext uri="{FF2B5EF4-FFF2-40B4-BE49-F238E27FC236}">
                <a16:creationId xmlns:a16="http://schemas.microsoft.com/office/drawing/2014/main" id="{BB986CE7-88E8-4A5A-9B16-3EA9BE008B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05828" name="3 Marcador de número de diapositiva">
            <a:extLst>
              <a:ext uri="{FF2B5EF4-FFF2-40B4-BE49-F238E27FC236}">
                <a16:creationId xmlns:a16="http://schemas.microsoft.com/office/drawing/2014/main" id="{620CD34B-96A9-4164-B16B-9E1BA0CC12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42E9B9F-2369-47A3-948D-1B78F6683E43}" type="slidenum">
              <a:rPr lang="es-ES" altLang="es-CR" sz="1300" smtClean="0"/>
              <a:pPr>
                <a:spcBef>
                  <a:spcPct val="0"/>
                </a:spcBef>
              </a:pPr>
              <a:t>155</a:t>
            </a:fld>
            <a:endParaRPr lang="es-ES" altLang="es-CR" sz="13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1 Marcador de imagen de diapositiva">
            <a:extLst>
              <a:ext uri="{FF2B5EF4-FFF2-40B4-BE49-F238E27FC236}">
                <a16:creationId xmlns:a16="http://schemas.microsoft.com/office/drawing/2014/main" id="{BAC0AAE6-5727-4EA1-9608-3C4BDE8307AC}"/>
              </a:ext>
            </a:extLst>
          </p:cNvPr>
          <p:cNvSpPr>
            <a:spLocks noGrp="1" noRot="1" noChangeAspect="1" noTextEdit="1"/>
          </p:cNvSpPr>
          <p:nvPr>
            <p:ph type="sldImg"/>
          </p:nvPr>
        </p:nvSpPr>
        <p:spPr>
          <a:xfrm>
            <a:off x="992188" y="768350"/>
            <a:ext cx="5114925" cy="3836988"/>
          </a:xfrm>
          <a:ln/>
        </p:spPr>
      </p:sp>
      <p:sp>
        <p:nvSpPr>
          <p:cNvPr id="207875" name="2 Marcador de notas">
            <a:extLst>
              <a:ext uri="{FF2B5EF4-FFF2-40B4-BE49-F238E27FC236}">
                <a16:creationId xmlns:a16="http://schemas.microsoft.com/office/drawing/2014/main" id="{D1E15A05-4CB5-4E3A-88B4-8717FF64FB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07876" name="3 Marcador de número de diapositiva">
            <a:extLst>
              <a:ext uri="{FF2B5EF4-FFF2-40B4-BE49-F238E27FC236}">
                <a16:creationId xmlns:a16="http://schemas.microsoft.com/office/drawing/2014/main" id="{ADF01ACA-D3E9-4A6E-868F-D3D08DD633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E39D00-9A79-4D27-8391-88D57283FB87}" type="slidenum">
              <a:rPr lang="es-ES" altLang="es-CR" sz="1300" smtClean="0"/>
              <a:pPr>
                <a:spcBef>
                  <a:spcPct val="0"/>
                </a:spcBef>
              </a:pPr>
              <a:t>156</a:t>
            </a:fld>
            <a:endParaRPr lang="es-ES" altLang="es-CR" sz="13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a:extLst>
              <a:ext uri="{FF2B5EF4-FFF2-40B4-BE49-F238E27FC236}">
                <a16:creationId xmlns:a16="http://schemas.microsoft.com/office/drawing/2014/main" id="{06D8DB75-50FE-4521-86D4-CF06B565EF04}"/>
              </a:ext>
            </a:extLst>
          </p:cNvPr>
          <p:cNvSpPr>
            <a:spLocks noGrp="1" noRot="1" noChangeAspect="1" noTextEdit="1"/>
          </p:cNvSpPr>
          <p:nvPr>
            <p:ph type="sldImg"/>
          </p:nvPr>
        </p:nvSpPr>
        <p:spPr>
          <a:xfrm>
            <a:off x="992188" y="768350"/>
            <a:ext cx="5114925" cy="3836988"/>
          </a:xfrm>
          <a:ln/>
        </p:spPr>
      </p:sp>
      <p:sp>
        <p:nvSpPr>
          <p:cNvPr id="189443" name="2 Marcador de notas">
            <a:extLst>
              <a:ext uri="{FF2B5EF4-FFF2-40B4-BE49-F238E27FC236}">
                <a16:creationId xmlns:a16="http://schemas.microsoft.com/office/drawing/2014/main" id="{DA2A0A3D-7451-4804-ABB7-BCDE4F8AD8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89444" name="3 Marcador de número de diapositiva">
            <a:extLst>
              <a:ext uri="{FF2B5EF4-FFF2-40B4-BE49-F238E27FC236}">
                <a16:creationId xmlns:a16="http://schemas.microsoft.com/office/drawing/2014/main" id="{5FDF0AA0-AD01-418C-A6E7-F55A9E9DC6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82F789-0E95-495C-9363-DD869718EF3E}" type="slidenum">
              <a:rPr lang="es-ES" altLang="es-CR" sz="1300" smtClean="0"/>
              <a:pPr>
                <a:spcBef>
                  <a:spcPct val="0"/>
                </a:spcBef>
              </a:pPr>
              <a:t>157</a:t>
            </a:fld>
            <a:endParaRPr lang="es-ES" altLang="es-CR" sz="1300"/>
          </a:p>
        </p:txBody>
      </p:sp>
    </p:spTree>
    <p:extLst>
      <p:ext uri="{BB962C8B-B14F-4D97-AF65-F5344CB8AC3E}">
        <p14:creationId xmlns:p14="http://schemas.microsoft.com/office/powerpoint/2010/main" val="27897435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Marcador de imagen de diapositiva">
            <a:extLst>
              <a:ext uri="{FF2B5EF4-FFF2-40B4-BE49-F238E27FC236}">
                <a16:creationId xmlns:a16="http://schemas.microsoft.com/office/drawing/2014/main" id="{93A53E4E-2745-4513-ACE9-F11B5125888B}"/>
              </a:ext>
            </a:extLst>
          </p:cNvPr>
          <p:cNvSpPr>
            <a:spLocks noGrp="1" noRot="1" noChangeAspect="1" noTextEdit="1"/>
          </p:cNvSpPr>
          <p:nvPr>
            <p:ph type="sldImg"/>
          </p:nvPr>
        </p:nvSpPr>
        <p:spPr>
          <a:xfrm>
            <a:off x="992188" y="768350"/>
            <a:ext cx="5114925" cy="3836988"/>
          </a:xfrm>
          <a:ln/>
        </p:spPr>
      </p:sp>
      <p:sp>
        <p:nvSpPr>
          <p:cNvPr id="191491" name="2 Marcador de notas">
            <a:extLst>
              <a:ext uri="{FF2B5EF4-FFF2-40B4-BE49-F238E27FC236}">
                <a16:creationId xmlns:a16="http://schemas.microsoft.com/office/drawing/2014/main" id="{02081F4A-907B-4BA1-9AB9-18C8D08A6C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1492" name="3 Marcador de número de diapositiva">
            <a:extLst>
              <a:ext uri="{FF2B5EF4-FFF2-40B4-BE49-F238E27FC236}">
                <a16:creationId xmlns:a16="http://schemas.microsoft.com/office/drawing/2014/main" id="{F19D1EB8-4B83-4475-BEA4-FCAC814D76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33CF37-4BCB-4340-A058-80F0322A3DEA}" type="slidenum">
              <a:rPr lang="es-ES" altLang="es-CR" sz="1300" smtClean="0"/>
              <a:pPr>
                <a:spcBef>
                  <a:spcPct val="0"/>
                </a:spcBef>
              </a:pPr>
              <a:t>158</a:t>
            </a:fld>
            <a:endParaRPr lang="es-ES" altLang="es-CR" sz="1300"/>
          </a:p>
        </p:txBody>
      </p:sp>
    </p:spTree>
    <p:extLst>
      <p:ext uri="{BB962C8B-B14F-4D97-AF65-F5344CB8AC3E}">
        <p14:creationId xmlns:p14="http://schemas.microsoft.com/office/powerpoint/2010/main" val="854174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3C4B1A4-6735-46B1-87CF-06159CD56B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0A67F9-3825-4B33-90B4-8A66ABB513E3}" type="slidenum">
              <a:rPr lang="es-ES" altLang="es-CR" sz="1300" smtClean="0"/>
              <a:pPr>
                <a:spcBef>
                  <a:spcPct val="0"/>
                </a:spcBef>
              </a:pPr>
              <a:t>24</a:t>
            </a:fld>
            <a:endParaRPr lang="es-ES" altLang="es-CR" sz="1300"/>
          </a:p>
        </p:txBody>
      </p:sp>
      <p:sp>
        <p:nvSpPr>
          <p:cNvPr id="16387" name="Rectangle 2">
            <a:extLst>
              <a:ext uri="{FF2B5EF4-FFF2-40B4-BE49-F238E27FC236}">
                <a16:creationId xmlns:a16="http://schemas.microsoft.com/office/drawing/2014/main" id="{8DF71986-CB27-403F-8F81-BA2442E46414}"/>
              </a:ext>
            </a:extLst>
          </p:cNvPr>
          <p:cNvSpPr>
            <a:spLocks noGrp="1" noRot="1" noChangeAspect="1" noChangeArrowheads="1" noTextEdit="1"/>
          </p:cNvSpPr>
          <p:nvPr>
            <p:ph type="sldImg"/>
          </p:nvPr>
        </p:nvSpPr>
        <p:spPr>
          <a:xfrm>
            <a:off x="992188" y="768350"/>
            <a:ext cx="5116512" cy="3836988"/>
          </a:xfrm>
          <a:ln/>
        </p:spPr>
      </p:sp>
      <p:sp>
        <p:nvSpPr>
          <p:cNvPr id="16388" name="Rectangle 3">
            <a:extLst>
              <a:ext uri="{FF2B5EF4-FFF2-40B4-BE49-F238E27FC236}">
                <a16:creationId xmlns:a16="http://schemas.microsoft.com/office/drawing/2014/main" id="{C1306EBD-D45D-48C2-A80B-484F07802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21696522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Marcador de imagen de diapositiva">
            <a:extLst>
              <a:ext uri="{FF2B5EF4-FFF2-40B4-BE49-F238E27FC236}">
                <a16:creationId xmlns:a16="http://schemas.microsoft.com/office/drawing/2014/main" id="{93A53E4E-2745-4513-ACE9-F11B5125888B}"/>
              </a:ext>
            </a:extLst>
          </p:cNvPr>
          <p:cNvSpPr>
            <a:spLocks noGrp="1" noRot="1" noChangeAspect="1" noTextEdit="1"/>
          </p:cNvSpPr>
          <p:nvPr>
            <p:ph type="sldImg"/>
          </p:nvPr>
        </p:nvSpPr>
        <p:spPr>
          <a:xfrm>
            <a:off x="992188" y="768350"/>
            <a:ext cx="5114925" cy="3836988"/>
          </a:xfrm>
          <a:ln/>
        </p:spPr>
      </p:sp>
      <p:sp>
        <p:nvSpPr>
          <p:cNvPr id="191491" name="2 Marcador de notas">
            <a:extLst>
              <a:ext uri="{FF2B5EF4-FFF2-40B4-BE49-F238E27FC236}">
                <a16:creationId xmlns:a16="http://schemas.microsoft.com/office/drawing/2014/main" id="{02081F4A-907B-4BA1-9AB9-18C8D08A6C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1492" name="3 Marcador de número de diapositiva">
            <a:extLst>
              <a:ext uri="{FF2B5EF4-FFF2-40B4-BE49-F238E27FC236}">
                <a16:creationId xmlns:a16="http://schemas.microsoft.com/office/drawing/2014/main" id="{F19D1EB8-4B83-4475-BEA4-FCAC814D76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33CF37-4BCB-4340-A058-80F0322A3DEA}" type="slidenum">
              <a:rPr lang="es-ES" altLang="es-CR" sz="1300" smtClean="0"/>
              <a:pPr>
                <a:spcBef>
                  <a:spcPct val="0"/>
                </a:spcBef>
              </a:pPr>
              <a:t>159</a:t>
            </a:fld>
            <a:endParaRPr lang="es-ES" altLang="es-CR" sz="1300"/>
          </a:p>
        </p:txBody>
      </p:sp>
    </p:spTree>
    <p:extLst>
      <p:ext uri="{BB962C8B-B14F-4D97-AF65-F5344CB8AC3E}">
        <p14:creationId xmlns:p14="http://schemas.microsoft.com/office/powerpoint/2010/main" val="31321655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1 Marcador de imagen de diapositiva">
            <a:extLst>
              <a:ext uri="{FF2B5EF4-FFF2-40B4-BE49-F238E27FC236}">
                <a16:creationId xmlns:a16="http://schemas.microsoft.com/office/drawing/2014/main" id="{4BF3CBC0-B917-4A9D-A3EF-15738E123F1B}"/>
              </a:ext>
            </a:extLst>
          </p:cNvPr>
          <p:cNvSpPr>
            <a:spLocks noGrp="1" noRot="1" noChangeAspect="1" noTextEdit="1"/>
          </p:cNvSpPr>
          <p:nvPr>
            <p:ph type="sldImg"/>
          </p:nvPr>
        </p:nvSpPr>
        <p:spPr>
          <a:xfrm>
            <a:off x="992188" y="768350"/>
            <a:ext cx="5114925" cy="3836988"/>
          </a:xfrm>
          <a:ln/>
        </p:spPr>
      </p:sp>
      <p:sp>
        <p:nvSpPr>
          <p:cNvPr id="209923" name="2 Marcador de notas">
            <a:extLst>
              <a:ext uri="{FF2B5EF4-FFF2-40B4-BE49-F238E27FC236}">
                <a16:creationId xmlns:a16="http://schemas.microsoft.com/office/drawing/2014/main" id="{61F83241-9713-4295-9C99-396D54EA4A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09924" name="3 Marcador de número de diapositiva">
            <a:extLst>
              <a:ext uri="{FF2B5EF4-FFF2-40B4-BE49-F238E27FC236}">
                <a16:creationId xmlns:a16="http://schemas.microsoft.com/office/drawing/2014/main" id="{9782D387-5888-4E5C-972F-F167291B23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828044-1CC0-46A2-AB9A-9F6154F07936}" type="slidenum">
              <a:rPr lang="es-ES" altLang="es-CR" sz="1300" smtClean="0"/>
              <a:pPr>
                <a:spcBef>
                  <a:spcPct val="0"/>
                </a:spcBef>
              </a:pPr>
              <a:t>160</a:t>
            </a:fld>
            <a:endParaRPr lang="es-ES" altLang="es-CR" sz="13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1 Marcador de imagen de diapositiva">
            <a:extLst>
              <a:ext uri="{FF2B5EF4-FFF2-40B4-BE49-F238E27FC236}">
                <a16:creationId xmlns:a16="http://schemas.microsoft.com/office/drawing/2014/main" id="{6828D373-A4CD-4279-A953-B59860AD4EEE}"/>
              </a:ext>
            </a:extLst>
          </p:cNvPr>
          <p:cNvSpPr>
            <a:spLocks noGrp="1" noRot="1" noChangeAspect="1" noTextEdit="1"/>
          </p:cNvSpPr>
          <p:nvPr>
            <p:ph type="sldImg"/>
          </p:nvPr>
        </p:nvSpPr>
        <p:spPr>
          <a:xfrm>
            <a:off x="992188" y="768350"/>
            <a:ext cx="5114925" cy="3836988"/>
          </a:xfrm>
          <a:ln/>
        </p:spPr>
      </p:sp>
      <p:sp>
        <p:nvSpPr>
          <p:cNvPr id="211971" name="2 Marcador de notas">
            <a:extLst>
              <a:ext uri="{FF2B5EF4-FFF2-40B4-BE49-F238E27FC236}">
                <a16:creationId xmlns:a16="http://schemas.microsoft.com/office/drawing/2014/main" id="{CE3B2B6D-22FA-404B-B831-E442AA98E8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11972" name="3 Marcador de número de diapositiva">
            <a:extLst>
              <a:ext uri="{FF2B5EF4-FFF2-40B4-BE49-F238E27FC236}">
                <a16:creationId xmlns:a16="http://schemas.microsoft.com/office/drawing/2014/main" id="{D4A67C8B-676D-4F75-843B-02A1C079AF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5BBD55-31E6-4D33-83E1-1F581AF22988}" type="slidenum">
              <a:rPr lang="es-ES" altLang="es-CR" sz="1300" smtClean="0"/>
              <a:pPr>
                <a:spcBef>
                  <a:spcPct val="0"/>
                </a:spcBef>
              </a:pPr>
              <a:t>161</a:t>
            </a:fld>
            <a:endParaRPr lang="es-ES" altLang="es-CR" sz="13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1 Marcador de imagen de diapositiva">
            <a:extLst>
              <a:ext uri="{FF2B5EF4-FFF2-40B4-BE49-F238E27FC236}">
                <a16:creationId xmlns:a16="http://schemas.microsoft.com/office/drawing/2014/main" id="{F22FCE6E-D351-4EA4-9F72-2078EDDB9D33}"/>
              </a:ext>
            </a:extLst>
          </p:cNvPr>
          <p:cNvSpPr>
            <a:spLocks noGrp="1" noRot="1" noChangeAspect="1" noTextEdit="1"/>
          </p:cNvSpPr>
          <p:nvPr>
            <p:ph type="sldImg"/>
          </p:nvPr>
        </p:nvSpPr>
        <p:spPr>
          <a:xfrm>
            <a:off x="992188" y="768350"/>
            <a:ext cx="5114925" cy="3836988"/>
          </a:xfrm>
          <a:ln/>
        </p:spPr>
      </p:sp>
      <p:sp>
        <p:nvSpPr>
          <p:cNvPr id="214019" name="2 Marcador de notas">
            <a:extLst>
              <a:ext uri="{FF2B5EF4-FFF2-40B4-BE49-F238E27FC236}">
                <a16:creationId xmlns:a16="http://schemas.microsoft.com/office/drawing/2014/main" id="{53C786DC-B361-406D-A3E4-4ED6AB33EA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14020" name="3 Marcador de número de diapositiva">
            <a:extLst>
              <a:ext uri="{FF2B5EF4-FFF2-40B4-BE49-F238E27FC236}">
                <a16:creationId xmlns:a16="http://schemas.microsoft.com/office/drawing/2014/main" id="{6F31E641-42A9-427B-AE1B-3A416F5F1D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70D99E-C89F-4191-8074-6ED90FBE4401}" type="slidenum">
              <a:rPr lang="es-ES" altLang="es-CR" sz="1300" smtClean="0"/>
              <a:pPr>
                <a:spcBef>
                  <a:spcPct val="0"/>
                </a:spcBef>
              </a:pPr>
              <a:t>162</a:t>
            </a:fld>
            <a:endParaRPr lang="es-ES" altLang="es-CR" sz="13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1 Marcador de imagen de diapositiva">
            <a:extLst>
              <a:ext uri="{FF2B5EF4-FFF2-40B4-BE49-F238E27FC236}">
                <a16:creationId xmlns:a16="http://schemas.microsoft.com/office/drawing/2014/main" id="{41440ACF-D40F-4CA4-9739-A176D0B8728D}"/>
              </a:ext>
            </a:extLst>
          </p:cNvPr>
          <p:cNvSpPr>
            <a:spLocks noGrp="1" noRot="1" noChangeAspect="1" noTextEdit="1"/>
          </p:cNvSpPr>
          <p:nvPr>
            <p:ph type="sldImg"/>
          </p:nvPr>
        </p:nvSpPr>
        <p:spPr>
          <a:xfrm>
            <a:off x="992188" y="768350"/>
            <a:ext cx="5114925" cy="3836988"/>
          </a:xfrm>
          <a:ln/>
        </p:spPr>
      </p:sp>
      <p:sp>
        <p:nvSpPr>
          <p:cNvPr id="216067" name="2 Marcador de notas">
            <a:extLst>
              <a:ext uri="{FF2B5EF4-FFF2-40B4-BE49-F238E27FC236}">
                <a16:creationId xmlns:a16="http://schemas.microsoft.com/office/drawing/2014/main" id="{21B1A443-1BC6-4641-8A53-59D0877060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16068" name="3 Marcador de número de diapositiva">
            <a:extLst>
              <a:ext uri="{FF2B5EF4-FFF2-40B4-BE49-F238E27FC236}">
                <a16:creationId xmlns:a16="http://schemas.microsoft.com/office/drawing/2014/main" id="{AF0D8568-4B66-4C79-8B75-8AE99B7C38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619C30-1040-4CF9-886D-A1BAEC6148E1}" type="slidenum">
              <a:rPr lang="es-ES" altLang="es-CR" sz="1300" smtClean="0"/>
              <a:pPr>
                <a:spcBef>
                  <a:spcPct val="0"/>
                </a:spcBef>
              </a:pPr>
              <a:t>163</a:t>
            </a:fld>
            <a:endParaRPr lang="es-ES" altLang="es-CR" sz="13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1 Marcador de imagen de diapositiva">
            <a:extLst>
              <a:ext uri="{FF2B5EF4-FFF2-40B4-BE49-F238E27FC236}">
                <a16:creationId xmlns:a16="http://schemas.microsoft.com/office/drawing/2014/main" id="{F3E38A49-F7D3-4738-8D14-2E0327FF2797}"/>
              </a:ext>
            </a:extLst>
          </p:cNvPr>
          <p:cNvSpPr>
            <a:spLocks noGrp="1" noRot="1" noChangeAspect="1" noTextEdit="1"/>
          </p:cNvSpPr>
          <p:nvPr>
            <p:ph type="sldImg"/>
          </p:nvPr>
        </p:nvSpPr>
        <p:spPr>
          <a:xfrm>
            <a:off x="992188" y="768350"/>
            <a:ext cx="5114925" cy="3836988"/>
          </a:xfrm>
          <a:ln/>
        </p:spPr>
      </p:sp>
      <p:sp>
        <p:nvSpPr>
          <p:cNvPr id="218115" name="2 Marcador de notas">
            <a:extLst>
              <a:ext uri="{FF2B5EF4-FFF2-40B4-BE49-F238E27FC236}">
                <a16:creationId xmlns:a16="http://schemas.microsoft.com/office/drawing/2014/main" id="{F0D723D4-39EF-4950-BB8D-D946E030B4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18116" name="3 Marcador de número de diapositiva">
            <a:extLst>
              <a:ext uri="{FF2B5EF4-FFF2-40B4-BE49-F238E27FC236}">
                <a16:creationId xmlns:a16="http://schemas.microsoft.com/office/drawing/2014/main" id="{B822C8BF-B2F5-4B3E-A6E4-CBBD7FF91F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841AEB-1F19-4EEF-AED5-6D2A89B4D40C}" type="slidenum">
              <a:rPr lang="es-ES" altLang="es-CR" sz="1300" smtClean="0"/>
              <a:pPr>
                <a:spcBef>
                  <a:spcPct val="0"/>
                </a:spcBef>
              </a:pPr>
              <a:t>164</a:t>
            </a:fld>
            <a:endParaRPr lang="es-ES" altLang="es-CR" sz="13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1 Marcador de imagen de diapositiva">
            <a:extLst>
              <a:ext uri="{FF2B5EF4-FFF2-40B4-BE49-F238E27FC236}">
                <a16:creationId xmlns:a16="http://schemas.microsoft.com/office/drawing/2014/main" id="{D266A59F-9108-4D3A-93E0-C159D2C0D046}"/>
              </a:ext>
            </a:extLst>
          </p:cNvPr>
          <p:cNvSpPr>
            <a:spLocks noGrp="1" noRot="1" noChangeAspect="1" noTextEdit="1"/>
          </p:cNvSpPr>
          <p:nvPr>
            <p:ph type="sldImg"/>
          </p:nvPr>
        </p:nvSpPr>
        <p:spPr>
          <a:xfrm>
            <a:off x="992188" y="768350"/>
            <a:ext cx="5114925" cy="3836988"/>
          </a:xfrm>
          <a:ln/>
        </p:spPr>
      </p:sp>
      <p:sp>
        <p:nvSpPr>
          <p:cNvPr id="220163" name="2 Marcador de notas">
            <a:extLst>
              <a:ext uri="{FF2B5EF4-FFF2-40B4-BE49-F238E27FC236}">
                <a16:creationId xmlns:a16="http://schemas.microsoft.com/office/drawing/2014/main" id="{7F2D2C13-F9C6-4419-B454-853CD1B675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20164" name="3 Marcador de número de diapositiva">
            <a:extLst>
              <a:ext uri="{FF2B5EF4-FFF2-40B4-BE49-F238E27FC236}">
                <a16:creationId xmlns:a16="http://schemas.microsoft.com/office/drawing/2014/main" id="{A59CE515-D37B-43DF-8180-AE6D83B20D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7521A9-222F-4BFA-8602-EB8680E319E1}" type="slidenum">
              <a:rPr lang="es-ES" altLang="es-CR" sz="1300" smtClean="0"/>
              <a:pPr>
                <a:spcBef>
                  <a:spcPct val="0"/>
                </a:spcBef>
              </a:pPr>
              <a:t>165</a:t>
            </a:fld>
            <a:endParaRPr lang="es-ES" altLang="es-CR" sz="13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1 Marcador de imagen de diapositiva">
            <a:extLst>
              <a:ext uri="{FF2B5EF4-FFF2-40B4-BE49-F238E27FC236}">
                <a16:creationId xmlns:a16="http://schemas.microsoft.com/office/drawing/2014/main" id="{FAEC419E-A1C3-4D59-A11A-FD809615399E}"/>
              </a:ext>
            </a:extLst>
          </p:cNvPr>
          <p:cNvSpPr>
            <a:spLocks noGrp="1" noRot="1" noChangeAspect="1" noTextEdit="1"/>
          </p:cNvSpPr>
          <p:nvPr>
            <p:ph type="sldImg"/>
          </p:nvPr>
        </p:nvSpPr>
        <p:spPr>
          <a:xfrm>
            <a:off x="992188" y="768350"/>
            <a:ext cx="5114925" cy="3836988"/>
          </a:xfrm>
          <a:ln/>
        </p:spPr>
      </p:sp>
      <p:sp>
        <p:nvSpPr>
          <p:cNvPr id="222211" name="2 Marcador de notas">
            <a:extLst>
              <a:ext uri="{FF2B5EF4-FFF2-40B4-BE49-F238E27FC236}">
                <a16:creationId xmlns:a16="http://schemas.microsoft.com/office/drawing/2014/main" id="{8C024BC7-37B7-4F4C-A0A1-E850FAA632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22212" name="3 Marcador de número de diapositiva">
            <a:extLst>
              <a:ext uri="{FF2B5EF4-FFF2-40B4-BE49-F238E27FC236}">
                <a16:creationId xmlns:a16="http://schemas.microsoft.com/office/drawing/2014/main" id="{0B6B1F23-2553-43D7-8D8A-1C2E72D6D5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B00059-9A54-4069-ABD3-D5935DBB21D5}" type="slidenum">
              <a:rPr lang="es-ES" altLang="es-CR" sz="1300" smtClean="0"/>
              <a:pPr>
                <a:spcBef>
                  <a:spcPct val="0"/>
                </a:spcBef>
              </a:pPr>
              <a:t>166</a:t>
            </a:fld>
            <a:endParaRPr lang="es-ES" altLang="es-CR" sz="13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Marcador de imagen de diapositiva">
            <a:extLst>
              <a:ext uri="{FF2B5EF4-FFF2-40B4-BE49-F238E27FC236}">
                <a16:creationId xmlns:a16="http://schemas.microsoft.com/office/drawing/2014/main" id="{1F295C25-7732-4909-8497-72FE7992F6D9}"/>
              </a:ext>
            </a:extLst>
          </p:cNvPr>
          <p:cNvSpPr>
            <a:spLocks noGrp="1" noRot="1" noChangeAspect="1" noTextEdit="1"/>
          </p:cNvSpPr>
          <p:nvPr>
            <p:ph type="sldImg"/>
          </p:nvPr>
        </p:nvSpPr>
        <p:spPr>
          <a:xfrm>
            <a:off x="992188" y="768350"/>
            <a:ext cx="5114925" cy="3836988"/>
          </a:xfrm>
          <a:ln/>
        </p:spPr>
      </p:sp>
      <p:sp>
        <p:nvSpPr>
          <p:cNvPr id="224259" name="2 Marcador de notas">
            <a:extLst>
              <a:ext uri="{FF2B5EF4-FFF2-40B4-BE49-F238E27FC236}">
                <a16:creationId xmlns:a16="http://schemas.microsoft.com/office/drawing/2014/main" id="{38388D42-85A7-4C2F-961B-17106A09B4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24260" name="3 Marcador de número de diapositiva">
            <a:extLst>
              <a:ext uri="{FF2B5EF4-FFF2-40B4-BE49-F238E27FC236}">
                <a16:creationId xmlns:a16="http://schemas.microsoft.com/office/drawing/2014/main" id="{BD18FAA7-F3D1-476C-B82A-8949EB88E3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3E6605-29C5-4511-AD0B-84BA4D70E817}" type="slidenum">
              <a:rPr lang="es-ES" altLang="es-CR" sz="1300" smtClean="0"/>
              <a:pPr>
                <a:spcBef>
                  <a:spcPct val="0"/>
                </a:spcBef>
              </a:pPr>
              <a:t>167</a:t>
            </a:fld>
            <a:endParaRPr lang="es-ES" altLang="es-CR" sz="130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1 Marcador de imagen de diapositiva">
            <a:extLst>
              <a:ext uri="{FF2B5EF4-FFF2-40B4-BE49-F238E27FC236}">
                <a16:creationId xmlns:a16="http://schemas.microsoft.com/office/drawing/2014/main" id="{F9CDE88B-D8CC-40E8-903F-BF5409847656}"/>
              </a:ext>
            </a:extLst>
          </p:cNvPr>
          <p:cNvSpPr>
            <a:spLocks noGrp="1" noRot="1" noChangeAspect="1" noTextEdit="1"/>
          </p:cNvSpPr>
          <p:nvPr>
            <p:ph type="sldImg"/>
          </p:nvPr>
        </p:nvSpPr>
        <p:spPr>
          <a:xfrm>
            <a:off x="992188" y="768350"/>
            <a:ext cx="5114925" cy="3836988"/>
          </a:xfrm>
          <a:ln/>
        </p:spPr>
      </p:sp>
      <p:sp>
        <p:nvSpPr>
          <p:cNvPr id="226307" name="2 Marcador de notas">
            <a:extLst>
              <a:ext uri="{FF2B5EF4-FFF2-40B4-BE49-F238E27FC236}">
                <a16:creationId xmlns:a16="http://schemas.microsoft.com/office/drawing/2014/main" id="{A5730D32-B8AC-4E5C-8BE1-EA2C958746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26308" name="3 Marcador de número de diapositiva">
            <a:extLst>
              <a:ext uri="{FF2B5EF4-FFF2-40B4-BE49-F238E27FC236}">
                <a16:creationId xmlns:a16="http://schemas.microsoft.com/office/drawing/2014/main" id="{D7653378-FD20-496A-B8B2-821EAD4A88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08CB9F-1811-433F-A601-2B248D8F6AE7}" type="slidenum">
              <a:rPr lang="es-ES" altLang="es-CR" sz="1300" smtClean="0"/>
              <a:pPr>
                <a:spcBef>
                  <a:spcPct val="0"/>
                </a:spcBef>
              </a:pPr>
              <a:t>168</a:t>
            </a:fld>
            <a:endParaRPr lang="es-ES" altLang="es-CR" sz="1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026">
            <a:extLst>
              <a:ext uri="{FF2B5EF4-FFF2-40B4-BE49-F238E27FC236}">
                <a16:creationId xmlns:a16="http://schemas.microsoft.com/office/drawing/2014/main" id="{784EAC5E-3ABD-451B-9034-8EE33D888FE3}"/>
              </a:ext>
            </a:extLst>
          </p:cNvPr>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pic>
        <p:nvPicPr>
          <p:cNvPr id="5" name="Picture 1027" descr="ANABNR2">
            <a:extLst>
              <a:ext uri="{FF2B5EF4-FFF2-40B4-BE49-F238E27FC236}">
                <a16:creationId xmlns:a16="http://schemas.microsoft.com/office/drawing/2014/main" id="{04A5B44F-A4DE-44FB-AC93-981FCE10B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8">
            <a:extLst>
              <a:ext uri="{FF2B5EF4-FFF2-40B4-BE49-F238E27FC236}">
                <a16:creationId xmlns:a16="http://schemas.microsoft.com/office/drawing/2014/main" id="{668AB13D-745A-4D29-BC78-4F9F65D4CC6D}"/>
              </a:ext>
            </a:extLst>
          </p:cNvPr>
          <p:cNvSpPr>
            <a:spLocks noChangeArrowheads="1"/>
          </p:cNvSpPr>
          <p:nvPr/>
        </p:nvSpPr>
        <p:spPr bwMode="hidden">
          <a:xfrm>
            <a:off x="795338" y="2895600"/>
            <a:ext cx="304800" cy="9906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4101" name="Rectangle 1029"/>
          <p:cNvSpPr>
            <a:spLocks noGrp="1" noChangeArrowheads="1"/>
          </p:cNvSpPr>
          <p:nvPr>
            <p:ph type="ctrTitle"/>
          </p:nvPr>
        </p:nvSpPr>
        <p:spPr>
          <a:xfrm>
            <a:off x="1066800" y="1752600"/>
            <a:ext cx="7772400" cy="1447800"/>
          </a:xfrm>
        </p:spPr>
        <p:txBody>
          <a:bodyPr/>
          <a:lstStyle>
            <a:lvl1pPr>
              <a:defRPr b="1"/>
            </a:lvl1pPr>
          </a:lstStyle>
          <a:p>
            <a:r>
              <a:rPr lang="es-ES"/>
              <a:t>Haga clic para modificar el estilo de título del patrón</a:t>
            </a:r>
          </a:p>
        </p:txBody>
      </p:sp>
      <p:sp>
        <p:nvSpPr>
          <p:cNvPr id="4102" name="Rectangle 1030"/>
          <p:cNvSpPr>
            <a:spLocks noGrp="1" noChangeArrowheads="1"/>
          </p:cNvSpPr>
          <p:nvPr>
            <p:ph type="subTitle" idx="1"/>
          </p:nvPr>
        </p:nvSpPr>
        <p:spPr>
          <a:xfrm>
            <a:off x="1066800" y="4351338"/>
            <a:ext cx="7772400" cy="1820862"/>
          </a:xfrm>
        </p:spPr>
        <p:txBody>
          <a:bodyPr/>
          <a:lstStyle>
            <a:lvl1pPr marL="0" indent="0">
              <a:buFont typeface="Wingdings" pitchFamily="2" charset="2"/>
              <a:buNone/>
              <a:defRPr/>
            </a:lvl1pPr>
          </a:lstStyle>
          <a:p>
            <a:r>
              <a:rPr lang="es-ES"/>
              <a:t>Haga clic para modificar el estilo de subtítulo del patrón</a:t>
            </a:r>
          </a:p>
        </p:txBody>
      </p:sp>
    </p:spTree>
    <p:extLst>
      <p:ext uri="{BB962C8B-B14F-4D97-AF65-F5344CB8AC3E}">
        <p14:creationId xmlns:p14="http://schemas.microsoft.com/office/powerpoint/2010/main" val="65600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6B6A057A-B2C3-4218-93EF-6EFC9C31AB3E}"/>
              </a:ext>
            </a:extLst>
          </p:cNvPr>
          <p:cNvSpPr>
            <a:spLocks noGrp="1" noChangeArrowheads="1"/>
          </p:cNvSpPr>
          <p:nvPr>
            <p:ph type="sldNum" sz="quarter" idx="10"/>
          </p:nvPr>
        </p:nvSpPr>
        <p:spPr>
          <a:ln/>
        </p:spPr>
        <p:txBody>
          <a:bodyPr/>
          <a:lstStyle>
            <a:lvl1pPr>
              <a:defRPr/>
            </a:lvl1pPr>
          </a:lstStyle>
          <a:p>
            <a:pPr>
              <a:defRPr/>
            </a:pPr>
            <a:fld id="{0AF494E0-F2D9-459D-A2C8-6687659FA422}" type="slidenum">
              <a:rPr lang="es-ES" altLang="es-CR"/>
              <a:pPr>
                <a:defRPr/>
              </a:pPr>
              <a:t>‹#›</a:t>
            </a:fld>
            <a:endParaRPr lang="es-ES" altLang="es-CR"/>
          </a:p>
        </p:txBody>
      </p:sp>
    </p:spTree>
    <p:extLst>
      <p:ext uri="{BB962C8B-B14F-4D97-AF65-F5344CB8AC3E}">
        <p14:creationId xmlns:p14="http://schemas.microsoft.com/office/powerpoint/2010/main" val="126265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67550" y="533400"/>
            <a:ext cx="2076450" cy="56388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38200" y="533400"/>
            <a:ext cx="607695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6007D964-9069-4319-AF8A-10F30F197785}"/>
              </a:ext>
            </a:extLst>
          </p:cNvPr>
          <p:cNvSpPr>
            <a:spLocks noGrp="1" noChangeArrowheads="1"/>
          </p:cNvSpPr>
          <p:nvPr>
            <p:ph type="sldNum" sz="quarter" idx="10"/>
          </p:nvPr>
        </p:nvSpPr>
        <p:spPr>
          <a:ln/>
        </p:spPr>
        <p:txBody>
          <a:bodyPr/>
          <a:lstStyle>
            <a:lvl1pPr>
              <a:defRPr/>
            </a:lvl1pPr>
          </a:lstStyle>
          <a:p>
            <a:pPr>
              <a:defRPr/>
            </a:pPr>
            <a:fld id="{C5ED7699-2F06-4420-A7FB-96737AD30DF2}" type="slidenum">
              <a:rPr lang="es-ES" altLang="es-CR"/>
              <a:pPr>
                <a:defRPr/>
              </a:pPr>
              <a:t>‹#›</a:t>
            </a:fld>
            <a:endParaRPr lang="es-ES" altLang="es-CR"/>
          </a:p>
        </p:txBody>
      </p:sp>
    </p:spTree>
    <p:extLst>
      <p:ext uri="{BB962C8B-B14F-4D97-AF65-F5344CB8AC3E}">
        <p14:creationId xmlns:p14="http://schemas.microsoft.com/office/powerpoint/2010/main" val="1158061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838200" y="533400"/>
            <a:ext cx="8305800" cy="5638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11">
            <a:extLst>
              <a:ext uri="{FF2B5EF4-FFF2-40B4-BE49-F238E27FC236}">
                <a16:creationId xmlns:a16="http://schemas.microsoft.com/office/drawing/2014/main" id="{0386BB6C-E2CB-43EB-912A-06F7823D4FFA}"/>
              </a:ext>
            </a:extLst>
          </p:cNvPr>
          <p:cNvSpPr>
            <a:spLocks noGrp="1" noChangeArrowheads="1"/>
          </p:cNvSpPr>
          <p:nvPr>
            <p:ph type="sldNum" sz="quarter" idx="10"/>
          </p:nvPr>
        </p:nvSpPr>
        <p:spPr>
          <a:ln/>
        </p:spPr>
        <p:txBody>
          <a:bodyPr/>
          <a:lstStyle>
            <a:lvl1pPr>
              <a:defRPr/>
            </a:lvl1pPr>
          </a:lstStyle>
          <a:p>
            <a:pPr>
              <a:defRPr/>
            </a:pPr>
            <a:fld id="{9A373D80-4F49-479D-917B-7B8BB659EADE}" type="slidenum">
              <a:rPr lang="es-ES" altLang="es-CR"/>
              <a:pPr>
                <a:defRPr/>
              </a:pPr>
              <a:t>‹#›</a:t>
            </a:fld>
            <a:endParaRPr lang="es-ES" altLang="es-CR"/>
          </a:p>
        </p:txBody>
      </p:sp>
    </p:spTree>
    <p:extLst>
      <p:ext uri="{BB962C8B-B14F-4D97-AF65-F5344CB8AC3E}">
        <p14:creationId xmlns:p14="http://schemas.microsoft.com/office/powerpoint/2010/main" val="3353362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38200" y="533400"/>
            <a:ext cx="8305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838200" y="2057400"/>
            <a:ext cx="40767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67300" y="2057400"/>
            <a:ext cx="40767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1">
            <a:extLst>
              <a:ext uri="{FF2B5EF4-FFF2-40B4-BE49-F238E27FC236}">
                <a16:creationId xmlns:a16="http://schemas.microsoft.com/office/drawing/2014/main" id="{2067CBA0-9645-4842-8214-64ABB6BC9ADD}"/>
              </a:ext>
            </a:extLst>
          </p:cNvPr>
          <p:cNvSpPr>
            <a:spLocks noGrp="1" noChangeArrowheads="1"/>
          </p:cNvSpPr>
          <p:nvPr>
            <p:ph type="sldNum" sz="quarter" idx="10"/>
          </p:nvPr>
        </p:nvSpPr>
        <p:spPr>
          <a:ln/>
        </p:spPr>
        <p:txBody>
          <a:bodyPr/>
          <a:lstStyle>
            <a:lvl1pPr>
              <a:defRPr/>
            </a:lvl1pPr>
          </a:lstStyle>
          <a:p>
            <a:pPr>
              <a:defRPr/>
            </a:pPr>
            <a:fld id="{2206788C-6862-40B7-8997-9383AD82F48F}" type="slidenum">
              <a:rPr lang="es-ES" altLang="es-CR"/>
              <a:pPr>
                <a:defRPr/>
              </a:pPr>
              <a:t>‹#›</a:t>
            </a:fld>
            <a:endParaRPr lang="es-ES" altLang="es-CR"/>
          </a:p>
        </p:txBody>
      </p:sp>
    </p:spTree>
    <p:extLst>
      <p:ext uri="{BB962C8B-B14F-4D97-AF65-F5344CB8AC3E}">
        <p14:creationId xmlns:p14="http://schemas.microsoft.com/office/powerpoint/2010/main" val="317561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lvl2pPr>
              <a:defRPr sz="2200"/>
            </a:lvl2pPr>
            <a:lvl3pPr>
              <a:defRPr sz="2000"/>
            </a:lvl3pPr>
            <a:lvl4pPr>
              <a:defRPr sz="1800"/>
            </a:lvl4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Rectangle 11">
            <a:extLst>
              <a:ext uri="{FF2B5EF4-FFF2-40B4-BE49-F238E27FC236}">
                <a16:creationId xmlns:a16="http://schemas.microsoft.com/office/drawing/2014/main" id="{9AC9F68B-0EE6-4B41-AD91-C81B1B080D7F}"/>
              </a:ext>
            </a:extLst>
          </p:cNvPr>
          <p:cNvSpPr>
            <a:spLocks noGrp="1" noChangeArrowheads="1"/>
          </p:cNvSpPr>
          <p:nvPr>
            <p:ph type="sldNum" sz="quarter" idx="10"/>
          </p:nvPr>
        </p:nvSpPr>
        <p:spPr>
          <a:ln/>
        </p:spPr>
        <p:txBody>
          <a:bodyPr/>
          <a:lstStyle>
            <a:lvl1pPr>
              <a:defRPr/>
            </a:lvl1pPr>
          </a:lstStyle>
          <a:p>
            <a:pPr>
              <a:defRPr/>
            </a:pPr>
            <a:fld id="{366B73C9-ECB3-4789-B1A3-0F14CF7B4A85}" type="slidenum">
              <a:rPr lang="es-ES" altLang="es-CR"/>
              <a:pPr>
                <a:defRPr/>
              </a:pPr>
              <a:t>‹#›</a:t>
            </a:fld>
            <a:endParaRPr lang="es-ES" altLang="es-CR"/>
          </a:p>
        </p:txBody>
      </p:sp>
    </p:spTree>
    <p:extLst>
      <p:ext uri="{BB962C8B-B14F-4D97-AF65-F5344CB8AC3E}">
        <p14:creationId xmlns:p14="http://schemas.microsoft.com/office/powerpoint/2010/main" val="198020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1">
            <a:extLst>
              <a:ext uri="{FF2B5EF4-FFF2-40B4-BE49-F238E27FC236}">
                <a16:creationId xmlns:a16="http://schemas.microsoft.com/office/drawing/2014/main" id="{8C957A31-4FBB-4291-BB6B-4C6FD553BB2A}"/>
              </a:ext>
            </a:extLst>
          </p:cNvPr>
          <p:cNvSpPr>
            <a:spLocks noGrp="1" noChangeArrowheads="1"/>
          </p:cNvSpPr>
          <p:nvPr>
            <p:ph type="sldNum" sz="quarter" idx="10"/>
          </p:nvPr>
        </p:nvSpPr>
        <p:spPr>
          <a:ln/>
        </p:spPr>
        <p:txBody>
          <a:bodyPr/>
          <a:lstStyle>
            <a:lvl1pPr>
              <a:defRPr/>
            </a:lvl1pPr>
          </a:lstStyle>
          <a:p>
            <a:pPr>
              <a:defRPr/>
            </a:pPr>
            <a:fld id="{96730A9F-BC8D-4DE0-B014-03A288A21D58}" type="slidenum">
              <a:rPr lang="es-ES" altLang="es-CR"/>
              <a:pPr>
                <a:defRPr/>
              </a:pPr>
              <a:t>‹#›</a:t>
            </a:fld>
            <a:endParaRPr lang="es-ES" altLang="es-CR"/>
          </a:p>
        </p:txBody>
      </p:sp>
    </p:spTree>
    <p:extLst>
      <p:ext uri="{BB962C8B-B14F-4D97-AF65-F5344CB8AC3E}">
        <p14:creationId xmlns:p14="http://schemas.microsoft.com/office/powerpoint/2010/main" val="227883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38200" y="2057400"/>
            <a:ext cx="40767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contenido"/>
          <p:cNvSpPr>
            <a:spLocks noGrp="1"/>
          </p:cNvSpPr>
          <p:nvPr>
            <p:ph sz="half" idx="2"/>
          </p:nvPr>
        </p:nvSpPr>
        <p:spPr>
          <a:xfrm>
            <a:off x="5067300" y="2057400"/>
            <a:ext cx="4076700" cy="4114800"/>
          </a:xfrm>
        </p:spPr>
        <p:txBody>
          <a:bodyPr/>
          <a:lstStyle>
            <a:lvl1pPr>
              <a:defRPr sz="2400"/>
            </a:lvl1pPr>
            <a:lvl2pPr>
              <a:defRPr sz="2200"/>
            </a:lvl2pPr>
            <a:lvl3pPr>
              <a:defRPr sz="2000"/>
            </a:lvl3pPr>
            <a:lvl4pPr>
              <a:defRPr sz="1600"/>
            </a:lvl4pPr>
            <a:lvl5pPr>
              <a:defRPr sz="16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Rectangle 11">
            <a:extLst>
              <a:ext uri="{FF2B5EF4-FFF2-40B4-BE49-F238E27FC236}">
                <a16:creationId xmlns:a16="http://schemas.microsoft.com/office/drawing/2014/main" id="{87D27BDE-8221-4F55-8065-ECD51442BEC4}"/>
              </a:ext>
            </a:extLst>
          </p:cNvPr>
          <p:cNvSpPr>
            <a:spLocks noGrp="1" noChangeArrowheads="1"/>
          </p:cNvSpPr>
          <p:nvPr>
            <p:ph type="sldNum" sz="quarter" idx="10"/>
          </p:nvPr>
        </p:nvSpPr>
        <p:spPr>
          <a:ln/>
        </p:spPr>
        <p:txBody>
          <a:bodyPr/>
          <a:lstStyle>
            <a:lvl1pPr>
              <a:defRPr/>
            </a:lvl1pPr>
          </a:lstStyle>
          <a:p>
            <a:pPr>
              <a:defRPr/>
            </a:pPr>
            <a:fld id="{7493A6C0-0EB3-47B1-AD95-4CF5FC63279B}" type="slidenum">
              <a:rPr lang="es-ES" altLang="es-CR"/>
              <a:pPr>
                <a:defRPr/>
              </a:pPr>
              <a:t>‹#›</a:t>
            </a:fld>
            <a:endParaRPr lang="es-ES" altLang="es-CR"/>
          </a:p>
        </p:txBody>
      </p:sp>
    </p:spTree>
    <p:extLst>
      <p:ext uri="{BB962C8B-B14F-4D97-AF65-F5344CB8AC3E}">
        <p14:creationId xmlns:p14="http://schemas.microsoft.com/office/powerpoint/2010/main" val="21100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85786" y="571480"/>
            <a:ext cx="8358246" cy="1143000"/>
          </a:xfrm>
        </p:spPr>
        <p:txBody>
          <a:bodyPr/>
          <a:lstStyle>
            <a:lvl1pPr>
              <a:defRPr/>
            </a:lvl1pPr>
          </a:lstStyle>
          <a:p>
            <a:r>
              <a:rPr lang="es-ES" dirty="0"/>
              <a:t>Haga clic para modificar el estilo de título del patrón</a:t>
            </a:r>
          </a:p>
        </p:txBody>
      </p:sp>
      <p:sp>
        <p:nvSpPr>
          <p:cNvPr id="3" name="2 Marcador de texto"/>
          <p:cNvSpPr>
            <a:spLocks noGrp="1"/>
          </p:cNvSpPr>
          <p:nvPr>
            <p:ph type="body" idx="1"/>
          </p:nvPr>
        </p:nvSpPr>
        <p:spPr>
          <a:xfrm>
            <a:off x="785786" y="1760517"/>
            <a:ext cx="4168834"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785786" y="2400279"/>
            <a:ext cx="4168834" cy="3951288"/>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4 Marcador de texto"/>
          <p:cNvSpPr>
            <a:spLocks noGrp="1"/>
          </p:cNvSpPr>
          <p:nvPr>
            <p:ph type="body" sz="quarter" idx="3"/>
          </p:nvPr>
        </p:nvSpPr>
        <p:spPr>
          <a:xfrm>
            <a:off x="5000629" y="1760517"/>
            <a:ext cx="4143404"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5000629" y="2400279"/>
            <a:ext cx="4143404" cy="3951288"/>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Rectangle 11">
            <a:extLst>
              <a:ext uri="{FF2B5EF4-FFF2-40B4-BE49-F238E27FC236}">
                <a16:creationId xmlns:a16="http://schemas.microsoft.com/office/drawing/2014/main" id="{E483BDF1-9622-4856-94A3-5278E48071DB}"/>
              </a:ext>
            </a:extLst>
          </p:cNvPr>
          <p:cNvSpPr>
            <a:spLocks noGrp="1" noChangeArrowheads="1"/>
          </p:cNvSpPr>
          <p:nvPr>
            <p:ph type="sldNum" sz="quarter" idx="10"/>
          </p:nvPr>
        </p:nvSpPr>
        <p:spPr>
          <a:ln/>
        </p:spPr>
        <p:txBody>
          <a:bodyPr/>
          <a:lstStyle>
            <a:lvl1pPr>
              <a:defRPr/>
            </a:lvl1pPr>
          </a:lstStyle>
          <a:p>
            <a:pPr>
              <a:defRPr/>
            </a:pPr>
            <a:fld id="{3129FE49-3655-48AD-BAEB-B5C414F41A33}" type="slidenum">
              <a:rPr lang="es-ES" altLang="es-CR"/>
              <a:pPr>
                <a:defRPr/>
              </a:pPr>
              <a:t>‹#›</a:t>
            </a:fld>
            <a:endParaRPr lang="es-ES" altLang="es-CR"/>
          </a:p>
        </p:txBody>
      </p:sp>
    </p:spTree>
    <p:extLst>
      <p:ext uri="{BB962C8B-B14F-4D97-AF65-F5344CB8AC3E}">
        <p14:creationId xmlns:p14="http://schemas.microsoft.com/office/powerpoint/2010/main" val="52609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1">
            <a:extLst>
              <a:ext uri="{FF2B5EF4-FFF2-40B4-BE49-F238E27FC236}">
                <a16:creationId xmlns:a16="http://schemas.microsoft.com/office/drawing/2014/main" id="{9998E3FB-0114-4B18-8596-BFF76F0C05AC}"/>
              </a:ext>
            </a:extLst>
          </p:cNvPr>
          <p:cNvSpPr>
            <a:spLocks noGrp="1" noChangeArrowheads="1"/>
          </p:cNvSpPr>
          <p:nvPr>
            <p:ph type="sldNum" sz="quarter" idx="10"/>
          </p:nvPr>
        </p:nvSpPr>
        <p:spPr>
          <a:ln/>
        </p:spPr>
        <p:txBody>
          <a:bodyPr/>
          <a:lstStyle>
            <a:lvl1pPr>
              <a:defRPr/>
            </a:lvl1pPr>
          </a:lstStyle>
          <a:p>
            <a:pPr>
              <a:defRPr/>
            </a:pPr>
            <a:fld id="{B951345A-0606-4CDE-9821-EA0AA4880A3E}" type="slidenum">
              <a:rPr lang="es-ES" altLang="es-CR"/>
              <a:pPr>
                <a:defRPr/>
              </a:pPr>
              <a:t>‹#›</a:t>
            </a:fld>
            <a:endParaRPr lang="es-ES" altLang="es-CR"/>
          </a:p>
        </p:txBody>
      </p:sp>
    </p:spTree>
    <p:extLst>
      <p:ext uri="{BB962C8B-B14F-4D97-AF65-F5344CB8AC3E}">
        <p14:creationId xmlns:p14="http://schemas.microsoft.com/office/powerpoint/2010/main" val="238011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03931EB-2437-412A-8C5F-F3CC0965282B}"/>
              </a:ext>
            </a:extLst>
          </p:cNvPr>
          <p:cNvSpPr>
            <a:spLocks noGrp="1" noChangeArrowheads="1"/>
          </p:cNvSpPr>
          <p:nvPr>
            <p:ph type="sldNum" sz="quarter" idx="10"/>
          </p:nvPr>
        </p:nvSpPr>
        <p:spPr>
          <a:ln/>
        </p:spPr>
        <p:txBody>
          <a:bodyPr/>
          <a:lstStyle>
            <a:lvl1pPr>
              <a:defRPr/>
            </a:lvl1pPr>
          </a:lstStyle>
          <a:p>
            <a:pPr>
              <a:defRPr/>
            </a:pPr>
            <a:fld id="{A62C7473-D7DE-49CD-902D-7520B66BC92E}" type="slidenum">
              <a:rPr lang="es-ES" altLang="es-CR"/>
              <a:pPr>
                <a:defRPr/>
              </a:pPr>
              <a:t>‹#›</a:t>
            </a:fld>
            <a:endParaRPr lang="es-ES" altLang="es-CR"/>
          </a:p>
        </p:txBody>
      </p:sp>
    </p:spTree>
    <p:extLst>
      <p:ext uri="{BB962C8B-B14F-4D97-AF65-F5344CB8AC3E}">
        <p14:creationId xmlns:p14="http://schemas.microsoft.com/office/powerpoint/2010/main" val="35649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1C6DDF28-6CEF-4387-A4C7-7E1E1827F88E}"/>
              </a:ext>
            </a:extLst>
          </p:cNvPr>
          <p:cNvSpPr>
            <a:spLocks noGrp="1" noChangeArrowheads="1"/>
          </p:cNvSpPr>
          <p:nvPr>
            <p:ph type="sldNum" sz="quarter" idx="10"/>
          </p:nvPr>
        </p:nvSpPr>
        <p:spPr>
          <a:ln/>
        </p:spPr>
        <p:txBody>
          <a:bodyPr/>
          <a:lstStyle>
            <a:lvl1pPr>
              <a:defRPr/>
            </a:lvl1pPr>
          </a:lstStyle>
          <a:p>
            <a:pPr>
              <a:defRPr/>
            </a:pPr>
            <a:fld id="{90802086-6055-4E41-82F5-985A5B3D034C}" type="slidenum">
              <a:rPr lang="es-ES" altLang="es-CR"/>
              <a:pPr>
                <a:defRPr/>
              </a:pPr>
              <a:t>‹#›</a:t>
            </a:fld>
            <a:endParaRPr lang="es-ES" altLang="es-CR"/>
          </a:p>
        </p:txBody>
      </p:sp>
    </p:spTree>
    <p:extLst>
      <p:ext uri="{BB962C8B-B14F-4D97-AF65-F5344CB8AC3E}">
        <p14:creationId xmlns:p14="http://schemas.microsoft.com/office/powerpoint/2010/main" val="12457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1B74F5E6-5D8F-4D05-B168-9FDA5B70D8EC}"/>
              </a:ext>
            </a:extLst>
          </p:cNvPr>
          <p:cNvSpPr>
            <a:spLocks noGrp="1" noChangeArrowheads="1"/>
          </p:cNvSpPr>
          <p:nvPr>
            <p:ph type="sldNum" sz="quarter" idx="10"/>
          </p:nvPr>
        </p:nvSpPr>
        <p:spPr>
          <a:ln/>
        </p:spPr>
        <p:txBody>
          <a:bodyPr/>
          <a:lstStyle>
            <a:lvl1pPr>
              <a:defRPr/>
            </a:lvl1pPr>
          </a:lstStyle>
          <a:p>
            <a:pPr>
              <a:defRPr/>
            </a:pPr>
            <a:fld id="{197E523D-8A6D-4DCC-A38B-62DE9C470146}" type="slidenum">
              <a:rPr lang="es-ES" altLang="es-CR"/>
              <a:pPr>
                <a:defRPr/>
              </a:pPr>
              <a:t>‹#›</a:t>
            </a:fld>
            <a:endParaRPr lang="es-ES" altLang="es-CR"/>
          </a:p>
        </p:txBody>
      </p:sp>
    </p:spTree>
    <p:extLst>
      <p:ext uri="{BB962C8B-B14F-4D97-AF65-F5344CB8AC3E}">
        <p14:creationId xmlns:p14="http://schemas.microsoft.com/office/powerpoint/2010/main" val="381504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18C67C-1157-45DA-9E26-03B7FA9B39EE}"/>
              </a:ext>
            </a:extLst>
          </p:cNvPr>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1027" name="Rectangle 3">
            <a:extLst>
              <a:ext uri="{FF2B5EF4-FFF2-40B4-BE49-F238E27FC236}">
                <a16:creationId xmlns:a16="http://schemas.microsoft.com/office/drawing/2014/main" id="{194F35C2-5AAE-46E4-A818-14D647D1EAF8}"/>
              </a:ext>
            </a:extLst>
          </p:cNvPr>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1028" name="Rectangle 4" descr="Stationery">
            <a:extLst>
              <a:ext uri="{FF2B5EF4-FFF2-40B4-BE49-F238E27FC236}">
                <a16:creationId xmlns:a16="http://schemas.microsoft.com/office/drawing/2014/main" id="{1D88F90A-FE29-4352-AE91-91EB1350F5CF}"/>
              </a:ext>
            </a:extLst>
          </p:cNvPr>
          <p:cNvSpPr>
            <a:spLocks noChangeArrowheads="1"/>
          </p:cNvSpPr>
          <p:nvPr/>
        </p:nvSpPr>
        <p:spPr bwMode="auto">
          <a:xfrm>
            <a:off x="457200" y="0"/>
            <a:ext cx="1219200" cy="762000"/>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1029" name="Rectangle 5" descr="Stationery">
            <a:extLst>
              <a:ext uri="{FF2B5EF4-FFF2-40B4-BE49-F238E27FC236}">
                <a16:creationId xmlns:a16="http://schemas.microsoft.com/office/drawing/2014/main" id="{FA482640-C80F-4DCD-8497-17ABE68CC98F}"/>
              </a:ext>
            </a:extLst>
          </p:cNvPr>
          <p:cNvSpPr>
            <a:spLocks noChangeArrowheads="1"/>
          </p:cNvSpPr>
          <p:nvPr/>
        </p:nvSpPr>
        <p:spPr bwMode="auto">
          <a:xfrm>
            <a:off x="0" y="0"/>
            <a:ext cx="457200" cy="6858000"/>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1030" name="Rectangle 6">
            <a:extLst>
              <a:ext uri="{FF2B5EF4-FFF2-40B4-BE49-F238E27FC236}">
                <a16:creationId xmlns:a16="http://schemas.microsoft.com/office/drawing/2014/main" id="{ADD4C0C0-7BBE-4057-8EF5-A5B26F92C339}"/>
              </a:ext>
            </a:extLst>
          </p:cNvPr>
          <p:cNvSpPr>
            <a:spLocks noGrp="1" noChangeArrowheads="1"/>
          </p:cNvSpPr>
          <p:nvPr>
            <p:ph type="title"/>
          </p:nvPr>
        </p:nvSpPr>
        <p:spPr bwMode="auto">
          <a:xfrm>
            <a:off x="838200" y="533400"/>
            <a:ext cx="8305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CR"/>
              <a:t>Haga clic para modificar el estilo de título del patrón</a:t>
            </a:r>
          </a:p>
        </p:txBody>
      </p:sp>
      <p:pic>
        <p:nvPicPr>
          <p:cNvPr id="1031" name="Picture 9" descr="anabnr2">
            <a:extLst>
              <a:ext uri="{FF2B5EF4-FFF2-40B4-BE49-F238E27FC236}">
                <a16:creationId xmlns:a16="http://schemas.microsoft.com/office/drawing/2014/main" id="{28E62571-B82E-4080-81F4-AD7A333D36A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
            <a:extLst>
              <a:ext uri="{FF2B5EF4-FFF2-40B4-BE49-F238E27FC236}">
                <a16:creationId xmlns:a16="http://schemas.microsoft.com/office/drawing/2014/main" id="{72B3945C-7BEB-436A-ABED-E9BA9C359302}"/>
              </a:ext>
            </a:extLst>
          </p:cNvPr>
          <p:cNvSpPr>
            <a:spLocks noChangeArrowheads="1"/>
          </p:cNvSpPr>
          <p:nvPr/>
        </p:nvSpPr>
        <p:spPr bwMode="auto">
          <a:xfrm>
            <a:off x="304800" y="457200"/>
            <a:ext cx="2514600" cy="3048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3083" name="Rectangle 11">
            <a:extLst>
              <a:ext uri="{FF2B5EF4-FFF2-40B4-BE49-F238E27FC236}">
                <a16:creationId xmlns:a16="http://schemas.microsoft.com/office/drawing/2014/main" id="{08AA3806-B2BC-4FE7-96A9-076E965FE2AD}"/>
              </a:ext>
            </a:extLst>
          </p:cNvPr>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2000" baseline="0">
                <a:solidFill>
                  <a:schemeClr val="tx2"/>
                </a:solidFill>
              </a:defRPr>
            </a:lvl1pPr>
          </a:lstStyle>
          <a:p>
            <a:pPr>
              <a:defRPr/>
            </a:pPr>
            <a:fld id="{B346354F-AE7D-4B55-A5ED-74E278440B32}" type="slidenum">
              <a:rPr lang="es-ES" altLang="es-CR"/>
              <a:pPr>
                <a:defRPr/>
              </a:pPr>
              <a:t>‹#›</a:t>
            </a:fld>
            <a:endParaRPr lang="es-ES" altLang="es-CR"/>
          </a:p>
        </p:txBody>
      </p:sp>
      <p:sp>
        <p:nvSpPr>
          <p:cNvPr id="1034" name="Rectangle 12">
            <a:extLst>
              <a:ext uri="{FF2B5EF4-FFF2-40B4-BE49-F238E27FC236}">
                <a16:creationId xmlns:a16="http://schemas.microsoft.com/office/drawing/2014/main" id="{907E6B46-B542-471A-AB84-88ECF36CDE4F}"/>
              </a:ext>
            </a:extLst>
          </p:cNvPr>
          <p:cNvSpPr>
            <a:spLocks noGrp="1" noChangeArrowheads="1"/>
          </p:cNvSpPr>
          <p:nvPr>
            <p:ph type="body" idx="1"/>
          </p:nvPr>
        </p:nvSpPr>
        <p:spPr bwMode="auto">
          <a:xfrm>
            <a:off x="838200" y="20574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a:t>Haga clic para modificar el estilo de texto del patrón</a:t>
            </a:r>
          </a:p>
          <a:p>
            <a:pPr lvl="1"/>
            <a:r>
              <a:rPr lang="es-ES" altLang="es-CR"/>
              <a:t>Segundo nivel</a:t>
            </a:r>
          </a:p>
          <a:p>
            <a:pPr lvl="2"/>
            <a:r>
              <a:rPr lang="es-ES" altLang="es-CR"/>
              <a:t>Tercer nivel</a:t>
            </a:r>
          </a:p>
          <a:p>
            <a:pPr lvl="3"/>
            <a:r>
              <a:rPr lang="es-ES" altLang="es-CR"/>
              <a:t>Cuarto nivel</a:t>
            </a:r>
          </a:p>
          <a:p>
            <a:pPr lvl="4"/>
            <a:r>
              <a:rPr lang="es-ES" altLang="es-CR"/>
              <a:t>Quinto nivel</a:t>
            </a:r>
          </a:p>
        </p:txBody>
      </p:sp>
    </p:spTree>
  </p:cSld>
  <p:clrMap bg1="lt1" tx1="dk1" bg2="lt2" tx2="dk2" accent1="accent1" accent2="accent2" accent3="accent3" accent4="accent4" accent5="accent5" accent6="accent6" hlink="hlink" folHlink="folHlink"/>
  <p:sldLayoutIdLst>
    <p:sldLayoutId id="2147484040"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pitchFamily="18" charset="0"/>
        </a:defRPr>
      </a:lvl2pPr>
      <a:lvl3pPr algn="l" rtl="0" eaLnBrk="0" fontAlgn="base" hangingPunct="0">
        <a:spcBef>
          <a:spcPct val="0"/>
        </a:spcBef>
        <a:spcAft>
          <a:spcPct val="0"/>
        </a:spcAft>
        <a:defRPr sz="3200">
          <a:solidFill>
            <a:schemeClr val="tx2"/>
          </a:solidFill>
          <a:latin typeface="Times New Roman" pitchFamily="18" charset="0"/>
        </a:defRPr>
      </a:lvl3pPr>
      <a:lvl4pPr algn="l" rtl="0" eaLnBrk="0" fontAlgn="base" hangingPunct="0">
        <a:spcBef>
          <a:spcPct val="0"/>
        </a:spcBef>
        <a:spcAft>
          <a:spcPct val="0"/>
        </a:spcAft>
        <a:defRPr sz="3200">
          <a:solidFill>
            <a:schemeClr val="tx2"/>
          </a:solidFill>
          <a:latin typeface="Times New Roman" pitchFamily="18" charset="0"/>
        </a:defRPr>
      </a:lvl4pPr>
      <a:lvl5pPr algn="l" rtl="0" eaLnBrk="0" fontAlgn="base" hangingPunct="0">
        <a:spcBef>
          <a:spcPct val="0"/>
        </a:spcBef>
        <a:spcAft>
          <a:spcPct val="0"/>
        </a:spcAft>
        <a:defRPr sz="3200">
          <a:solidFill>
            <a:schemeClr val="tx2"/>
          </a:solidFill>
          <a:latin typeface="Times New Roman" pitchFamily="18" charset="0"/>
        </a:defRPr>
      </a:lvl5pPr>
      <a:lvl6pPr marL="457200" algn="l" rtl="0" fontAlgn="base">
        <a:spcBef>
          <a:spcPct val="0"/>
        </a:spcBef>
        <a:spcAft>
          <a:spcPct val="0"/>
        </a:spcAft>
        <a:defRPr sz="3200">
          <a:solidFill>
            <a:schemeClr val="tx2"/>
          </a:solidFill>
          <a:latin typeface="Times New Roman" pitchFamily="18" charset="0"/>
        </a:defRPr>
      </a:lvl6pPr>
      <a:lvl7pPr marL="914400" algn="l" rtl="0" fontAlgn="base">
        <a:spcBef>
          <a:spcPct val="0"/>
        </a:spcBef>
        <a:spcAft>
          <a:spcPct val="0"/>
        </a:spcAft>
        <a:defRPr sz="3200">
          <a:solidFill>
            <a:schemeClr val="tx2"/>
          </a:solidFill>
          <a:latin typeface="Times New Roman" pitchFamily="18" charset="0"/>
        </a:defRPr>
      </a:lvl7pPr>
      <a:lvl8pPr marL="1371600" algn="l" rtl="0" fontAlgn="base">
        <a:spcBef>
          <a:spcPct val="0"/>
        </a:spcBef>
        <a:spcAft>
          <a:spcPct val="0"/>
        </a:spcAft>
        <a:defRPr sz="3200">
          <a:solidFill>
            <a:schemeClr val="tx2"/>
          </a:solidFill>
          <a:latin typeface="Times New Roman" pitchFamily="18" charset="0"/>
        </a:defRPr>
      </a:lvl8pPr>
      <a:lvl9pPr marL="1828800" algn="l" rtl="0" fontAlgn="base">
        <a:spcBef>
          <a:spcPct val="0"/>
        </a:spcBef>
        <a:spcAft>
          <a:spcPct val="0"/>
        </a:spcAft>
        <a:defRPr sz="32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anose="05000000000000000000" pitchFamily="2" charset="2"/>
        <a:buChar char="n"/>
        <a:defRPr sz="24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anose="05000000000000000000" pitchFamily="2" charset="2"/>
        <a:buChar char="n"/>
        <a:defRPr sz="22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anose="05000000000000000000" pitchFamily="2" charset="2"/>
        <a:buChar char="n"/>
        <a:defRPr sz="2000">
          <a:solidFill>
            <a:schemeClr val="tx1"/>
          </a:solidFill>
          <a:latin typeface="+mn-lt"/>
        </a:defRPr>
      </a:lvl3pPr>
      <a:lvl4pPr marL="1712913" indent="-228600" algn="l" rtl="0" eaLnBrk="0" fontAlgn="base" hangingPunct="0">
        <a:spcBef>
          <a:spcPct val="20000"/>
        </a:spcBef>
        <a:spcAft>
          <a:spcPct val="0"/>
        </a:spcAft>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1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neo.lcc.uma.es/evirtual/cdd/applets/distancia%20corta/Example2.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0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0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0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7.png"/><Relationship Id="rId4" Type="http://schemas.openxmlformats.org/officeDocument/2006/relationships/oleObject" Target="../embeddings/oleObject1.bin"/></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9.wmf"/><Relationship Id="rId4" Type="http://schemas.openxmlformats.org/officeDocument/2006/relationships/oleObject" Target="../embeddings/oleObject2.bin"/></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8.xml"/><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9.wmf"/><Relationship Id="rId4" Type="http://schemas.openxmlformats.org/officeDocument/2006/relationships/oleObject" Target="../embeddings/oleObject4.bin"/><Relationship Id="rId9" Type="http://schemas.openxmlformats.org/officeDocument/2006/relationships/image" Target="../media/image70.wmf"/></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9.xml"/><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72.wmf"/><Relationship Id="rId4" Type="http://schemas.openxmlformats.org/officeDocument/2006/relationships/oleObject" Target="../embeddings/oleObject7.bin"/><Relationship Id="rId9" Type="http://schemas.openxmlformats.org/officeDocument/2006/relationships/image" Target="../media/image74.wmf"/></Relationships>
</file>

<file path=ppt/slides/_rels/slide1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50.xml"/><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75.wmf"/><Relationship Id="rId4" Type="http://schemas.openxmlformats.org/officeDocument/2006/relationships/oleObject" Target="../embeddings/oleObject10.bin"/><Relationship Id="rId9" Type="http://schemas.openxmlformats.org/officeDocument/2006/relationships/image" Target="../media/image72.w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1.xml"/><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77.wmf"/><Relationship Id="rId4" Type="http://schemas.openxmlformats.org/officeDocument/2006/relationships/oleObject" Target="../embeddings/oleObject13.bin"/><Relationship Id="rId9" Type="http://schemas.openxmlformats.org/officeDocument/2006/relationships/image" Target="../media/image75.wmf"/></Relationships>
</file>

<file path=ppt/slides/_rels/slide12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52.xml"/><Relationship Id="rId7"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77.wmf"/><Relationship Id="rId4" Type="http://schemas.openxmlformats.org/officeDocument/2006/relationships/oleObject" Target="../embeddings/oleObject16.bin"/><Relationship Id="rId9" Type="http://schemas.openxmlformats.org/officeDocument/2006/relationships/image" Target="../media/image80.wmf"/></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79.wmf"/><Relationship Id="rId4" Type="http://schemas.openxmlformats.org/officeDocument/2006/relationships/oleObject" Target="../embeddings/oleObject19.bin"/></Relationships>
</file>

<file path=ppt/slides/_rels/slide1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84.wmf"/><Relationship Id="rId4" Type="http://schemas.openxmlformats.org/officeDocument/2006/relationships/oleObject" Target="../embeddings/oleObject21.bin"/></Relationships>
</file>

<file path=ppt/slides/_rels/slide1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7.png"/><Relationship Id="rId5" Type="http://schemas.openxmlformats.org/officeDocument/2006/relationships/image" Target="../media/image79.wmf"/><Relationship Id="rId4" Type="http://schemas.openxmlformats.org/officeDocument/2006/relationships/oleObject" Target="../embeddings/oleObject22.bin"/></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95.png"/><Relationship Id="rId4" Type="http://schemas.openxmlformats.org/officeDocument/2006/relationships/oleObject" Target="../embeddings/oleObject23.bin"/></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1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10.wmf"/><Relationship Id="rId5" Type="http://schemas.openxmlformats.org/officeDocument/2006/relationships/oleObject" Target="../embeddings/oleObject24.bin"/><Relationship Id="rId4" Type="http://schemas.openxmlformats.org/officeDocument/2006/relationships/image" Target="../media/image109.png"/></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notesSlide" Target="../notesSlides/notesSlide81.xml"/><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11.wmf"/><Relationship Id="rId5" Type="http://schemas.openxmlformats.org/officeDocument/2006/relationships/oleObject" Target="../embeddings/oleObject25.bin"/><Relationship Id="rId4" Type="http://schemas.openxmlformats.org/officeDocument/2006/relationships/image" Target="../media/image109.png"/></Relationships>
</file>

<file path=ppt/slides/_rels/slide151.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notesSlide" Target="../notesSlides/notesSlide82.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13.wmf"/><Relationship Id="rId5" Type="http://schemas.openxmlformats.org/officeDocument/2006/relationships/oleObject" Target="../embeddings/oleObject27.bin"/><Relationship Id="rId4" Type="http://schemas.openxmlformats.org/officeDocument/2006/relationships/image" Target="../media/image109.png"/></Relationships>
</file>

<file path=ppt/slides/_rels/slide152.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notesSlide" Target="../notesSlides/notesSlide83.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15.wmf"/><Relationship Id="rId5" Type="http://schemas.openxmlformats.org/officeDocument/2006/relationships/oleObject" Target="../embeddings/oleObject29.bin"/><Relationship Id="rId4" Type="http://schemas.openxmlformats.org/officeDocument/2006/relationships/image" Target="../media/image109.png"/></Relationships>
</file>

<file path=ppt/slides/_rels/slide153.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notesSlide" Target="../notesSlides/notesSlide84.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17.wmf"/><Relationship Id="rId5" Type="http://schemas.openxmlformats.org/officeDocument/2006/relationships/oleObject" Target="../embeddings/oleObject31.bin"/><Relationship Id="rId4" Type="http://schemas.openxmlformats.org/officeDocument/2006/relationships/image" Target="../media/image109.png"/></Relationships>
</file>

<file path=ppt/slides/_rels/slide154.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notesSlide" Target="../notesSlides/notesSlide85.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19.wmf"/><Relationship Id="rId5" Type="http://schemas.openxmlformats.org/officeDocument/2006/relationships/oleObject" Target="../embeddings/oleObject33.bin"/><Relationship Id="rId4" Type="http://schemas.openxmlformats.org/officeDocument/2006/relationships/image" Target="../media/image109.png"/></Relationships>
</file>

<file path=ppt/slides/_rels/slide155.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notesSlide" Target="../notesSlides/notesSlide86.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21.wmf"/><Relationship Id="rId5" Type="http://schemas.openxmlformats.org/officeDocument/2006/relationships/oleObject" Target="../embeddings/oleObject35.bin"/><Relationship Id="rId4" Type="http://schemas.openxmlformats.org/officeDocument/2006/relationships/image" Target="../media/image109.pn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23.png"/><Relationship Id="rId5" Type="http://schemas.openxmlformats.org/officeDocument/2006/relationships/image" Target="../media/image121.wmf"/><Relationship Id="rId4" Type="http://schemas.openxmlformats.org/officeDocument/2006/relationships/oleObject" Target="../embeddings/oleObject37.bin"/></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hyperlink" Target="http://www.dma.fi.upm.es/java/matematicadiscreta/Kruskal_prim/applet.htm"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students.ceid.upatras.gr/~papagel/project/prim.htm" TargetMode="External"/></Relationships>
</file>

<file path=ppt/slides/_rels/slide16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5.png"/><Relationship Id="rId5" Type="http://schemas.openxmlformats.org/officeDocument/2006/relationships/image" Target="../media/image126.wmf"/><Relationship Id="rId4" Type="http://schemas.openxmlformats.org/officeDocument/2006/relationships/oleObject" Target="../embeddings/oleObject38.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98.xml"/><Relationship Id="rId7" Type="http://schemas.openxmlformats.org/officeDocument/2006/relationships/image" Target="../media/image127.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26.wmf"/><Relationship Id="rId5" Type="http://schemas.openxmlformats.org/officeDocument/2006/relationships/oleObject" Target="../embeddings/oleObject39.bin"/><Relationship Id="rId4" Type="http://schemas.openxmlformats.org/officeDocument/2006/relationships/image" Target="../media/image125.png"/></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99.xml"/><Relationship Id="rId7" Type="http://schemas.openxmlformats.org/officeDocument/2006/relationships/image" Target="../media/image128.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27.png"/><Relationship Id="rId5" Type="http://schemas.openxmlformats.org/officeDocument/2006/relationships/image" Target="../media/image126.wmf"/><Relationship Id="rId4" Type="http://schemas.openxmlformats.org/officeDocument/2006/relationships/oleObject" Target="../embeddings/oleObject40.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00.xml"/><Relationship Id="rId7"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28.png"/><Relationship Id="rId5" Type="http://schemas.openxmlformats.org/officeDocument/2006/relationships/image" Target="../media/image126.wmf"/><Relationship Id="rId4" Type="http://schemas.openxmlformats.org/officeDocument/2006/relationships/oleObject" Target="../embeddings/oleObject4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01.xml"/><Relationship Id="rId7"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29.png"/><Relationship Id="rId5" Type="http://schemas.openxmlformats.org/officeDocument/2006/relationships/image" Target="../media/image126.wmf"/><Relationship Id="rId4" Type="http://schemas.openxmlformats.org/officeDocument/2006/relationships/oleObject" Target="../embeddings/oleObject42.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02.xml"/><Relationship Id="rId7"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30.png"/><Relationship Id="rId5" Type="http://schemas.openxmlformats.org/officeDocument/2006/relationships/image" Target="../media/image126.wmf"/><Relationship Id="rId4" Type="http://schemas.openxmlformats.org/officeDocument/2006/relationships/oleObject" Target="../embeddings/oleObject43.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03.xml"/><Relationship Id="rId7" Type="http://schemas.openxmlformats.org/officeDocument/2006/relationships/image" Target="../media/image132.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31.png"/><Relationship Id="rId5" Type="http://schemas.openxmlformats.org/officeDocument/2006/relationships/image" Target="../media/image126.wmf"/><Relationship Id="rId4" Type="http://schemas.openxmlformats.org/officeDocument/2006/relationships/oleObject" Target="../embeddings/oleObject44.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32.png"/><Relationship Id="rId5" Type="http://schemas.openxmlformats.org/officeDocument/2006/relationships/image" Target="../media/image133.wmf"/><Relationship Id="rId4" Type="http://schemas.openxmlformats.org/officeDocument/2006/relationships/oleObject" Target="../embeddings/oleObject45.bin"/></Relationships>
</file>

<file path=ppt/slides/_rels/slide17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hyperlink" Target="http://students.ceid.upatras.gr/~papagel/project/kruskal.htm"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5.png"/><Relationship Id="rId7" Type="http://schemas.openxmlformats.org/officeDocument/2006/relationships/image" Target="../media/image137.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13.xml"/><Relationship Id="rId1" Type="http://schemas.openxmlformats.org/officeDocument/2006/relationships/vmlDrawing" Target="../drawings/vmlDrawing28.vml"/><Relationship Id="rId5" Type="http://schemas.openxmlformats.org/officeDocument/2006/relationships/image" Target="../media/image95.png"/><Relationship Id="rId4" Type="http://schemas.openxmlformats.org/officeDocument/2006/relationships/oleObject" Target="../embeddings/oleObject46.bin"/></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2.png"/><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0" Type="http://schemas.openxmlformats.org/officeDocument/2006/relationships/image" Target="../media/image160.png"/><Relationship Id="rId4" Type="http://schemas.openxmlformats.org/officeDocument/2006/relationships/image" Target="../media/image154.png"/><Relationship Id="rId9" Type="http://schemas.openxmlformats.org/officeDocument/2006/relationships/image" Target="../media/image159.png"/></Relationships>
</file>

<file path=ppt/slides/_rels/slide19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hyperlink" Target="http://es.wikipedia.org/"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s.wikipedia.org/wiki/Grafo_ciclo"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ybwRY2zzTv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96365B9-211B-4FAD-963B-751082F0DB6F}"/>
              </a:ext>
            </a:extLst>
          </p:cNvPr>
          <p:cNvSpPr>
            <a:spLocks noGrp="1" noChangeArrowheads="1"/>
          </p:cNvSpPr>
          <p:nvPr>
            <p:ph type="ctrTitle"/>
          </p:nvPr>
        </p:nvSpPr>
        <p:spPr/>
        <p:txBody>
          <a:bodyPr/>
          <a:lstStyle/>
          <a:p>
            <a:pPr eaLnBrk="1" hangingPunct="1"/>
            <a:r>
              <a:rPr lang="es-ES" altLang="es-CR" sz="4000" dirty="0"/>
              <a:t>Teoría de Grafos y Árboles</a:t>
            </a:r>
          </a:p>
        </p:txBody>
      </p:sp>
      <p:sp>
        <p:nvSpPr>
          <p:cNvPr id="5123" name="Rectangle 3">
            <a:extLst>
              <a:ext uri="{FF2B5EF4-FFF2-40B4-BE49-F238E27FC236}">
                <a16:creationId xmlns:a16="http://schemas.microsoft.com/office/drawing/2014/main" id="{CA32412B-8392-48C4-AC01-7E2FFE3A4801}"/>
              </a:ext>
            </a:extLst>
          </p:cNvPr>
          <p:cNvSpPr>
            <a:spLocks noGrp="1" noChangeArrowheads="1"/>
          </p:cNvSpPr>
          <p:nvPr>
            <p:ph type="subTitle" idx="1"/>
          </p:nvPr>
        </p:nvSpPr>
        <p:spPr/>
        <p:txBody>
          <a:bodyPr/>
          <a:lstStyle/>
          <a:p>
            <a:pPr eaLnBrk="1" hangingPunct="1"/>
            <a:r>
              <a:rPr lang="es-ES" altLang="es-CR" dirty="0"/>
              <a:t>UCR – ECCI</a:t>
            </a:r>
          </a:p>
          <a:p>
            <a:pPr eaLnBrk="1" hangingPunct="1"/>
            <a:r>
              <a:rPr lang="es-ES" altLang="es-CR" dirty="0"/>
              <a:t>CI-0111 Estructuras Discretas</a:t>
            </a:r>
          </a:p>
          <a:p>
            <a:pPr eaLnBrk="1" hangingPunct="1"/>
            <a:r>
              <a:rPr lang="es-ES" altLang="es-CR" dirty="0"/>
              <a:t>Prof. Kryscia Daviana Ramírez Benavides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arcador de número de diapositiva">
            <a:extLst>
              <a:ext uri="{FF2B5EF4-FFF2-40B4-BE49-F238E27FC236}">
                <a16:creationId xmlns:a16="http://schemas.microsoft.com/office/drawing/2014/main" id="{0B0AE518-654D-4743-A136-5959A0BA70A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C9E29AA-934F-4CDC-ADFC-0308FC3B4A00}" type="slidenum">
              <a:rPr lang="es-ES" altLang="es-CR" sz="2000" smtClean="0">
                <a:solidFill>
                  <a:schemeClr val="tx2"/>
                </a:solidFill>
              </a:rPr>
              <a:pPr>
                <a:spcBef>
                  <a:spcPct val="0"/>
                </a:spcBef>
                <a:buClrTx/>
                <a:buSzTx/>
                <a:buFontTx/>
                <a:buNone/>
              </a:pPr>
              <a:t>10</a:t>
            </a:fld>
            <a:endParaRPr lang="es-ES" altLang="es-CR" sz="2000">
              <a:solidFill>
                <a:schemeClr val="tx2"/>
              </a:solidFill>
            </a:endParaRPr>
          </a:p>
        </p:txBody>
      </p:sp>
      <p:sp>
        <p:nvSpPr>
          <p:cNvPr id="7171" name="Rectangle 2">
            <a:extLst>
              <a:ext uri="{FF2B5EF4-FFF2-40B4-BE49-F238E27FC236}">
                <a16:creationId xmlns:a16="http://schemas.microsoft.com/office/drawing/2014/main" id="{20B4E857-4161-487E-901A-B84E0A9C7DDE}"/>
              </a:ext>
            </a:extLst>
          </p:cNvPr>
          <p:cNvSpPr>
            <a:spLocks noGrp="1" noChangeArrowheads="1"/>
          </p:cNvSpPr>
          <p:nvPr>
            <p:ph type="title"/>
          </p:nvPr>
        </p:nvSpPr>
        <p:spPr/>
        <p:txBody>
          <a:bodyPr/>
          <a:lstStyle/>
          <a:p>
            <a:pPr eaLnBrk="1" hangingPunct="1"/>
            <a:r>
              <a:rPr lang="es-CR" altLang="es-CR"/>
              <a:t>Grafos Dirigidos</a:t>
            </a:r>
            <a:endParaRPr lang="es-ES" altLang="es-CR"/>
          </a:p>
        </p:txBody>
      </p:sp>
      <p:sp>
        <p:nvSpPr>
          <p:cNvPr id="7172" name="Rectangle 3">
            <a:extLst>
              <a:ext uri="{FF2B5EF4-FFF2-40B4-BE49-F238E27FC236}">
                <a16:creationId xmlns:a16="http://schemas.microsoft.com/office/drawing/2014/main" id="{60301C4A-D691-495B-A417-A9C0A6BF701E}"/>
              </a:ext>
            </a:extLst>
          </p:cNvPr>
          <p:cNvSpPr>
            <a:spLocks noGrp="1" noChangeArrowheads="1"/>
          </p:cNvSpPr>
          <p:nvPr>
            <p:ph type="body" idx="1"/>
          </p:nvPr>
        </p:nvSpPr>
        <p:spPr>
          <a:xfrm>
            <a:off x="838200" y="2057400"/>
            <a:ext cx="8305800" cy="4755976"/>
          </a:xfrm>
        </p:spPr>
        <p:txBody>
          <a:bodyPr/>
          <a:lstStyle/>
          <a:p>
            <a:pPr eaLnBrk="1" hangingPunct="1"/>
            <a:r>
              <a:rPr lang="es-ES" altLang="es-CR" dirty="0">
                <a:cs typeface="Times New Roman" panose="02020603050405020304" pitchFamily="18" charset="0"/>
              </a:rPr>
              <a:t>Un </a:t>
            </a:r>
            <a:r>
              <a:rPr lang="es-ES" altLang="es-CR" b="1" dirty="0">
                <a:cs typeface="Times New Roman" panose="02020603050405020304" pitchFamily="18" charset="0"/>
              </a:rPr>
              <a:t>grafo dirigido</a:t>
            </a:r>
            <a:r>
              <a:rPr lang="es-ES" altLang="es-CR" i="1" dirty="0">
                <a:cs typeface="Times New Roman" panose="02020603050405020304" pitchFamily="18" charset="0"/>
              </a:rPr>
              <a:t> </a:t>
            </a:r>
            <a:r>
              <a:rPr lang="es-ES" altLang="es-CR" dirty="0">
                <a:cs typeface="Times New Roman" panose="02020603050405020304" pitchFamily="18" charset="0"/>
              </a:rPr>
              <a:t>o </a:t>
            </a:r>
            <a:r>
              <a:rPr lang="es-ES" altLang="es-CR" b="1" dirty="0" err="1">
                <a:cs typeface="Times New Roman" panose="02020603050405020304" pitchFamily="18" charset="0"/>
              </a:rPr>
              <a:t>digrafo</a:t>
            </a:r>
            <a:r>
              <a:rPr lang="es-ES" altLang="es-CR" dirty="0">
                <a:cs typeface="Times New Roman" panose="02020603050405020304" pitchFamily="18" charset="0"/>
              </a:rPr>
              <a:t> </a:t>
            </a:r>
            <a:r>
              <a:rPr lang="es-ES" altLang="es-CR" i="1" dirty="0">
                <a:cs typeface="Times New Roman" panose="02020603050405020304" pitchFamily="18" charset="0"/>
              </a:rPr>
              <a:t>G</a:t>
            </a:r>
            <a:r>
              <a:rPr lang="es-ES" altLang="es-CR" dirty="0">
                <a:cs typeface="Times New Roman" panose="02020603050405020304" pitchFamily="18" charset="0"/>
              </a:rPr>
              <a:t> consiste en un conjunto no vacío de vértices </a:t>
            </a:r>
            <a:r>
              <a:rPr lang="es-ES" altLang="es-CR" i="1" dirty="0">
                <a:cs typeface="Times New Roman" panose="02020603050405020304" pitchFamily="18" charset="0"/>
              </a:rPr>
              <a:t>V</a:t>
            </a:r>
            <a:r>
              <a:rPr lang="es-ES" altLang="es-CR" dirty="0">
                <a:cs typeface="Times New Roman" panose="02020603050405020304" pitchFamily="18" charset="0"/>
              </a:rPr>
              <a:t> y un conjunto de arcos </a:t>
            </a:r>
            <a:r>
              <a:rPr lang="es-ES" altLang="es-CR" i="1" dirty="0">
                <a:cs typeface="Times New Roman" panose="02020603050405020304" pitchFamily="18" charset="0"/>
              </a:rPr>
              <a:t>E</a:t>
            </a:r>
            <a:r>
              <a:rPr lang="es-ES" altLang="es-CR" dirty="0">
                <a:cs typeface="Times New Roman" panose="02020603050405020304" pitchFamily="18" charset="0"/>
              </a:rPr>
              <a:t> </a:t>
            </a:r>
            <a:r>
              <a:rPr lang="es-ES" altLang="es-CR" dirty="0">
                <a:cs typeface="Times New Roman" panose="02020603050405020304" pitchFamily="18" charset="0"/>
                <a:sym typeface="Symbol" panose="05050102010706020507" pitchFamily="18" charset="2"/>
              </a:rPr>
              <a:t>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a:t>
            </a:r>
          </a:p>
          <a:p>
            <a:pPr lvl="1" eaLnBrk="1" hangingPunct="1"/>
            <a:r>
              <a:rPr lang="es-ES_tradnl" altLang="es-CR" dirty="0">
                <a:cs typeface="Times New Roman" panose="02020603050405020304" pitchFamily="18" charset="0"/>
              </a:rPr>
              <a:t>Los </a:t>
            </a:r>
            <a:r>
              <a:rPr lang="es-ES_tradnl" altLang="es-CR" b="1" dirty="0">
                <a:cs typeface="Times New Roman" panose="02020603050405020304" pitchFamily="18" charset="0"/>
              </a:rPr>
              <a:t>vértices</a:t>
            </a:r>
            <a:r>
              <a:rPr lang="es-ES_tradnl" altLang="es-CR" dirty="0">
                <a:cs typeface="Times New Roman" panose="02020603050405020304" pitchFamily="18" charset="0"/>
              </a:rPr>
              <a:t> se denominan también </a:t>
            </a:r>
            <a:r>
              <a:rPr lang="es-ES_tradnl" altLang="es-CR" b="1" dirty="0">
                <a:cs typeface="Times New Roman" panose="02020603050405020304" pitchFamily="18" charset="0"/>
              </a:rPr>
              <a:t>nodos</a:t>
            </a:r>
            <a:r>
              <a:rPr lang="es-ES_tradnl" altLang="es-CR" dirty="0">
                <a:cs typeface="Times New Roman" panose="02020603050405020304" pitchFamily="18" charset="0"/>
              </a:rPr>
              <a:t> o </a:t>
            </a:r>
            <a:r>
              <a:rPr lang="es-ES_tradnl" altLang="es-CR" b="1" dirty="0">
                <a:cs typeface="Times New Roman" panose="02020603050405020304" pitchFamily="18" charset="0"/>
              </a:rPr>
              <a:t>puntos</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Los </a:t>
            </a:r>
            <a:r>
              <a:rPr lang="es-ES_tradnl" altLang="es-CR" b="1" dirty="0">
                <a:cs typeface="Times New Roman" panose="02020603050405020304" pitchFamily="18" charset="0"/>
              </a:rPr>
              <a:t>arcos</a:t>
            </a:r>
            <a:r>
              <a:rPr lang="es-ES_tradnl" altLang="es-CR" dirty="0">
                <a:cs typeface="Times New Roman" panose="02020603050405020304" pitchFamily="18" charset="0"/>
              </a:rPr>
              <a:t> pueden llamarse </a:t>
            </a:r>
            <a:r>
              <a:rPr lang="es-ES_tradnl" altLang="es-CR" b="1" dirty="0">
                <a:cs typeface="Times New Roman" panose="02020603050405020304" pitchFamily="18" charset="0"/>
              </a:rPr>
              <a:t>arcos dirigidos</a:t>
            </a:r>
            <a:r>
              <a:rPr lang="es-ES_tradnl" altLang="es-CR" dirty="0">
                <a:cs typeface="Times New Roman" panose="02020603050405020304" pitchFamily="18" charset="0"/>
              </a:rPr>
              <a:t> o </a:t>
            </a:r>
            <a:r>
              <a:rPr lang="es-ES_tradnl" altLang="es-CR" b="1" dirty="0">
                <a:cs typeface="Times New Roman" panose="02020603050405020304" pitchFamily="18" charset="0"/>
              </a:rPr>
              <a:t>líneas dirigidas</a:t>
            </a:r>
            <a:r>
              <a:rPr lang="es-ES_tradnl" altLang="es-CR" dirty="0">
                <a:cs typeface="Times New Roman" panose="02020603050405020304" pitchFamily="18" charset="0"/>
              </a:rPr>
              <a:t>.</a:t>
            </a:r>
          </a:p>
          <a:p>
            <a:pPr eaLnBrk="1" hangingPunct="1"/>
            <a:r>
              <a:rPr lang="es-ES_tradnl" altLang="es-CR" dirty="0">
                <a:cs typeface="Times New Roman" panose="02020603050405020304" pitchFamily="18" charset="0"/>
              </a:rPr>
              <a:t>Un arco es un par ordenado de vértices (</a:t>
            </a:r>
            <a:r>
              <a:rPr lang="es-ES_tradnl" altLang="es-CR" i="1" dirty="0" err="1">
                <a:cs typeface="Times New Roman" panose="02020603050405020304" pitchFamily="18" charset="0"/>
              </a:rPr>
              <a:t>v</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w</a:t>
            </a:r>
            <a:r>
              <a:rPr lang="es-ES_tradnl" altLang="es-CR" dirty="0">
                <a:cs typeface="Times New Roman" panose="02020603050405020304" pitchFamily="18" charset="0"/>
              </a:rPr>
              <a:t>); donde </a:t>
            </a:r>
            <a:r>
              <a:rPr lang="es-ES_tradnl" altLang="es-CR" i="1" dirty="0">
                <a:cs typeface="Times New Roman" panose="02020603050405020304" pitchFamily="18" charset="0"/>
              </a:rPr>
              <a:t>v</a:t>
            </a:r>
            <a:r>
              <a:rPr lang="es-ES_tradnl" altLang="es-CR" dirty="0">
                <a:cs typeface="Times New Roman" panose="02020603050405020304" pitchFamily="18" charset="0"/>
              </a:rPr>
              <a:t> es la cola (nodo inicial) y </a:t>
            </a:r>
            <a:r>
              <a:rPr lang="es-ES_tradnl" altLang="es-CR" i="1" dirty="0">
                <a:cs typeface="Times New Roman" panose="02020603050405020304" pitchFamily="18" charset="0"/>
              </a:rPr>
              <a:t>w</a:t>
            </a:r>
            <a:r>
              <a:rPr lang="es-ES_tradnl" altLang="es-CR" dirty="0">
                <a:cs typeface="Times New Roman" panose="02020603050405020304" pitchFamily="18" charset="0"/>
              </a:rPr>
              <a:t> es la cabeza (nodo terminal) del arco.</a:t>
            </a:r>
          </a:p>
          <a:p>
            <a:pPr lvl="1" eaLnBrk="1" hangingPunct="1"/>
            <a:r>
              <a:rPr lang="es-ES_tradnl" altLang="es-CR" dirty="0">
                <a:cs typeface="Times New Roman" panose="02020603050405020304" pitchFamily="18" charset="0"/>
              </a:rPr>
              <a:t>El arco (</a:t>
            </a:r>
            <a:r>
              <a:rPr lang="es-ES_tradnl" altLang="es-CR" i="1" dirty="0" err="1">
                <a:cs typeface="Times New Roman" panose="02020603050405020304" pitchFamily="18" charset="0"/>
              </a:rPr>
              <a:t>v</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w</a:t>
            </a:r>
            <a:r>
              <a:rPr lang="es-ES_tradnl" altLang="es-CR" dirty="0">
                <a:cs typeface="Times New Roman" panose="02020603050405020304" pitchFamily="18" charset="0"/>
              </a:rPr>
              <a:t>) se expresa a menudo como </a:t>
            </a:r>
            <a:r>
              <a:rPr lang="es-ES_tradnl" altLang="es-CR" i="1" dirty="0">
                <a:cs typeface="Times New Roman" panose="02020603050405020304" pitchFamily="18" charset="0"/>
              </a:rPr>
              <a:t>v</a:t>
            </a:r>
            <a:r>
              <a:rPr lang="es-ES_tradnl" altLang="es-CR" dirty="0">
                <a:cs typeface="Times New Roman" panose="02020603050405020304" pitchFamily="18" charset="0"/>
              </a:rPr>
              <a:t> → </a:t>
            </a:r>
            <a:r>
              <a:rPr lang="es-ES_tradnl" altLang="es-CR" i="1" dirty="0">
                <a:cs typeface="Times New Roman" panose="02020603050405020304" pitchFamily="18" charset="0"/>
              </a:rPr>
              <a:t>w</a:t>
            </a:r>
            <a:r>
              <a:rPr lang="es-ES_tradnl" altLang="es-CR" dirty="0">
                <a:cs typeface="Times New Roman" panose="02020603050405020304" pitchFamily="18" charset="0"/>
              </a:rPr>
              <a:t>, y se representa como:</a:t>
            </a:r>
          </a:p>
          <a:p>
            <a:pPr lvl="1" eaLnBrk="1" hangingPunct="1"/>
            <a:endParaRPr lang="es-ES_tradnl" altLang="es-CR" dirty="0">
              <a:cs typeface="Times New Roman" panose="02020603050405020304" pitchFamily="18" charset="0"/>
            </a:endParaRPr>
          </a:p>
          <a:p>
            <a:pPr lvl="1" eaLnBrk="1" hangingPunct="1"/>
            <a:r>
              <a:rPr lang="es-ES_tradnl" altLang="es-CR" dirty="0">
                <a:cs typeface="Times New Roman" panose="02020603050405020304" pitchFamily="18" charset="0"/>
              </a:rPr>
              <a:t>Se dice que el arco </a:t>
            </a:r>
            <a:r>
              <a:rPr lang="es-ES_tradnl" altLang="es-CR" i="1" dirty="0">
                <a:cs typeface="Times New Roman" panose="02020603050405020304" pitchFamily="18" charset="0"/>
              </a:rPr>
              <a:t>v</a:t>
            </a:r>
            <a:r>
              <a:rPr lang="es-ES_tradnl" altLang="es-CR" dirty="0">
                <a:cs typeface="Times New Roman" panose="02020603050405020304" pitchFamily="18" charset="0"/>
              </a:rPr>
              <a:t> → </a:t>
            </a:r>
            <a:r>
              <a:rPr lang="es-ES_tradnl" altLang="es-CR" i="1" dirty="0">
                <a:cs typeface="Times New Roman" panose="02020603050405020304" pitchFamily="18" charset="0"/>
              </a:rPr>
              <a:t>w </a:t>
            </a:r>
            <a:r>
              <a:rPr lang="es-ES_tradnl" altLang="es-CR" dirty="0">
                <a:cs typeface="Times New Roman" panose="02020603050405020304" pitchFamily="18" charset="0"/>
              </a:rPr>
              <a:t>va de </a:t>
            </a:r>
            <a:r>
              <a:rPr lang="es-ES_tradnl" altLang="es-CR" i="1" dirty="0">
                <a:cs typeface="Times New Roman" panose="02020603050405020304" pitchFamily="18" charset="0"/>
              </a:rPr>
              <a:t>v</a:t>
            </a:r>
            <a:r>
              <a:rPr lang="es-ES_tradnl" altLang="es-CR" dirty="0">
                <a:cs typeface="Times New Roman" panose="02020603050405020304" pitchFamily="18" charset="0"/>
              </a:rPr>
              <a:t> a </a:t>
            </a:r>
            <a:r>
              <a:rPr lang="es-ES_tradnl" altLang="es-CR" i="1" dirty="0">
                <a:cs typeface="Times New Roman" panose="02020603050405020304" pitchFamily="18" charset="0"/>
              </a:rPr>
              <a:t>w</a:t>
            </a:r>
            <a:r>
              <a:rPr lang="es-ES_tradnl" altLang="es-CR" dirty="0">
                <a:cs typeface="Times New Roman" panose="02020603050405020304" pitchFamily="18" charset="0"/>
              </a:rPr>
              <a:t>, y que </a:t>
            </a:r>
            <a:r>
              <a:rPr lang="es-ES_tradnl" altLang="es-CR" b="1" i="1" dirty="0">
                <a:cs typeface="Times New Roman" panose="02020603050405020304" pitchFamily="18" charset="0"/>
              </a:rPr>
              <a:t>w</a:t>
            </a:r>
            <a:r>
              <a:rPr lang="es-ES_tradnl" altLang="es-CR" b="1" dirty="0">
                <a:cs typeface="Times New Roman" panose="02020603050405020304" pitchFamily="18" charset="0"/>
              </a:rPr>
              <a:t> es adyacente o vecino a </a:t>
            </a:r>
            <a:r>
              <a:rPr lang="es-ES_tradnl" altLang="es-CR" b="1" i="1" dirty="0">
                <a:cs typeface="Times New Roman" panose="02020603050405020304" pitchFamily="18" charset="0"/>
              </a:rPr>
              <a:t>v</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Se dice que el arco </a:t>
            </a:r>
            <a:r>
              <a:rPr lang="es-ES_tradnl" altLang="es-CR" b="1" i="1" dirty="0">
                <a:cs typeface="Times New Roman" panose="02020603050405020304" pitchFamily="18" charset="0"/>
              </a:rPr>
              <a:t>v</a:t>
            </a:r>
            <a:r>
              <a:rPr lang="es-ES_tradnl" altLang="es-CR" b="1" dirty="0">
                <a:cs typeface="Times New Roman" panose="02020603050405020304" pitchFamily="18" charset="0"/>
              </a:rPr>
              <a:t> → </a:t>
            </a:r>
            <a:r>
              <a:rPr lang="es-ES_tradnl" altLang="es-CR" b="1" i="1" dirty="0">
                <a:cs typeface="Times New Roman" panose="02020603050405020304" pitchFamily="18" charset="0"/>
              </a:rPr>
              <a:t>w </a:t>
            </a:r>
            <a:r>
              <a:rPr lang="es-ES_tradnl" altLang="es-CR" b="1" dirty="0">
                <a:cs typeface="Times New Roman" panose="02020603050405020304" pitchFamily="18" charset="0"/>
              </a:rPr>
              <a:t>es incidente en el vértice </a:t>
            </a:r>
            <a:r>
              <a:rPr lang="es-ES_tradnl" altLang="es-CR" b="1" i="1" dirty="0">
                <a:cs typeface="Times New Roman" panose="02020603050405020304" pitchFamily="18" charset="0"/>
              </a:rPr>
              <a:t>v</a:t>
            </a:r>
            <a:r>
              <a:rPr lang="es-ES_tradnl" altLang="es-CR" dirty="0">
                <a:cs typeface="Times New Roman" panose="02020603050405020304" pitchFamily="18" charset="0"/>
              </a:rPr>
              <a:t>.</a:t>
            </a:r>
            <a:endParaRPr lang="es-ES" altLang="es-CR" dirty="0">
              <a:cs typeface="Times New Roman" panose="02020603050405020304" pitchFamily="18" charset="0"/>
            </a:endParaRPr>
          </a:p>
        </p:txBody>
      </p:sp>
      <p:pic>
        <p:nvPicPr>
          <p:cNvPr id="7173" name="Picture 5">
            <a:extLst>
              <a:ext uri="{FF2B5EF4-FFF2-40B4-BE49-F238E27FC236}">
                <a16:creationId xmlns:a16="http://schemas.microsoft.com/office/drawing/2014/main" id="{45BC12DF-F008-4CA7-955A-0861D783C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5072063"/>
            <a:ext cx="21717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73C6284-F22B-40C8-94EC-885FB239D044}"/>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Dijkstra</a:t>
            </a:r>
          </a:p>
        </p:txBody>
      </p:sp>
      <p:sp>
        <p:nvSpPr>
          <p:cNvPr id="92163" name="Rectangle 3">
            <a:extLst>
              <a:ext uri="{FF2B5EF4-FFF2-40B4-BE49-F238E27FC236}">
                <a16:creationId xmlns:a16="http://schemas.microsoft.com/office/drawing/2014/main" id="{A9E504A3-7130-4BF4-B361-E09B3658CFE2}"/>
              </a:ext>
            </a:extLst>
          </p:cNvPr>
          <p:cNvSpPr>
            <a:spLocks noGrp="1" noChangeArrowheads="1"/>
          </p:cNvSpPr>
          <p:nvPr>
            <p:ph type="body" idx="1"/>
          </p:nvPr>
        </p:nvSpPr>
        <p:spPr/>
        <p:txBody>
          <a:bodyPr/>
          <a:lstStyle/>
          <a:p>
            <a:r>
              <a:rPr lang="es-ES" altLang="es-CR"/>
              <a:t>El algoritmo de Dijkstra, también llamado </a:t>
            </a:r>
            <a:r>
              <a:rPr lang="es-ES" altLang="es-CR" b="1"/>
              <a:t>algoritmo de caminos mínimos</a:t>
            </a:r>
            <a:r>
              <a:rPr lang="es-ES" altLang="es-CR"/>
              <a:t>, es un algoritmo para la determinación del camino más corto dado un vértice origen al resto de vértices en un grafo dirigido y con pesos en cada arco.</a:t>
            </a:r>
          </a:p>
          <a:p>
            <a:r>
              <a:rPr lang="es-ES" altLang="es-CR"/>
              <a:t>Su nombre se refiere a Edsger Dijkstra, quien lo describió por primera vez en 1959.</a:t>
            </a:r>
          </a:p>
        </p:txBody>
      </p:sp>
      <p:sp>
        <p:nvSpPr>
          <p:cNvPr id="92164" name="3 Marcador de número de diapositiva">
            <a:extLst>
              <a:ext uri="{FF2B5EF4-FFF2-40B4-BE49-F238E27FC236}">
                <a16:creationId xmlns:a16="http://schemas.microsoft.com/office/drawing/2014/main" id="{610D2A18-BA9A-49A3-B807-5601F46129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D972368-5030-4722-959C-2C7E285616EE}" type="slidenum">
              <a:rPr lang="es-ES" altLang="es-CR" sz="2000" smtClean="0">
                <a:solidFill>
                  <a:schemeClr val="tx2"/>
                </a:solidFill>
              </a:rPr>
              <a:pPr>
                <a:spcBef>
                  <a:spcPct val="0"/>
                </a:spcBef>
                <a:buClrTx/>
                <a:buSzTx/>
                <a:buFontTx/>
                <a:buNone/>
              </a:pPr>
              <a:t>100</a:t>
            </a:fld>
            <a:endParaRPr lang="es-ES" altLang="es-CR" sz="2000">
              <a:solidFill>
                <a:schemeClr val="tx2"/>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D797F34B-99C3-4332-AF56-C797D7172433}"/>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Dijkstra (cont.)</a:t>
            </a:r>
          </a:p>
        </p:txBody>
      </p:sp>
      <p:sp>
        <p:nvSpPr>
          <p:cNvPr id="94211" name="Rectangle 3">
            <a:extLst>
              <a:ext uri="{FF2B5EF4-FFF2-40B4-BE49-F238E27FC236}">
                <a16:creationId xmlns:a16="http://schemas.microsoft.com/office/drawing/2014/main" id="{40D98C8A-CF76-4F3D-936F-AD6BAE812189}"/>
              </a:ext>
            </a:extLst>
          </p:cNvPr>
          <p:cNvSpPr>
            <a:spLocks noGrp="1" noChangeArrowheads="1"/>
          </p:cNvSpPr>
          <p:nvPr>
            <p:ph type="body" idx="1"/>
          </p:nvPr>
        </p:nvSpPr>
        <p:spPr/>
        <p:txBody>
          <a:bodyPr/>
          <a:lstStyle/>
          <a:p>
            <a:r>
              <a:rPr lang="es-ES" altLang="es-CR"/>
              <a:t>La idea subyacente en este algoritmo consiste en ir explorando todos los caminos más cortos que parten del vértice origen y que llevan a todos los demás vértices.</a:t>
            </a:r>
          </a:p>
          <a:p>
            <a:r>
              <a:rPr lang="es-ES" altLang="es-CR"/>
              <a:t>Cuando se obtiene el camino más corto desde el vértice origen, al resto de vértices que componen el grafo, el algoritmo se detiene.</a:t>
            </a:r>
          </a:p>
          <a:p>
            <a:r>
              <a:rPr lang="es-ES" altLang="es-CR"/>
              <a:t>El algoritmo es una especialización de la búsqueda de costo uniforme, y como tal, no funciona en grafos con aristas de costo negativo.</a:t>
            </a:r>
          </a:p>
        </p:txBody>
      </p:sp>
      <p:sp>
        <p:nvSpPr>
          <p:cNvPr id="94212" name="3 Marcador de número de diapositiva">
            <a:extLst>
              <a:ext uri="{FF2B5EF4-FFF2-40B4-BE49-F238E27FC236}">
                <a16:creationId xmlns:a16="http://schemas.microsoft.com/office/drawing/2014/main" id="{9B2C7B34-9892-4D4C-81AC-1D1D9D22D3F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CC6AC80-6F0E-4D09-B4CA-06062C80F67A}" type="slidenum">
              <a:rPr lang="es-ES" altLang="es-CR" sz="2000" smtClean="0">
                <a:solidFill>
                  <a:schemeClr val="tx2"/>
                </a:solidFill>
              </a:rPr>
              <a:pPr>
                <a:spcBef>
                  <a:spcPct val="0"/>
                </a:spcBef>
                <a:buClrTx/>
                <a:buSzTx/>
                <a:buFontTx/>
                <a:buNone/>
              </a:pPr>
              <a:t>101</a:t>
            </a:fld>
            <a:endParaRPr lang="es-ES" altLang="es-CR" sz="2000">
              <a:solidFill>
                <a:schemeClr val="tx2"/>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83CCEFE-01C8-4D06-9016-1EFAE6543898}"/>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Dijkstra (cont.)</a:t>
            </a:r>
          </a:p>
        </p:txBody>
      </p:sp>
      <p:sp>
        <p:nvSpPr>
          <p:cNvPr id="96259" name="Rectangle 3">
            <a:extLst>
              <a:ext uri="{FF2B5EF4-FFF2-40B4-BE49-F238E27FC236}">
                <a16:creationId xmlns:a16="http://schemas.microsoft.com/office/drawing/2014/main" id="{B48BC85B-D5EA-4763-819D-830DBA29B493}"/>
              </a:ext>
            </a:extLst>
          </p:cNvPr>
          <p:cNvSpPr>
            <a:spLocks noGrp="1" noChangeArrowheads="1"/>
          </p:cNvSpPr>
          <p:nvPr>
            <p:ph type="body" idx="1"/>
          </p:nvPr>
        </p:nvSpPr>
        <p:spPr/>
        <p:txBody>
          <a:bodyPr/>
          <a:lstStyle/>
          <a:p>
            <a:pPr>
              <a:lnSpc>
                <a:spcPct val="90000"/>
              </a:lnSpc>
            </a:pPr>
            <a:r>
              <a:rPr lang="es-ES" altLang="es-CR" dirty="0"/>
              <a:t>Descripción detallada:</a:t>
            </a:r>
          </a:p>
          <a:p>
            <a:pPr lvl="1">
              <a:lnSpc>
                <a:spcPct val="90000"/>
              </a:lnSpc>
            </a:pPr>
            <a:r>
              <a:rPr lang="es-ES" altLang="es-CR" dirty="0"/>
              <a:t>Sea </a:t>
            </a:r>
            <a:r>
              <a:rPr lang="es-ES" altLang="es-CR" i="1" dirty="0"/>
              <a:t>G</a:t>
            </a:r>
            <a:r>
              <a:rPr lang="es-ES" altLang="es-CR" dirty="0"/>
              <a:t>=(</a:t>
            </a:r>
            <a:r>
              <a:rPr lang="es-ES" altLang="es-CR" i="1" dirty="0"/>
              <a:t>V</a:t>
            </a:r>
            <a:r>
              <a:rPr lang="es-ES" altLang="es-CR" dirty="0"/>
              <a:t>,</a:t>
            </a:r>
            <a:r>
              <a:rPr lang="es-ES" altLang="es-CR" i="1" dirty="0"/>
              <a:t>E</a:t>
            </a:r>
            <a:r>
              <a:rPr lang="es-ES" altLang="es-CR" dirty="0"/>
              <a:t>) un grafo dirigido y etiquetado. </a:t>
            </a:r>
          </a:p>
          <a:p>
            <a:pPr lvl="1">
              <a:lnSpc>
                <a:spcPct val="90000"/>
              </a:lnSpc>
            </a:pPr>
            <a:r>
              <a:rPr lang="es-ES" altLang="es-CR" dirty="0"/>
              <a:t>Sean los vértices </a:t>
            </a:r>
            <a:r>
              <a:rPr lang="es-ES" altLang="es-CR" i="1" dirty="0"/>
              <a:t>a</a:t>
            </a:r>
            <a:r>
              <a:rPr lang="es-ES" altLang="es-CR" dirty="0"/>
              <a:t> </a:t>
            </a:r>
            <a:r>
              <a:rPr lang="es-ES" altLang="es-CR" dirty="0">
                <a:sym typeface="Symbol" panose="05050102010706020507" pitchFamily="18" charset="2"/>
              </a:rPr>
              <a:t></a:t>
            </a:r>
            <a:r>
              <a:rPr lang="es-ES" altLang="es-CR" dirty="0"/>
              <a:t> </a:t>
            </a:r>
            <a:r>
              <a:rPr lang="es-ES" altLang="es-CR" i="1" dirty="0"/>
              <a:t>V</a:t>
            </a:r>
            <a:r>
              <a:rPr lang="es-ES" altLang="es-CR" dirty="0"/>
              <a:t> y </a:t>
            </a:r>
            <a:r>
              <a:rPr lang="es-ES" altLang="es-CR" i="1" dirty="0"/>
              <a:t>z</a:t>
            </a:r>
            <a:r>
              <a:rPr lang="es-ES" altLang="es-CR" dirty="0"/>
              <a:t> </a:t>
            </a:r>
            <a:r>
              <a:rPr lang="es-ES" altLang="es-CR" dirty="0">
                <a:sym typeface="Symbol" panose="05050102010706020507" pitchFamily="18" charset="2"/>
              </a:rPr>
              <a:t></a:t>
            </a:r>
            <a:r>
              <a:rPr lang="es-ES" altLang="es-CR" dirty="0"/>
              <a:t> </a:t>
            </a:r>
            <a:r>
              <a:rPr lang="es-ES" altLang="es-CR" i="1" dirty="0"/>
              <a:t>V</a:t>
            </a:r>
            <a:r>
              <a:rPr lang="es-ES" altLang="es-CR" dirty="0"/>
              <a:t>; </a:t>
            </a:r>
            <a:r>
              <a:rPr lang="es-ES" altLang="es-CR" i="1" dirty="0"/>
              <a:t>a</a:t>
            </a:r>
            <a:r>
              <a:rPr lang="es-ES" altLang="es-CR" dirty="0"/>
              <a:t> es el vértice de origen y </a:t>
            </a:r>
            <a:r>
              <a:rPr lang="es-ES" altLang="es-CR" i="1" dirty="0"/>
              <a:t>z</a:t>
            </a:r>
            <a:r>
              <a:rPr lang="es-ES" altLang="es-CR" dirty="0"/>
              <a:t> el vértice de destino. </a:t>
            </a:r>
          </a:p>
          <a:p>
            <a:pPr lvl="1">
              <a:lnSpc>
                <a:spcPct val="90000"/>
              </a:lnSpc>
            </a:pPr>
            <a:r>
              <a:rPr lang="es-ES" altLang="es-CR" dirty="0"/>
              <a:t>Sea un conjunto </a:t>
            </a:r>
            <a:r>
              <a:rPr lang="es-ES" altLang="es-CR" i="1" dirty="0"/>
              <a:t>C</a:t>
            </a:r>
            <a:r>
              <a:rPr lang="es-ES" altLang="es-CR" dirty="0"/>
              <a:t> </a:t>
            </a:r>
            <a:r>
              <a:rPr lang="es-ES" altLang="es-CR" dirty="0">
                <a:sym typeface="Symbol" panose="05050102010706020507" pitchFamily="18" charset="2"/>
              </a:rPr>
              <a:t></a:t>
            </a:r>
            <a:r>
              <a:rPr lang="es-ES" altLang="es-CR" dirty="0"/>
              <a:t> </a:t>
            </a:r>
            <a:r>
              <a:rPr lang="es-ES" altLang="es-CR" i="1" dirty="0"/>
              <a:t>V</a:t>
            </a:r>
            <a:r>
              <a:rPr lang="es-ES" altLang="es-CR" dirty="0"/>
              <a:t>, que contiene los vértices de </a:t>
            </a:r>
            <a:r>
              <a:rPr lang="es-ES" altLang="es-CR" i="1" dirty="0"/>
              <a:t>V</a:t>
            </a:r>
            <a:r>
              <a:rPr lang="es-ES" altLang="es-CR" dirty="0"/>
              <a:t> cuyo camino más corto desde </a:t>
            </a:r>
            <a:r>
              <a:rPr lang="es-ES" altLang="es-CR" i="1" dirty="0"/>
              <a:t>a</a:t>
            </a:r>
            <a:r>
              <a:rPr lang="es-ES" altLang="es-CR" dirty="0"/>
              <a:t> todavía no se conoce. </a:t>
            </a:r>
          </a:p>
          <a:p>
            <a:pPr lvl="1">
              <a:lnSpc>
                <a:spcPct val="90000"/>
              </a:lnSpc>
            </a:pPr>
            <a:r>
              <a:rPr lang="es-ES" altLang="es-CR" dirty="0"/>
              <a:t>Sea un vector </a:t>
            </a:r>
            <a:r>
              <a:rPr lang="es-ES" altLang="es-CR" i="1" dirty="0"/>
              <a:t>D</a:t>
            </a:r>
            <a:r>
              <a:rPr lang="es-ES" altLang="es-CR" dirty="0"/>
              <a:t>, con tantas dimensiones como elementos tiene </a:t>
            </a:r>
            <a:r>
              <a:rPr lang="es-ES" altLang="es-CR" i="1" dirty="0"/>
              <a:t>V</a:t>
            </a:r>
            <a:r>
              <a:rPr lang="es-ES" altLang="es-CR" dirty="0"/>
              <a:t>, y que “guarda” las distancias entre </a:t>
            </a:r>
            <a:r>
              <a:rPr lang="es-ES" altLang="es-CR" i="1" dirty="0"/>
              <a:t>a</a:t>
            </a:r>
            <a:r>
              <a:rPr lang="es-ES" altLang="es-CR" dirty="0"/>
              <a:t> y cada uno de los vértices de </a:t>
            </a:r>
            <a:r>
              <a:rPr lang="es-ES" altLang="es-CR" i="1" dirty="0"/>
              <a:t>V</a:t>
            </a:r>
            <a:r>
              <a:rPr lang="es-ES" altLang="es-CR" dirty="0"/>
              <a:t>. </a:t>
            </a:r>
          </a:p>
          <a:p>
            <a:pPr lvl="1">
              <a:lnSpc>
                <a:spcPct val="90000"/>
              </a:lnSpc>
            </a:pPr>
            <a:r>
              <a:rPr lang="es-ES" altLang="es-CR" dirty="0"/>
              <a:t>Sea, finalmente, otro vector, </a:t>
            </a:r>
            <a:r>
              <a:rPr lang="es-ES" altLang="es-CR" i="1" dirty="0"/>
              <a:t>P</a:t>
            </a:r>
            <a:r>
              <a:rPr lang="es-ES" altLang="es-CR" dirty="0"/>
              <a:t>, con las mismas dimensiones que </a:t>
            </a:r>
            <a:r>
              <a:rPr lang="es-ES" altLang="es-CR" i="1" dirty="0"/>
              <a:t>D</a:t>
            </a:r>
            <a:r>
              <a:rPr lang="es-ES" altLang="es-CR" dirty="0"/>
              <a:t>, y que conserva la información sobre qué vértice precede a cada uno de los vértices en el camino. </a:t>
            </a:r>
          </a:p>
        </p:txBody>
      </p:sp>
      <p:sp>
        <p:nvSpPr>
          <p:cNvPr id="96260" name="3 Marcador de número de diapositiva">
            <a:extLst>
              <a:ext uri="{FF2B5EF4-FFF2-40B4-BE49-F238E27FC236}">
                <a16:creationId xmlns:a16="http://schemas.microsoft.com/office/drawing/2014/main" id="{5E02F0C9-AAAC-44FB-A5EC-529BC160F7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5A0B4F2-BE6F-4947-A063-CC918BDE60EF}" type="slidenum">
              <a:rPr lang="es-ES" altLang="es-CR" sz="2000" smtClean="0">
                <a:solidFill>
                  <a:schemeClr val="tx2"/>
                </a:solidFill>
              </a:rPr>
              <a:pPr>
                <a:spcBef>
                  <a:spcPct val="0"/>
                </a:spcBef>
                <a:buClrTx/>
                <a:buSzTx/>
                <a:buFontTx/>
                <a:buNone/>
              </a:pPr>
              <a:t>102</a:t>
            </a:fld>
            <a:endParaRPr lang="es-ES" altLang="es-CR" sz="2000">
              <a:solidFill>
                <a:schemeClr val="tx2"/>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919E4F8-9752-487D-819E-3476F4078840}"/>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Dijkstra (cont.)</a:t>
            </a:r>
          </a:p>
        </p:txBody>
      </p:sp>
      <p:sp>
        <p:nvSpPr>
          <p:cNvPr id="98307" name="Rectangle 3">
            <a:extLst>
              <a:ext uri="{FF2B5EF4-FFF2-40B4-BE49-F238E27FC236}">
                <a16:creationId xmlns:a16="http://schemas.microsoft.com/office/drawing/2014/main" id="{3D7FCFAA-C2C5-4682-8C15-084A724F12DA}"/>
              </a:ext>
            </a:extLst>
          </p:cNvPr>
          <p:cNvSpPr>
            <a:spLocks noGrp="1" noChangeArrowheads="1"/>
          </p:cNvSpPr>
          <p:nvPr>
            <p:ph type="body" idx="1"/>
          </p:nvPr>
        </p:nvSpPr>
        <p:spPr>
          <a:xfrm>
            <a:off x="838200" y="2057400"/>
            <a:ext cx="8305800" cy="4586288"/>
          </a:xfrm>
        </p:spPr>
        <p:txBody>
          <a:bodyPr/>
          <a:lstStyle/>
          <a:p>
            <a:pPr>
              <a:lnSpc>
                <a:spcPct val="80000"/>
              </a:lnSpc>
            </a:pPr>
            <a:r>
              <a:rPr lang="es-ES" altLang="es-CR" dirty="0"/>
              <a:t>Descripción detallada:</a:t>
            </a:r>
          </a:p>
          <a:p>
            <a:pPr lvl="1">
              <a:lnSpc>
                <a:spcPct val="80000"/>
              </a:lnSpc>
            </a:pPr>
            <a:r>
              <a:rPr lang="es-ES" altLang="es-CR" dirty="0"/>
              <a:t>El algoritmo para determinar el camino de longitud mínima entre los vértices </a:t>
            </a:r>
            <a:r>
              <a:rPr lang="es-ES" altLang="es-CR" i="1" dirty="0"/>
              <a:t>a</a:t>
            </a:r>
            <a:r>
              <a:rPr lang="es-ES" altLang="es-CR" dirty="0"/>
              <a:t> y </a:t>
            </a:r>
            <a:r>
              <a:rPr lang="es-ES" altLang="es-CR" i="1" dirty="0"/>
              <a:t>z</a:t>
            </a:r>
            <a:r>
              <a:rPr lang="es-ES" altLang="es-CR" dirty="0"/>
              <a:t> es: </a:t>
            </a:r>
            <a:r>
              <a:rPr lang="es-ES" altLang="es-CR" i="1" dirty="0"/>
              <a:t>C</a:t>
            </a:r>
            <a:r>
              <a:rPr lang="es-ES" altLang="es-CR" dirty="0"/>
              <a:t> </a:t>
            </a:r>
            <a:r>
              <a:rPr lang="es-ES" altLang="es-CR" dirty="0">
                <a:sym typeface="Symbol" panose="05050102010706020507" pitchFamily="18" charset="2"/>
              </a:rPr>
              <a:t> </a:t>
            </a:r>
            <a:r>
              <a:rPr lang="es-ES" altLang="es-CR" i="1" dirty="0"/>
              <a:t>V</a:t>
            </a:r>
            <a:r>
              <a:rPr lang="es-ES" altLang="es-CR" dirty="0"/>
              <a:t>. </a:t>
            </a:r>
          </a:p>
          <a:p>
            <a:pPr marL="1484313" lvl="2" indent="-342900">
              <a:lnSpc>
                <a:spcPct val="80000"/>
              </a:lnSpc>
              <a:buFont typeface="Times New Roman" panose="02020603050405020304" pitchFamily="18" charset="0"/>
              <a:buAutoNum type="arabicPeriod"/>
            </a:pPr>
            <a:r>
              <a:rPr lang="es-ES" altLang="es-CR" dirty="0"/>
              <a:t>Para todo vértice </a:t>
            </a:r>
            <a:r>
              <a:rPr lang="es-ES" altLang="es-CR" i="1" dirty="0"/>
              <a:t>i</a:t>
            </a:r>
            <a:r>
              <a:rPr lang="es-ES" altLang="es-CR" dirty="0"/>
              <a:t> </a:t>
            </a:r>
            <a:r>
              <a:rPr lang="es-ES" altLang="es-CR" dirty="0">
                <a:sym typeface="Symbol" panose="05050102010706020507" pitchFamily="18" charset="2"/>
              </a:rPr>
              <a:t> </a:t>
            </a:r>
            <a:r>
              <a:rPr lang="es-ES" altLang="es-CR" i="1" dirty="0"/>
              <a:t>C</a:t>
            </a:r>
            <a:r>
              <a:rPr lang="es-ES" altLang="es-CR" dirty="0"/>
              <a:t>, </a:t>
            </a:r>
            <a:r>
              <a:rPr lang="es-ES" altLang="es-CR" i="1" dirty="0"/>
              <a:t>i</a:t>
            </a:r>
            <a:r>
              <a:rPr lang="es-ES" altLang="es-CR" dirty="0"/>
              <a:t> ≠ </a:t>
            </a:r>
            <a:r>
              <a:rPr lang="es-ES" altLang="es-CR" i="1" dirty="0"/>
              <a:t>a</a:t>
            </a:r>
            <a:r>
              <a:rPr lang="es-ES" altLang="es-CR" dirty="0"/>
              <a:t>, se establece </a:t>
            </a:r>
            <a:r>
              <a:rPr lang="es-ES" altLang="es-CR" i="1" dirty="0"/>
              <a:t>D</a:t>
            </a:r>
            <a:r>
              <a:rPr lang="es-ES" altLang="es-CR" i="1" baseline="-25000" dirty="0"/>
              <a:t>i</a:t>
            </a:r>
            <a:r>
              <a:rPr lang="es-ES" altLang="es-CR" dirty="0"/>
              <a:t> </a:t>
            </a:r>
            <a:r>
              <a:rPr lang="es-ES" altLang="es-CR" dirty="0">
                <a:sym typeface="Symbol" panose="05050102010706020507" pitchFamily="18" charset="2"/>
              </a:rPr>
              <a:t></a:t>
            </a:r>
            <a:r>
              <a:rPr lang="es-ES" altLang="es-CR" dirty="0"/>
              <a:t> ∞ ; </a:t>
            </a:r>
            <a:r>
              <a:rPr lang="es-ES" altLang="es-CR" i="1" dirty="0"/>
              <a:t>D</a:t>
            </a:r>
            <a:r>
              <a:rPr lang="es-ES" altLang="es-CR" i="1" baseline="-25000" dirty="0"/>
              <a:t>a</a:t>
            </a:r>
            <a:r>
              <a:rPr lang="es-ES" altLang="es-CR" dirty="0"/>
              <a:t> </a:t>
            </a:r>
            <a:r>
              <a:rPr lang="es-ES" altLang="es-CR" dirty="0">
                <a:sym typeface="Symbol" panose="05050102010706020507" pitchFamily="18" charset="2"/>
              </a:rPr>
              <a:t></a:t>
            </a:r>
            <a:r>
              <a:rPr lang="es-ES" altLang="es-CR" dirty="0"/>
              <a:t> 0.</a:t>
            </a:r>
          </a:p>
          <a:p>
            <a:pPr marL="1484313" lvl="2" indent="-342900">
              <a:lnSpc>
                <a:spcPct val="80000"/>
              </a:lnSpc>
              <a:buFont typeface="Times New Roman" panose="02020603050405020304" pitchFamily="18" charset="0"/>
              <a:buAutoNum type="arabicPeriod"/>
            </a:pPr>
            <a:r>
              <a:rPr lang="es-ES" altLang="es-CR" dirty="0"/>
              <a:t>Para todo vértice </a:t>
            </a:r>
            <a:r>
              <a:rPr lang="es-ES" altLang="es-CR" i="1" dirty="0"/>
              <a:t>i</a:t>
            </a:r>
            <a:r>
              <a:rPr lang="es-ES" altLang="es-CR" dirty="0"/>
              <a:t> </a:t>
            </a:r>
            <a:r>
              <a:rPr lang="es-ES" altLang="es-CR" dirty="0">
                <a:sym typeface="Symbol" panose="05050102010706020507" pitchFamily="18" charset="2"/>
              </a:rPr>
              <a:t></a:t>
            </a:r>
            <a:r>
              <a:rPr lang="es-ES" altLang="es-CR" dirty="0"/>
              <a:t> </a:t>
            </a:r>
            <a:r>
              <a:rPr lang="es-ES" altLang="es-CR" i="1" dirty="0"/>
              <a:t>C</a:t>
            </a:r>
            <a:r>
              <a:rPr lang="es-ES" altLang="es-CR" dirty="0"/>
              <a:t> se establece P</a:t>
            </a:r>
            <a:r>
              <a:rPr lang="es-ES" altLang="es-CR" i="1" baseline="-25000" dirty="0"/>
              <a:t>i</a:t>
            </a:r>
            <a:r>
              <a:rPr lang="es-ES" altLang="es-CR" dirty="0"/>
              <a:t> = </a:t>
            </a:r>
            <a:r>
              <a:rPr lang="es-ES" altLang="es-CR" i="1" dirty="0"/>
              <a:t>a.</a:t>
            </a:r>
            <a:endParaRPr lang="es-ES" altLang="es-CR" dirty="0"/>
          </a:p>
          <a:p>
            <a:pPr marL="1484313" lvl="2" indent="-342900">
              <a:lnSpc>
                <a:spcPct val="80000"/>
              </a:lnSpc>
              <a:buFont typeface="Times New Roman" panose="02020603050405020304" pitchFamily="18" charset="0"/>
              <a:buAutoNum type="arabicPeriod"/>
            </a:pPr>
            <a:r>
              <a:rPr lang="es-ES" altLang="es-CR" dirty="0"/>
              <a:t>Se obtiene el vértice </a:t>
            </a:r>
            <a:r>
              <a:rPr lang="es-ES" altLang="es-CR" i="1" dirty="0"/>
              <a:t>s</a:t>
            </a:r>
            <a:r>
              <a:rPr lang="es-ES" altLang="es-CR" dirty="0"/>
              <a:t> </a:t>
            </a:r>
            <a:r>
              <a:rPr lang="es-ES" altLang="es-CR" dirty="0">
                <a:sym typeface="Symbol" panose="05050102010706020507" pitchFamily="18" charset="2"/>
              </a:rPr>
              <a:t></a:t>
            </a:r>
            <a:r>
              <a:rPr lang="es-ES" altLang="es-CR" dirty="0"/>
              <a:t> </a:t>
            </a:r>
            <a:r>
              <a:rPr lang="es-ES" altLang="es-CR" i="1" dirty="0"/>
              <a:t>C</a:t>
            </a:r>
            <a:r>
              <a:rPr lang="es-ES" altLang="es-CR" dirty="0"/>
              <a:t> tal que no existe otro vértice </a:t>
            </a:r>
            <a:r>
              <a:rPr lang="es-ES" altLang="es-CR" i="1" dirty="0"/>
              <a:t>w</a:t>
            </a:r>
            <a:r>
              <a:rPr lang="es-ES" altLang="es-CR" dirty="0"/>
              <a:t> ∈ </a:t>
            </a:r>
            <a:r>
              <a:rPr lang="es-ES" altLang="es-CR" i="1" dirty="0"/>
              <a:t>C</a:t>
            </a:r>
            <a:r>
              <a:rPr lang="es-ES" altLang="es-CR" dirty="0"/>
              <a:t> tal que </a:t>
            </a:r>
            <a:r>
              <a:rPr lang="es-ES" altLang="es-CR" i="1" dirty="0" err="1"/>
              <a:t>D</a:t>
            </a:r>
            <a:r>
              <a:rPr lang="es-ES" altLang="es-CR" i="1" baseline="-25000" dirty="0" err="1"/>
              <a:t>w</a:t>
            </a:r>
            <a:r>
              <a:rPr lang="es-ES" altLang="es-CR" dirty="0"/>
              <a:t> &lt; </a:t>
            </a:r>
            <a:r>
              <a:rPr lang="es-ES" altLang="es-CR" i="1" dirty="0" err="1"/>
              <a:t>D</a:t>
            </a:r>
            <a:r>
              <a:rPr lang="es-ES" altLang="es-CR" i="1" baseline="-25000" dirty="0" err="1"/>
              <a:t>s</a:t>
            </a:r>
            <a:r>
              <a:rPr lang="es-ES" altLang="es-CR" i="1" dirty="0"/>
              <a:t>.</a:t>
            </a:r>
            <a:endParaRPr lang="es-ES" altLang="es-CR" dirty="0"/>
          </a:p>
          <a:p>
            <a:pPr marL="1827213" lvl="3" indent="-342900">
              <a:lnSpc>
                <a:spcPct val="80000"/>
              </a:lnSpc>
            </a:pPr>
            <a:r>
              <a:rPr lang="es-ES" altLang="es-CR" sz="2000" dirty="0"/>
              <a:t>Si </a:t>
            </a:r>
            <a:r>
              <a:rPr lang="es-ES" altLang="es-CR" sz="2000" i="1" dirty="0"/>
              <a:t>s</a:t>
            </a:r>
            <a:r>
              <a:rPr lang="es-ES" altLang="es-CR" sz="2000" dirty="0"/>
              <a:t> = </a:t>
            </a:r>
            <a:r>
              <a:rPr lang="es-ES" altLang="es-CR" sz="2000" i="1" dirty="0"/>
              <a:t>z</a:t>
            </a:r>
            <a:r>
              <a:rPr lang="es-ES" altLang="es-CR" sz="2000" dirty="0"/>
              <a:t> entonces se ha terminado el algoritmo.</a:t>
            </a:r>
          </a:p>
          <a:p>
            <a:pPr marL="1484313" lvl="2" indent="-342900">
              <a:lnSpc>
                <a:spcPct val="80000"/>
              </a:lnSpc>
              <a:buFont typeface="Times New Roman" panose="02020603050405020304" pitchFamily="18" charset="0"/>
              <a:buAutoNum type="arabicPeriod"/>
            </a:pPr>
            <a:r>
              <a:rPr lang="es-ES" altLang="es-CR" dirty="0"/>
              <a:t>Se elimina de </a:t>
            </a:r>
            <a:r>
              <a:rPr lang="es-ES" altLang="es-CR" i="1" dirty="0"/>
              <a:t>C</a:t>
            </a:r>
            <a:r>
              <a:rPr lang="es-ES" altLang="es-CR" dirty="0"/>
              <a:t> el vértice </a:t>
            </a:r>
            <a:r>
              <a:rPr lang="es-ES" altLang="es-CR" i="1" dirty="0"/>
              <a:t>s</a:t>
            </a:r>
            <a:r>
              <a:rPr lang="es-ES" altLang="es-CR" dirty="0"/>
              <a:t>: </a:t>
            </a:r>
            <a:r>
              <a:rPr lang="es-ES" altLang="es-CR" i="1" dirty="0"/>
              <a:t>C </a:t>
            </a:r>
            <a:r>
              <a:rPr lang="es-ES" altLang="es-CR" dirty="0">
                <a:sym typeface="Symbol" panose="05050102010706020507" pitchFamily="18" charset="2"/>
              </a:rPr>
              <a:t></a:t>
            </a:r>
            <a:r>
              <a:rPr lang="es-ES" altLang="es-CR" dirty="0"/>
              <a:t> </a:t>
            </a:r>
            <a:r>
              <a:rPr lang="es-ES" altLang="es-CR" i="1" dirty="0"/>
              <a:t>C</a:t>
            </a:r>
            <a:r>
              <a:rPr lang="es-ES" altLang="es-CR" dirty="0"/>
              <a:t>−{</a:t>
            </a:r>
            <a:r>
              <a:rPr lang="es-ES" altLang="es-CR" i="1" dirty="0"/>
              <a:t>s</a:t>
            </a:r>
            <a:r>
              <a:rPr lang="es-ES" altLang="es-CR" dirty="0"/>
              <a:t>}.</a:t>
            </a:r>
          </a:p>
          <a:p>
            <a:pPr marL="1484313" lvl="2" indent="-342900">
              <a:lnSpc>
                <a:spcPct val="80000"/>
              </a:lnSpc>
              <a:buFont typeface="Times New Roman" panose="02020603050405020304" pitchFamily="18" charset="0"/>
              <a:buAutoNum type="arabicPeriod"/>
            </a:pPr>
            <a:r>
              <a:rPr lang="es-ES" altLang="es-CR" dirty="0"/>
              <a:t>Para cada arista </a:t>
            </a:r>
            <a:r>
              <a:rPr lang="es-ES" altLang="es-CR" i="1" dirty="0"/>
              <a:t>e</a:t>
            </a:r>
            <a:r>
              <a:rPr lang="es-ES" altLang="es-CR" dirty="0"/>
              <a:t> ∈ </a:t>
            </a:r>
            <a:r>
              <a:rPr lang="es-ES" altLang="es-CR" i="1" dirty="0"/>
              <a:t>E</a:t>
            </a:r>
            <a:r>
              <a:rPr lang="es-ES" altLang="es-CR" dirty="0"/>
              <a:t> de longitud </a:t>
            </a:r>
            <a:r>
              <a:rPr lang="es-ES" altLang="es-CR" i="1" dirty="0"/>
              <a:t>l</a:t>
            </a:r>
            <a:r>
              <a:rPr lang="es-ES" altLang="es-CR" dirty="0"/>
              <a:t>, que une el vértice </a:t>
            </a:r>
            <a:r>
              <a:rPr lang="es-ES" altLang="es-CR" i="1" dirty="0"/>
              <a:t>s</a:t>
            </a:r>
            <a:r>
              <a:rPr lang="es-ES" altLang="es-CR" dirty="0"/>
              <a:t> con algún otro vértice </a:t>
            </a:r>
            <a:r>
              <a:rPr lang="es-ES" altLang="es-CR" i="1" dirty="0"/>
              <a:t>t</a:t>
            </a:r>
            <a:r>
              <a:rPr lang="es-ES" altLang="es-CR" dirty="0"/>
              <a:t> ∈ </a:t>
            </a:r>
            <a:r>
              <a:rPr lang="es-ES" altLang="es-CR" i="1" dirty="0"/>
              <a:t>C</a:t>
            </a:r>
            <a:r>
              <a:rPr lang="es-ES" altLang="es-CR" dirty="0"/>
              <a:t>, </a:t>
            </a:r>
          </a:p>
          <a:p>
            <a:pPr marL="1827213" lvl="3" indent="-342900">
              <a:lnSpc>
                <a:spcPct val="80000"/>
              </a:lnSpc>
            </a:pPr>
            <a:r>
              <a:rPr lang="es-ES" altLang="es-CR" sz="2000" dirty="0"/>
              <a:t>Si </a:t>
            </a:r>
            <a:r>
              <a:rPr lang="es-ES" altLang="es-CR" sz="2000" i="1" dirty="0"/>
              <a:t>l </a:t>
            </a:r>
            <a:r>
              <a:rPr lang="es-ES" altLang="es-CR" sz="2000" dirty="0"/>
              <a:t>+ </a:t>
            </a:r>
            <a:r>
              <a:rPr lang="es-ES" altLang="es-CR" sz="2000" i="1" dirty="0" err="1"/>
              <a:t>D</a:t>
            </a:r>
            <a:r>
              <a:rPr lang="es-ES" altLang="es-CR" sz="2000" i="1" baseline="-25000" dirty="0" err="1"/>
              <a:t>s</a:t>
            </a:r>
            <a:r>
              <a:rPr lang="es-ES" altLang="es-CR" sz="2000" dirty="0"/>
              <a:t> &lt; </a:t>
            </a:r>
            <a:r>
              <a:rPr lang="es-ES" altLang="es-CR" sz="2000" i="1" dirty="0" err="1"/>
              <a:t>D</a:t>
            </a:r>
            <a:r>
              <a:rPr lang="es-ES" altLang="es-CR" sz="2000" i="1" baseline="-25000" dirty="0" err="1"/>
              <a:t>t</a:t>
            </a:r>
            <a:r>
              <a:rPr lang="es-ES" altLang="es-CR" sz="2000" dirty="0"/>
              <a:t>, entonces: </a:t>
            </a:r>
          </a:p>
          <a:p>
            <a:pPr marL="2171700" lvl="4" indent="-342900">
              <a:lnSpc>
                <a:spcPct val="80000"/>
              </a:lnSpc>
            </a:pPr>
            <a:r>
              <a:rPr lang="es-ES" altLang="es-CR" dirty="0"/>
              <a:t>Se establece </a:t>
            </a:r>
            <a:r>
              <a:rPr lang="es-ES" altLang="es-CR" i="1" dirty="0" err="1"/>
              <a:t>D</a:t>
            </a:r>
            <a:r>
              <a:rPr lang="es-ES" altLang="es-CR" i="1" baseline="-25000" dirty="0" err="1"/>
              <a:t>t</a:t>
            </a:r>
            <a:r>
              <a:rPr lang="es-ES" altLang="es-CR" dirty="0"/>
              <a:t> </a:t>
            </a:r>
            <a:r>
              <a:rPr lang="es-ES" altLang="es-CR" dirty="0">
                <a:sym typeface="Symbol" panose="05050102010706020507" pitchFamily="18" charset="2"/>
              </a:rPr>
              <a:t></a:t>
            </a:r>
            <a:r>
              <a:rPr lang="es-ES" altLang="es-CR" dirty="0"/>
              <a:t> </a:t>
            </a:r>
            <a:r>
              <a:rPr lang="es-ES" altLang="es-CR" i="1" dirty="0"/>
              <a:t>l </a:t>
            </a:r>
            <a:r>
              <a:rPr lang="es-ES" altLang="es-CR" dirty="0"/>
              <a:t>+ </a:t>
            </a:r>
            <a:r>
              <a:rPr lang="es-ES" altLang="es-CR" i="1" dirty="0" err="1"/>
              <a:t>D</a:t>
            </a:r>
            <a:r>
              <a:rPr lang="es-ES" altLang="es-CR" i="1" baseline="-25000" dirty="0" err="1"/>
              <a:t>s</a:t>
            </a:r>
            <a:r>
              <a:rPr lang="es-ES" altLang="es-CR" dirty="0"/>
              <a:t>.</a:t>
            </a:r>
          </a:p>
          <a:p>
            <a:pPr marL="2171700" lvl="4" indent="-342900">
              <a:lnSpc>
                <a:spcPct val="80000"/>
              </a:lnSpc>
            </a:pPr>
            <a:r>
              <a:rPr lang="es-ES" altLang="es-CR" dirty="0"/>
              <a:t>Se establece </a:t>
            </a:r>
            <a:r>
              <a:rPr lang="es-ES" altLang="es-CR" i="1" dirty="0"/>
              <a:t>P</a:t>
            </a:r>
            <a:r>
              <a:rPr lang="es-ES" altLang="es-CR" i="1" baseline="-25000" dirty="0"/>
              <a:t>t</a:t>
            </a:r>
            <a:r>
              <a:rPr lang="es-ES" altLang="es-CR" dirty="0"/>
              <a:t> </a:t>
            </a:r>
            <a:r>
              <a:rPr lang="es-ES" altLang="es-CR" dirty="0">
                <a:sym typeface="Symbol" panose="05050102010706020507" pitchFamily="18" charset="2"/>
              </a:rPr>
              <a:t></a:t>
            </a:r>
            <a:r>
              <a:rPr lang="es-ES" altLang="es-CR" dirty="0"/>
              <a:t> </a:t>
            </a:r>
            <a:r>
              <a:rPr lang="es-ES" altLang="es-CR" i="1" dirty="0"/>
              <a:t>s.</a:t>
            </a:r>
            <a:endParaRPr lang="es-ES" altLang="es-CR" dirty="0"/>
          </a:p>
          <a:p>
            <a:pPr marL="1484313" lvl="2" indent="-342900">
              <a:lnSpc>
                <a:spcPct val="80000"/>
              </a:lnSpc>
              <a:buFont typeface="Times New Roman" panose="02020603050405020304" pitchFamily="18" charset="0"/>
              <a:buAutoNum type="arabicPeriod"/>
            </a:pPr>
            <a:r>
              <a:rPr lang="es-ES" altLang="es-CR" dirty="0"/>
              <a:t>Se regresa al paso 4.</a:t>
            </a:r>
          </a:p>
        </p:txBody>
      </p:sp>
      <p:sp>
        <p:nvSpPr>
          <p:cNvPr id="98308" name="3 Marcador de número de diapositiva">
            <a:extLst>
              <a:ext uri="{FF2B5EF4-FFF2-40B4-BE49-F238E27FC236}">
                <a16:creationId xmlns:a16="http://schemas.microsoft.com/office/drawing/2014/main" id="{F7B40C8B-13E8-4468-9FFB-288A0EBF71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DD8FC1E-A273-4041-821F-0043F04072CC}" type="slidenum">
              <a:rPr lang="es-ES" altLang="es-CR" sz="2000" smtClean="0">
                <a:solidFill>
                  <a:schemeClr val="tx2"/>
                </a:solidFill>
              </a:rPr>
              <a:pPr>
                <a:spcBef>
                  <a:spcPct val="0"/>
                </a:spcBef>
                <a:buClrTx/>
                <a:buSzTx/>
                <a:buFontTx/>
                <a:buNone/>
              </a:pPr>
              <a:t>103</a:t>
            </a:fld>
            <a:endParaRPr lang="es-ES" altLang="es-CR" sz="2000">
              <a:solidFill>
                <a:schemeClr val="tx2"/>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8DAD5DC-CAF4-4480-B7D6-7295508D26C4}"/>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Dijkstra (cont.)</a:t>
            </a:r>
          </a:p>
        </p:txBody>
      </p:sp>
      <p:sp>
        <p:nvSpPr>
          <p:cNvPr id="100355" name="Rectangle 3">
            <a:extLst>
              <a:ext uri="{FF2B5EF4-FFF2-40B4-BE49-F238E27FC236}">
                <a16:creationId xmlns:a16="http://schemas.microsoft.com/office/drawing/2014/main" id="{04ED9823-3123-45AC-A033-16FE4F2006D8}"/>
              </a:ext>
            </a:extLst>
          </p:cNvPr>
          <p:cNvSpPr>
            <a:spLocks noGrp="1" noChangeArrowheads="1"/>
          </p:cNvSpPr>
          <p:nvPr>
            <p:ph type="body" idx="1"/>
          </p:nvPr>
        </p:nvSpPr>
        <p:spPr/>
        <p:txBody>
          <a:bodyPr/>
          <a:lstStyle/>
          <a:p>
            <a:r>
              <a:rPr lang="es-ES" altLang="es-CR" dirty="0"/>
              <a:t>Al terminar este algoritmo, en </a:t>
            </a:r>
            <a:r>
              <a:rPr lang="es-ES" altLang="es-CR" i="1" dirty="0" err="1"/>
              <a:t>D</a:t>
            </a:r>
            <a:r>
              <a:rPr lang="es-ES" altLang="es-CR" i="1" baseline="-25000" dirty="0" err="1"/>
              <a:t>z</a:t>
            </a:r>
            <a:r>
              <a:rPr lang="es-ES" altLang="es-CR" dirty="0"/>
              <a:t> estará guardada la distancia mínima entre </a:t>
            </a:r>
            <a:r>
              <a:rPr lang="es-ES" altLang="es-CR" i="1" dirty="0"/>
              <a:t>a</a:t>
            </a:r>
            <a:r>
              <a:rPr lang="es-ES" altLang="es-CR" dirty="0"/>
              <a:t> y </a:t>
            </a:r>
            <a:r>
              <a:rPr lang="es-ES" altLang="es-CR" i="1" dirty="0"/>
              <a:t>z</a:t>
            </a:r>
            <a:r>
              <a:rPr lang="es-ES" altLang="es-CR" dirty="0"/>
              <a:t>.</a:t>
            </a:r>
          </a:p>
          <a:p>
            <a:r>
              <a:rPr lang="es-ES" altLang="es-CR" dirty="0"/>
              <a:t>Por otro lado, mediante el vector </a:t>
            </a:r>
            <a:r>
              <a:rPr lang="es-ES" altLang="es-CR" i="1" dirty="0"/>
              <a:t>P</a:t>
            </a:r>
            <a:r>
              <a:rPr lang="es-ES" altLang="es-CR" dirty="0"/>
              <a:t> se puede obtener el camino mínimo: en </a:t>
            </a:r>
            <a:r>
              <a:rPr lang="es-ES" altLang="es-CR" i="1" dirty="0" err="1"/>
              <a:t>P</a:t>
            </a:r>
            <a:r>
              <a:rPr lang="es-ES" altLang="es-CR" i="1" baseline="-25000" dirty="0" err="1"/>
              <a:t>z</a:t>
            </a:r>
            <a:r>
              <a:rPr lang="es-ES" altLang="es-CR" dirty="0"/>
              <a:t> estará </a:t>
            </a:r>
            <a:r>
              <a:rPr lang="es-ES" altLang="es-CR" i="1" dirty="0"/>
              <a:t>y</a:t>
            </a:r>
            <a:r>
              <a:rPr lang="es-ES" altLang="es-CR" dirty="0"/>
              <a:t>, el vértice que precede a </a:t>
            </a:r>
            <a:r>
              <a:rPr lang="es-ES" altLang="es-CR" i="1" dirty="0"/>
              <a:t>z</a:t>
            </a:r>
            <a:r>
              <a:rPr lang="es-ES" altLang="es-CR" dirty="0"/>
              <a:t> en el camino mínimo; en </a:t>
            </a:r>
            <a:r>
              <a:rPr lang="es-ES" altLang="es-CR" i="1" dirty="0"/>
              <a:t>P</a:t>
            </a:r>
            <a:r>
              <a:rPr lang="es-ES" altLang="es-CR" i="1" baseline="-25000" dirty="0"/>
              <a:t>y</a:t>
            </a:r>
            <a:r>
              <a:rPr lang="es-ES" altLang="es-CR" dirty="0"/>
              <a:t> estará el que precede a </a:t>
            </a:r>
            <a:r>
              <a:rPr lang="es-ES" altLang="es-CR" i="1" dirty="0"/>
              <a:t>y</a:t>
            </a:r>
            <a:r>
              <a:rPr lang="es-ES" altLang="es-CR" dirty="0"/>
              <a:t>, y así sucesivamente, hasta llegar a </a:t>
            </a:r>
            <a:r>
              <a:rPr lang="es-ES" altLang="es-CR" i="1" dirty="0"/>
              <a:t>ESTADO DE ENLACE</a:t>
            </a:r>
            <a:r>
              <a:rPr lang="es-ES" altLang="es-CR" dirty="0"/>
              <a:t>.</a:t>
            </a:r>
          </a:p>
          <a:p>
            <a:r>
              <a:rPr lang="es-ES" altLang="es-CR" dirty="0"/>
              <a:t>Aplicación Web del algoritmo:</a:t>
            </a:r>
          </a:p>
          <a:p>
            <a:pPr lvl="1"/>
            <a:r>
              <a:rPr lang="es-ES" altLang="es-CR" dirty="0">
                <a:hlinkClick r:id="rId3"/>
              </a:rPr>
              <a:t>http://neo.lcc.uma.es/evirtual/cdd/applets/distancia%20corta/Example2.html</a:t>
            </a:r>
            <a:r>
              <a:rPr lang="es-ES" altLang="es-CR" dirty="0"/>
              <a:t>.</a:t>
            </a:r>
          </a:p>
        </p:txBody>
      </p:sp>
      <p:sp>
        <p:nvSpPr>
          <p:cNvPr id="100356" name="3 Marcador de número de diapositiva">
            <a:extLst>
              <a:ext uri="{FF2B5EF4-FFF2-40B4-BE49-F238E27FC236}">
                <a16:creationId xmlns:a16="http://schemas.microsoft.com/office/drawing/2014/main" id="{7D27A4A4-49C5-447C-8080-3AF6FB28C8B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06BE559-DDD5-48AD-AD81-45BEC3B4B7A3}" type="slidenum">
              <a:rPr lang="es-ES" altLang="es-CR" sz="2000" smtClean="0">
                <a:solidFill>
                  <a:schemeClr val="tx2"/>
                </a:solidFill>
              </a:rPr>
              <a:pPr>
                <a:spcBef>
                  <a:spcPct val="0"/>
                </a:spcBef>
                <a:buClrTx/>
                <a:buSzTx/>
                <a:buFontTx/>
                <a:buNone/>
              </a:pPr>
              <a:t>104</a:t>
            </a:fld>
            <a:endParaRPr lang="es-ES" altLang="es-CR" sz="2000">
              <a:solidFill>
                <a:schemeClr val="tx2"/>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Título">
            <a:extLst>
              <a:ext uri="{FF2B5EF4-FFF2-40B4-BE49-F238E27FC236}">
                <a16:creationId xmlns:a16="http://schemas.microsoft.com/office/drawing/2014/main" id="{3DCE5D1F-902E-48AB-9815-1B3857300340}"/>
              </a:ext>
            </a:extLst>
          </p:cNvPr>
          <p:cNvSpPr>
            <a:spLocks noGrp="1"/>
          </p:cNvSpPr>
          <p:nvPr>
            <p:ph type="title"/>
          </p:nvPr>
        </p:nvSpPr>
        <p:spPr/>
        <p:txBody>
          <a:bodyPr/>
          <a:lstStyle/>
          <a:p>
            <a:r>
              <a:rPr lang="es-ES" altLang="es-CR"/>
              <a:t>Algoritmos de Grafos Dirigidos – </a:t>
            </a:r>
            <a:br>
              <a:rPr lang="es-ES" altLang="es-CR"/>
            </a:br>
            <a:r>
              <a:rPr lang="es-ES" altLang="es-CR"/>
              <a:t>Algoritmo de Dijkstra (cont.)</a:t>
            </a:r>
          </a:p>
        </p:txBody>
      </p:sp>
      <p:sp>
        <p:nvSpPr>
          <p:cNvPr id="102403" name="2 Marcador de contenido">
            <a:extLst>
              <a:ext uri="{FF2B5EF4-FFF2-40B4-BE49-F238E27FC236}">
                <a16:creationId xmlns:a16="http://schemas.microsoft.com/office/drawing/2014/main" id="{8B3981C1-156B-4332-A110-71D920CE97E7}"/>
              </a:ext>
            </a:extLst>
          </p:cNvPr>
          <p:cNvSpPr>
            <a:spLocks noGrp="1"/>
          </p:cNvSpPr>
          <p:nvPr>
            <p:ph idx="1"/>
          </p:nvPr>
        </p:nvSpPr>
        <p:spPr/>
        <p:txBody>
          <a:bodyPr/>
          <a:lstStyle/>
          <a:p>
            <a:r>
              <a:rPr lang="es-ES_tradnl" altLang="es-CR"/>
              <a:t>Ejemplo:</a:t>
            </a:r>
          </a:p>
          <a:p>
            <a:pPr lvl="1"/>
            <a:r>
              <a:rPr lang="es-ES_tradnl" altLang="es-CR"/>
              <a:t>Encontrar los caminos más cortos entre el vértice 1 y todos los demás del siguiente grafo dirigido.</a:t>
            </a:r>
            <a:endParaRPr lang="es-ES" altLang="es-CR"/>
          </a:p>
        </p:txBody>
      </p:sp>
      <p:sp>
        <p:nvSpPr>
          <p:cNvPr id="102404" name="3 Marcador de número de diapositiva">
            <a:extLst>
              <a:ext uri="{FF2B5EF4-FFF2-40B4-BE49-F238E27FC236}">
                <a16:creationId xmlns:a16="http://schemas.microsoft.com/office/drawing/2014/main" id="{EFEE4FB6-3CF6-43EB-8399-52FB45B2424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5AAE981-B855-4D25-A650-FAAD1B7A1E6A}" type="slidenum">
              <a:rPr lang="es-ES" altLang="es-CR" sz="2000" smtClean="0">
                <a:solidFill>
                  <a:schemeClr val="tx2"/>
                </a:solidFill>
              </a:rPr>
              <a:pPr>
                <a:spcBef>
                  <a:spcPct val="0"/>
                </a:spcBef>
                <a:buClrTx/>
                <a:buSzTx/>
                <a:buFontTx/>
                <a:buNone/>
              </a:pPr>
              <a:t>105</a:t>
            </a:fld>
            <a:endParaRPr lang="es-ES" altLang="es-CR" sz="2000">
              <a:solidFill>
                <a:schemeClr val="tx2"/>
              </a:solidFill>
            </a:endParaRPr>
          </a:p>
        </p:txBody>
      </p:sp>
      <p:pic>
        <p:nvPicPr>
          <p:cNvPr id="102405" name="Picture 2">
            <a:extLst>
              <a:ext uri="{FF2B5EF4-FFF2-40B4-BE49-F238E27FC236}">
                <a16:creationId xmlns:a16="http://schemas.microsoft.com/office/drawing/2014/main" id="{B91400D5-834C-4565-935F-532D21789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3429000"/>
            <a:ext cx="3040062"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Título">
            <a:extLst>
              <a:ext uri="{FF2B5EF4-FFF2-40B4-BE49-F238E27FC236}">
                <a16:creationId xmlns:a16="http://schemas.microsoft.com/office/drawing/2014/main" id="{AF905718-DF80-410F-9051-24F65A0DE596}"/>
              </a:ext>
            </a:extLst>
          </p:cNvPr>
          <p:cNvSpPr>
            <a:spLocks noGrp="1"/>
          </p:cNvSpPr>
          <p:nvPr>
            <p:ph type="title"/>
          </p:nvPr>
        </p:nvSpPr>
        <p:spPr/>
        <p:txBody>
          <a:bodyPr/>
          <a:lstStyle/>
          <a:p>
            <a:r>
              <a:rPr lang="es-ES" altLang="es-CR"/>
              <a:t>Algoritmos de Grafos Dirigidos – </a:t>
            </a:r>
            <a:br>
              <a:rPr lang="es-ES" altLang="es-CR"/>
            </a:br>
            <a:r>
              <a:rPr lang="es-ES" altLang="es-CR"/>
              <a:t>Algoritmo de Dijkstra (cont.)</a:t>
            </a:r>
          </a:p>
        </p:txBody>
      </p:sp>
      <p:graphicFrame>
        <p:nvGraphicFramePr>
          <p:cNvPr id="6" name="5 Marcador de contenido">
            <a:extLst>
              <a:ext uri="{FF2B5EF4-FFF2-40B4-BE49-F238E27FC236}">
                <a16:creationId xmlns:a16="http://schemas.microsoft.com/office/drawing/2014/main" id="{DE581CBA-18DA-45CD-9AD6-08252493EF18}"/>
              </a:ext>
            </a:extLst>
          </p:cNvPr>
          <p:cNvGraphicFramePr>
            <a:graphicFrameLocks noGrp="1"/>
          </p:cNvGraphicFramePr>
          <p:nvPr>
            <p:ph idx="1"/>
          </p:nvPr>
        </p:nvGraphicFramePr>
        <p:xfrm>
          <a:off x="838200" y="2900363"/>
          <a:ext cx="8305800" cy="2743200"/>
        </p:xfrm>
        <a:graphic>
          <a:graphicData uri="http://schemas.openxmlformats.org/drawingml/2006/table">
            <a:tbl>
              <a:tblPr firstRow="1" bandRow="1">
                <a:tableStyleId>{D27102A9-8310-4765-A935-A1911B00CA55}</a:tableStyleId>
              </a:tblPr>
              <a:tblGrid>
                <a:gridCol w="1376346">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928694">
                  <a:extLst>
                    <a:ext uri="{9D8B030D-6E8A-4147-A177-3AD203B41FA5}">
                      <a16:colId xmlns:a16="http://schemas.microsoft.com/office/drawing/2014/main" val="20002"/>
                    </a:ext>
                  </a:extLst>
                </a:gridCol>
                <a:gridCol w="1071562">
                  <a:extLst>
                    <a:ext uri="{9D8B030D-6E8A-4147-A177-3AD203B41FA5}">
                      <a16:colId xmlns:a16="http://schemas.microsoft.com/office/drawing/2014/main" val="20003"/>
                    </a:ext>
                  </a:extLst>
                </a:gridCol>
                <a:gridCol w="1071562">
                  <a:extLst>
                    <a:ext uri="{9D8B030D-6E8A-4147-A177-3AD203B41FA5}">
                      <a16:colId xmlns:a16="http://schemas.microsoft.com/office/drawing/2014/main" val="20004"/>
                    </a:ext>
                  </a:extLst>
                </a:gridCol>
                <a:gridCol w="1071562">
                  <a:extLst>
                    <a:ext uri="{9D8B030D-6E8A-4147-A177-3AD203B41FA5}">
                      <a16:colId xmlns:a16="http://schemas.microsoft.com/office/drawing/2014/main" val="20005"/>
                    </a:ext>
                  </a:extLst>
                </a:gridCol>
                <a:gridCol w="1071562">
                  <a:extLst>
                    <a:ext uri="{9D8B030D-6E8A-4147-A177-3AD203B41FA5}">
                      <a16:colId xmlns:a16="http://schemas.microsoft.com/office/drawing/2014/main" val="20006"/>
                    </a:ext>
                  </a:extLst>
                </a:gridCol>
              </a:tblGrid>
              <a:tr h="370840">
                <a:tc>
                  <a:txBody>
                    <a:bodyPr/>
                    <a:lstStyle/>
                    <a:p>
                      <a:pPr algn="ctr"/>
                      <a:r>
                        <a:rPr lang="es-ES_tradnl" sz="2400" dirty="0"/>
                        <a:t>Iteración</a:t>
                      </a:r>
                      <a:endParaRPr lang="es-ES" sz="2400" dirty="0"/>
                    </a:p>
                  </a:txBody>
                  <a:tcPr anchor="ctr"/>
                </a:tc>
                <a:tc>
                  <a:txBody>
                    <a:bodyPr/>
                    <a:lstStyle/>
                    <a:p>
                      <a:pPr algn="ctr"/>
                      <a:r>
                        <a:rPr lang="es-ES_tradnl" sz="2400" i="1" dirty="0"/>
                        <a:t>S</a:t>
                      </a:r>
                      <a:endParaRPr lang="es-ES" sz="2400" i="1" dirty="0"/>
                    </a:p>
                  </a:txBody>
                  <a:tcPr anchor="ctr"/>
                </a:tc>
                <a:tc>
                  <a:txBody>
                    <a:bodyPr/>
                    <a:lstStyle/>
                    <a:p>
                      <a:pPr algn="ctr"/>
                      <a:r>
                        <a:rPr lang="es-ES_tradnl" sz="2400" i="1" dirty="0"/>
                        <a:t>w</a:t>
                      </a:r>
                      <a:endParaRPr lang="es-ES" sz="2400" i="1" dirty="0"/>
                    </a:p>
                  </a:txBody>
                  <a:tcPr anchor="ctr"/>
                </a:tc>
                <a:tc>
                  <a:txBody>
                    <a:bodyPr/>
                    <a:lstStyle/>
                    <a:p>
                      <a:pPr algn="ctr"/>
                      <a:r>
                        <a:rPr lang="es-ES_tradnl" sz="2400" i="1" dirty="0"/>
                        <a:t>D</a:t>
                      </a:r>
                      <a:r>
                        <a:rPr lang="es-ES_tradnl" sz="2400" dirty="0"/>
                        <a:t>[2]</a:t>
                      </a:r>
                      <a:endParaRPr lang="es-ES" sz="2400" dirty="0"/>
                    </a:p>
                  </a:txBody>
                  <a:tcPr anchor="ctr"/>
                </a:tc>
                <a:tc>
                  <a:txBody>
                    <a:bodyPr/>
                    <a:lstStyle/>
                    <a:p>
                      <a:pPr algn="ctr"/>
                      <a:r>
                        <a:rPr lang="es-ES_tradnl" sz="2400" i="1" dirty="0"/>
                        <a:t>D</a:t>
                      </a:r>
                      <a:r>
                        <a:rPr lang="es-ES_tradnl" sz="2400" dirty="0"/>
                        <a:t>[3]</a:t>
                      </a:r>
                      <a:endParaRPr lang="es-ES" sz="2400" dirty="0"/>
                    </a:p>
                  </a:txBody>
                  <a:tcPr anchor="ctr"/>
                </a:tc>
                <a:tc>
                  <a:txBody>
                    <a:bodyPr/>
                    <a:lstStyle/>
                    <a:p>
                      <a:pPr algn="ctr"/>
                      <a:r>
                        <a:rPr lang="es-ES_tradnl" sz="2400" i="1" dirty="0"/>
                        <a:t>D</a:t>
                      </a:r>
                      <a:r>
                        <a:rPr lang="es-ES_tradnl" sz="2400" dirty="0"/>
                        <a:t>[4]</a:t>
                      </a:r>
                      <a:endParaRPr lang="es-ES" sz="2400" dirty="0"/>
                    </a:p>
                  </a:txBody>
                  <a:tcPr anchor="ctr"/>
                </a:tc>
                <a:tc>
                  <a:txBody>
                    <a:bodyPr/>
                    <a:lstStyle/>
                    <a:p>
                      <a:pPr algn="ctr"/>
                      <a:r>
                        <a:rPr lang="es-ES_tradnl" sz="2400" i="1" dirty="0"/>
                        <a:t>D</a:t>
                      </a:r>
                      <a:r>
                        <a:rPr lang="es-ES_tradnl" sz="2400" dirty="0"/>
                        <a:t>[5]</a:t>
                      </a:r>
                      <a:endParaRPr lang="es-ES" sz="2400" dirty="0"/>
                    </a:p>
                  </a:txBody>
                  <a:tcPr anchor="ctr"/>
                </a:tc>
                <a:extLst>
                  <a:ext uri="{0D108BD9-81ED-4DB2-BD59-A6C34878D82A}">
                    <a16:rowId xmlns:a16="http://schemas.microsoft.com/office/drawing/2014/main" val="10000"/>
                  </a:ext>
                </a:extLst>
              </a:tr>
              <a:tr h="370840">
                <a:tc>
                  <a:txBody>
                    <a:bodyPr/>
                    <a:lstStyle/>
                    <a:p>
                      <a:pPr algn="ctr"/>
                      <a:r>
                        <a:rPr lang="es-ES_tradnl" sz="2400" dirty="0"/>
                        <a:t>Inicial</a:t>
                      </a:r>
                      <a:endParaRPr lang="es-ES" sz="2400" dirty="0"/>
                    </a:p>
                  </a:txBody>
                  <a:tcPr anchor="ctr"/>
                </a:tc>
                <a:tc>
                  <a:txBody>
                    <a:bodyPr/>
                    <a:lstStyle/>
                    <a:p>
                      <a:pPr algn="ctr"/>
                      <a:r>
                        <a:rPr lang="es-ES_tradnl" sz="2400" dirty="0"/>
                        <a:t>{1}</a:t>
                      </a:r>
                      <a:endParaRPr lang="es-ES" sz="2400" dirty="0"/>
                    </a:p>
                  </a:txBody>
                  <a:tcPr anchor="ctr"/>
                </a:tc>
                <a:tc>
                  <a:txBody>
                    <a:bodyPr/>
                    <a:lstStyle/>
                    <a:p>
                      <a:pPr algn="ctr"/>
                      <a:r>
                        <a:rPr lang="es-ES_tradnl" sz="2400" dirty="0"/>
                        <a:t>---</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 sz="2400" dirty="0">
                          <a:sym typeface="Symbol"/>
                        </a:rPr>
                        <a:t></a:t>
                      </a:r>
                      <a:endParaRPr lang="es-ES" sz="2400" dirty="0"/>
                    </a:p>
                  </a:txBody>
                  <a:tcPr anchor="ctr"/>
                </a:tc>
                <a:tc>
                  <a:txBody>
                    <a:bodyPr/>
                    <a:lstStyle/>
                    <a:p>
                      <a:pPr algn="ctr"/>
                      <a:r>
                        <a:rPr lang="es-ES_tradnl" sz="2400" dirty="0"/>
                        <a:t>30</a:t>
                      </a:r>
                      <a:endParaRPr lang="es-ES" sz="2400" dirty="0"/>
                    </a:p>
                  </a:txBody>
                  <a:tcPr anchor="ctr"/>
                </a:tc>
                <a:tc>
                  <a:txBody>
                    <a:bodyPr/>
                    <a:lstStyle/>
                    <a:p>
                      <a:pPr algn="ctr"/>
                      <a:r>
                        <a:rPr lang="es-ES_tradnl" sz="2400" dirty="0"/>
                        <a:t>100</a:t>
                      </a:r>
                      <a:endParaRPr lang="es-ES" sz="2400" dirty="0"/>
                    </a:p>
                  </a:txBody>
                  <a:tcPr anchor="ctr"/>
                </a:tc>
                <a:extLst>
                  <a:ext uri="{0D108BD9-81ED-4DB2-BD59-A6C34878D82A}">
                    <a16:rowId xmlns:a16="http://schemas.microsoft.com/office/drawing/2014/main" val="10001"/>
                  </a:ext>
                </a:extLst>
              </a:tr>
              <a:tr h="370840">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u="sng" dirty="0"/>
                    </a:p>
                  </a:txBody>
                  <a:tcPr anchor="ctr"/>
                </a:tc>
                <a:tc>
                  <a:txBody>
                    <a:bodyPr/>
                    <a:lstStyle/>
                    <a:p>
                      <a:pPr algn="ctr"/>
                      <a:endParaRPr lang="es-ES" sz="2400" dirty="0"/>
                    </a:p>
                  </a:txBody>
                  <a:tcPr anchor="ctr"/>
                </a:tc>
                <a:tc>
                  <a:txBody>
                    <a:bodyPr/>
                    <a:lstStyle/>
                    <a:p>
                      <a:pPr algn="ctr"/>
                      <a:endParaRPr lang="es-ES" sz="2400" dirty="0"/>
                    </a:p>
                  </a:txBody>
                  <a:tcPr anchor="ctr"/>
                </a:tc>
                <a:extLst>
                  <a:ext uri="{0D108BD9-81ED-4DB2-BD59-A6C34878D82A}">
                    <a16:rowId xmlns:a16="http://schemas.microsoft.com/office/drawing/2014/main" val="10002"/>
                  </a:ext>
                </a:extLst>
              </a:tr>
              <a:tr h="370840">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u="sng" dirty="0"/>
                    </a:p>
                  </a:txBody>
                  <a:tcPr anchor="ctr"/>
                </a:tc>
                <a:tc>
                  <a:txBody>
                    <a:bodyPr/>
                    <a:lstStyle/>
                    <a:p>
                      <a:pPr algn="ctr"/>
                      <a:endParaRPr lang="es-ES" sz="2400" dirty="0"/>
                    </a:p>
                  </a:txBody>
                  <a:tcPr anchor="ctr"/>
                </a:tc>
                <a:tc>
                  <a:txBody>
                    <a:bodyPr/>
                    <a:lstStyle/>
                    <a:p>
                      <a:pPr algn="ctr"/>
                      <a:endParaRPr lang="es-ES" sz="2400" u="sng" dirty="0"/>
                    </a:p>
                  </a:txBody>
                  <a:tcPr anchor="ctr"/>
                </a:tc>
                <a:extLst>
                  <a:ext uri="{0D108BD9-81ED-4DB2-BD59-A6C34878D82A}">
                    <a16:rowId xmlns:a16="http://schemas.microsoft.com/office/drawing/2014/main" val="10003"/>
                  </a:ext>
                </a:extLst>
              </a:tr>
              <a:tr h="370840">
                <a:tc>
                  <a:txBody>
                    <a:bodyPr/>
                    <a:lstStyle/>
                    <a:p>
                      <a:pPr algn="ct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u="sng" dirty="0"/>
                    </a:p>
                  </a:txBody>
                  <a:tcPr anchor="ctr"/>
                </a:tc>
                <a:extLst>
                  <a:ext uri="{0D108BD9-81ED-4DB2-BD59-A6C34878D82A}">
                    <a16:rowId xmlns:a16="http://schemas.microsoft.com/office/drawing/2014/main" val="10004"/>
                  </a:ext>
                </a:extLst>
              </a:tr>
              <a:tr h="370840">
                <a:tc>
                  <a:txBody>
                    <a:bodyPr/>
                    <a:lstStyle/>
                    <a:p>
                      <a:pPr algn="ct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extLst>
                  <a:ext uri="{0D108BD9-81ED-4DB2-BD59-A6C34878D82A}">
                    <a16:rowId xmlns:a16="http://schemas.microsoft.com/office/drawing/2014/main" val="10005"/>
                  </a:ext>
                </a:extLst>
              </a:tr>
            </a:tbl>
          </a:graphicData>
        </a:graphic>
      </p:graphicFrame>
      <p:sp>
        <p:nvSpPr>
          <p:cNvPr id="104497" name="3 Marcador de número de diapositiva">
            <a:extLst>
              <a:ext uri="{FF2B5EF4-FFF2-40B4-BE49-F238E27FC236}">
                <a16:creationId xmlns:a16="http://schemas.microsoft.com/office/drawing/2014/main" id="{C89C6AAA-5526-443C-8A58-57AF0A636A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7A690E6-D4E2-4E4F-B794-0C3AE8DD833B}" type="slidenum">
              <a:rPr lang="es-ES" altLang="es-CR" sz="2000" smtClean="0">
                <a:solidFill>
                  <a:schemeClr val="tx2"/>
                </a:solidFill>
              </a:rPr>
              <a:pPr>
                <a:spcBef>
                  <a:spcPct val="0"/>
                </a:spcBef>
                <a:buClrTx/>
                <a:buSzTx/>
                <a:buFontTx/>
                <a:buNone/>
              </a:pPr>
              <a:t>106</a:t>
            </a:fld>
            <a:endParaRPr lang="es-ES" altLang="es-CR" sz="2000">
              <a:solidFill>
                <a:schemeClr val="tx2"/>
              </a:solidFill>
            </a:endParaRPr>
          </a:p>
        </p:txBody>
      </p:sp>
      <p:pic>
        <p:nvPicPr>
          <p:cNvPr id="104498" name="Picture 54">
            <a:extLst>
              <a:ext uri="{FF2B5EF4-FFF2-40B4-BE49-F238E27FC236}">
                <a16:creationId xmlns:a16="http://schemas.microsoft.com/office/drawing/2014/main" id="{C1D561DD-98C3-46D3-9B7E-DEEEE78E9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785813"/>
            <a:ext cx="21717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9" name="Picture 53">
            <a:extLst>
              <a:ext uri="{FF2B5EF4-FFF2-40B4-BE49-F238E27FC236}">
                <a16:creationId xmlns:a16="http://schemas.microsoft.com/office/drawing/2014/main" id="{6775F49A-2CAF-4811-BC11-72EF18CA8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785813"/>
            <a:ext cx="21717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Título">
            <a:extLst>
              <a:ext uri="{FF2B5EF4-FFF2-40B4-BE49-F238E27FC236}">
                <a16:creationId xmlns:a16="http://schemas.microsoft.com/office/drawing/2014/main" id="{7D4AF4B1-9B06-4409-9939-B72D6BE9F4F1}"/>
              </a:ext>
            </a:extLst>
          </p:cNvPr>
          <p:cNvSpPr>
            <a:spLocks noGrp="1"/>
          </p:cNvSpPr>
          <p:nvPr>
            <p:ph type="title"/>
          </p:nvPr>
        </p:nvSpPr>
        <p:spPr/>
        <p:txBody>
          <a:bodyPr/>
          <a:lstStyle/>
          <a:p>
            <a:r>
              <a:rPr lang="es-ES" altLang="es-CR"/>
              <a:t>Algoritmos de Grafos Dirigidos – </a:t>
            </a:r>
            <a:br>
              <a:rPr lang="es-ES" altLang="es-CR"/>
            </a:br>
            <a:r>
              <a:rPr lang="es-ES" altLang="es-CR"/>
              <a:t>Algoritmo de Dijkstra (cont.)</a:t>
            </a:r>
          </a:p>
        </p:txBody>
      </p:sp>
      <p:graphicFrame>
        <p:nvGraphicFramePr>
          <p:cNvPr id="6" name="5 Marcador de contenido">
            <a:extLst>
              <a:ext uri="{FF2B5EF4-FFF2-40B4-BE49-F238E27FC236}">
                <a16:creationId xmlns:a16="http://schemas.microsoft.com/office/drawing/2014/main" id="{F7EF791D-66EF-41E3-9940-3F29CAFE824C}"/>
              </a:ext>
            </a:extLst>
          </p:cNvPr>
          <p:cNvGraphicFramePr>
            <a:graphicFrameLocks noGrp="1"/>
          </p:cNvGraphicFramePr>
          <p:nvPr>
            <p:ph idx="1"/>
          </p:nvPr>
        </p:nvGraphicFramePr>
        <p:xfrm>
          <a:off x="838200" y="2900363"/>
          <a:ext cx="8305800" cy="2743200"/>
        </p:xfrm>
        <a:graphic>
          <a:graphicData uri="http://schemas.openxmlformats.org/drawingml/2006/table">
            <a:tbl>
              <a:tblPr firstRow="1" bandRow="1">
                <a:tableStyleId>{D27102A9-8310-4765-A935-A1911B00CA55}</a:tableStyleId>
              </a:tblPr>
              <a:tblGrid>
                <a:gridCol w="1376346">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928694">
                  <a:extLst>
                    <a:ext uri="{9D8B030D-6E8A-4147-A177-3AD203B41FA5}">
                      <a16:colId xmlns:a16="http://schemas.microsoft.com/office/drawing/2014/main" val="20002"/>
                    </a:ext>
                  </a:extLst>
                </a:gridCol>
                <a:gridCol w="1071562">
                  <a:extLst>
                    <a:ext uri="{9D8B030D-6E8A-4147-A177-3AD203B41FA5}">
                      <a16:colId xmlns:a16="http://schemas.microsoft.com/office/drawing/2014/main" val="20003"/>
                    </a:ext>
                  </a:extLst>
                </a:gridCol>
                <a:gridCol w="1071562">
                  <a:extLst>
                    <a:ext uri="{9D8B030D-6E8A-4147-A177-3AD203B41FA5}">
                      <a16:colId xmlns:a16="http://schemas.microsoft.com/office/drawing/2014/main" val="20004"/>
                    </a:ext>
                  </a:extLst>
                </a:gridCol>
                <a:gridCol w="1071562">
                  <a:extLst>
                    <a:ext uri="{9D8B030D-6E8A-4147-A177-3AD203B41FA5}">
                      <a16:colId xmlns:a16="http://schemas.microsoft.com/office/drawing/2014/main" val="20005"/>
                    </a:ext>
                  </a:extLst>
                </a:gridCol>
                <a:gridCol w="1071562">
                  <a:extLst>
                    <a:ext uri="{9D8B030D-6E8A-4147-A177-3AD203B41FA5}">
                      <a16:colId xmlns:a16="http://schemas.microsoft.com/office/drawing/2014/main" val="20006"/>
                    </a:ext>
                  </a:extLst>
                </a:gridCol>
              </a:tblGrid>
              <a:tr h="370840">
                <a:tc>
                  <a:txBody>
                    <a:bodyPr/>
                    <a:lstStyle/>
                    <a:p>
                      <a:pPr algn="ctr"/>
                      <a:r>
                        <a:rPr lang="es-ES_tradnl" sz="2400" dirty="0"/>
                        <a:t>Iteración</a:t>
                      </a:r>
                      <a:endParaRPr lang="es-ES" sz="2400" dirty="0"/>
                    </a:p>
                  </a:txBody>
                  <a:tcPr anchor="ctr"/>
                </a:tc>
                <a:tc>
                  <a:txBody>
                    <a:bodyPr/>
                    <a:lstStyle/>
                    <a:p>
                      <a:pPr algn="ctr"/>
                      <a:r>
                        <a:rPr lang="es-ES_tradnl" sz="2400" i="1" dirty="0"/>
                        <a:t>S</a:t>
                      </a:r>
                      <a:endParaRPr lang="es-ES" sz="2400" i="1" dirty="0"/>
                    </a:p>
                  </a:txBody>
                  <a:tcPr anchor="ctr"/>
                </a:tc>
                <a:tc>
                  <a:txBody>
                    <a:bodyPr/>
                    <a:lstStyle/>
                    <a:p>
                      <a:pPr algn="ctr"/>
                      <a:r>
                        <a:rPr lang="es-ES_tradnl" sz="2400" i="1" dirty="0"/>
                        <a:t>w</a:t>
                      </a:r>
                      <a:endParaRPr lang="es-ES" sz="2400" i="1" dirty="0"/>
                    </a:p>
                  </a:txBody>
                  <a:tcPr anchor="ctr"/>
                </a:tc>
                <a:tc>
                  <a:txBody>
                    <a:bodyPr/>
                    <a:lstStyle/>
                    <a:p>
                      <a:pPr algn="ctr"/>
                      <a:r>
                        <a:rPr lang="es-ES_tradnl" sz="2400" i="1" dirty="0"/>
                        <a:t>D</a:t>
                      </a:r>
                      <a:r>
                        <a:rPr lang="es-ES_tradnl" sz="2400" dirty="0"/>
                        <a:t>[2]</a:t>
                      </a:r>
                      <a:endParaRPr lang="es-ES" sz="2400" dirty="0"/>
                    </a:p>
                  </a:txBody>
                  <a:tcPr anchor="ctr"/>
                </a:tc>
                <a:tc>
                  <a:txBody>
                    <a:bodyPr/>
                    <a:lstStyle/>
                    <a:p>
                      <a:pPr algn="ctr"/>
                      <a:r>
                        <a:rPr lang="es-ES_tradnl" sz="2400" i="1" dirty="0"/>
                        <a:t>D</a:t>
                      </a:r>
                      <a:r>
                        <a:rPr lang="es-ES_tradnl" sz="2400" dirty="0"/>
                        <a:t>[3]</a:t>
                      </a:r>
                      <a:endParaRPr lang="es-ES" sz="2400" dirty="0"/>
                    </a:p>
                  </a:txBody>
                  <a:tcPr anchor="ctr"/>
                </a:tc>
                <a:tc>
                  <a:txBody>
                    <a:bodyPr/>
                    <a:lstStyle/>
                    <a:p>
                      <a:pPr algn="ctr"/>
                      <a:r>
                        <a:rPr lang="es-ES_tradnl" sz="2400" i="1" dirty="0"/>
                        <a:t>D</a:t>
                      </a:r>
                      <a:r>
                        <a:rPr lang="es-ES_tradnl" sz="2400" dirty="0"/>
                        <a:t>[4]</a:t>
                      </a:r>
                      <a:endParaRPr lang="es-ES" sz="2400" dirty="0"/>
                    </a:p>
                  </a:txBody>
                  <a:tcPr anchor="ctr"/>
                </a:tc>
                <a:tc>
                  <a:txBody>
                    <a:bodyPr/>
                    <a:lstStyle/>
                    <a:p>
                      <a:pPr algn="ctr"/>
                      <a:r>
                        <a:rPr lang="es-ES_tradnl" sz="2400" i="1" dirty="0"/>
                        <a:t>D</a:t>
                      </a:r>
                      <a:r>
                        <a:rPr lang="es-ES_tradnl" sz="2400" dirty="0"/>
                        <a:t>[5]</a:t>
                      </a:r>
                      <a:endParaRPr lang="es-ES" sz="2400" dirty="0"/>
                    </a:p>
                  </a:txBody>
                  <a:tcPr anchor="ctr"/>
                </a:tc>
                <a:extLst>
                  <a:ext uri="{0D108BD9-81ED-4DB2-BD59-A6C34878D82A}">
                    <a16:rowId xmlns:a16="http://schemas.microsoft.com/office/drawing/2014/main" val="10000"/>
                  </a:ext>
                </a:extLst>
              </a:tr>
              <a:tr h="370840">
                <a:tc>
                  <a:txBody>
                    <a:bodyPr/>
                    <a:lstStyle/>
                    <a:p>
                      <a:pPr algn="ctr"/>
                      <a:r>
                        <a:rPr lang="es-ES_tradnl" sz="2400" dirty="0"/>
                        <a:t>Inicial</a:t>
                      </a:r>
                      <a:endParaRPr lang="es-ES" sz="2400" dirty="0"/>
                    </a:p>
                  </a:txBody>
                  <a:tcPr anchor="ctr"/>
                </a:tc>
                <a:tc>
                  <a:txBody>
                    <a:bodyPr/>
                    <a:lstStyle/>
                    <a:p>
                      <a:pPr algn="ctr"/>
                      <a:r>
                        <a:rPr lang="es-ES_tradnl" sz="2400" dirty="0"/>
                        <a:t>{1}</a:t>
                      </a:r>
                      <a:endParaRPr lang="es-ES" sz="2400" dirty="0"/>
                    </a:p>
                  </a:txBody>
                  <a:tcPr anchor="ctr"/>
                </a:tc>
                <a:tc>
                  <a:txBody>
                    <a:bodyPr/>
                    <a:lstStyle/>
                    <a:p>
                      <a:pPr algn="ctr"/>
                      <a:r>
                        <a:rPr lang="es-ES_tradnl" sz="2400" dirty="0"/>
                        <a:t>---</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 sz="2400" dirty="0">
                          <a:sym typeface="Symbol"/>
                        </a:rPr>
                        <a:t></a:t>
                      </a:r>
                      <a:endParaRPr lang="es-ES" sz="2400" dirty="0"/>
                    </a:p>
                  </a:txBody>
                  <a:tcPr anchor="ctr"/>
                </a:tc>
                <a:tc>
                  <a:txBody>
                    <a:bodyPr/>
                    <a:lstStyle/>
                    <a:p>
                      <a:pPr algn="ctr"/>
                      <a:r>
                        <a:rPr lang="es-ES_tradnl" sz="2400" dirty="0"/>
                        <a:t>30</a:t>
                      </a:r>
                      <a:endParaRPr lang="es-ES" sz="2400" dirty="0"/>
                    </a:p>
                  </a:txBody>
                  <a:tcPr anchor="ctr"/>
                </a:tc>
                <a:tc>
                  <a:txBody>
                    <a:bodyPr/>
                    <a:lstStyle/>
                    <a:p>
                      <a:pPr algn="ctr"/>
                      <a:r>
                        <a:rPr lang="es-ES_tradnl" sz="2400" dirty="0"/>
                        <a:t>100</a:t>
                      </a:r>
                      <a:endParaRPr lang="es-ES" sz="2400" dirty="0"/>
                    </a:p>
                  </a:txBody>
                  <a:tcPr anchor="ctr"/>
                </a:tc>
                <a:extLst>
                  <a:ext uri="{0D108BD9-81ED-4DB2-BD59-A6C34878D82A}">
                    <a16:rowId xmlns:a16="http://schemas.microsoft.com/office/drawing/2014/main" val="10001"/>
                  </a:ext>
                </a:extLst>
              </a:tr>
              <a:tr h="370840">
                <a:tc>
                  <a:txBody>
                    <a:bodyPr/>
                    <a:lstStyle/>
                    <a:p>
                      <a:pPr algn="ctr"/>
                      <a:r>
                        <a:rPr lang="es-ES_tradnl" sz="2400" dirty="0"/>
                        <a:t>1</a:t>
                      </a:r>
                      <a:endParaRPr lang="es-ES" sz="2400" dirty="0"/>
                    </a:p>
                  </a:txBody>
                  <a:tcPr anchor="ctr"/>
                </a:tc>
                <a:tc>
                  <a:txBody>
                    <a:bodyPr/>
                    <a:lstStyle/>
                    <a:p>
                      <a:pPr algn="ctr"/>
                      <a:r>
                        <a:rPr lang="es-ES_tradnl" sz="2400" dirty="0"/>
                        <a:t>{1,2}</a:t>
                      </a:r>
                      <a:endParaRPr lang="es-ES" sz="2400" dirty="0"/>
                    </a:p>
                  </a:txBody>
                  <a:tcPr anchor="ctr"/>
                </a:tc>
                <a:tc>
                  <a:txBody>
                    <a:bodyPr/>
                    <a:lstStyle/>
                    <a:p>
                      <a:pPr algn="ctr"/>
                      <a:r>
                        <a:rPr lang="es-ES_tradnl" sz="2400" dirty="0"/>
                        <a:t>2</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_tradnl" sz="2400" u="sng" dirty="0"/>
                        <a:t>60</a:t>
                      </a:r>
                      <a:endParaRPr lang="es-ES" sz="2400" u="sng" dirty="0"/>
                    </a:p>
                  </a:txBody>
                  <a:tcPr anchor="ctr"/>
                </a:tc>
                <a:tc>
                  <a:txBody>
                    <a:bodyPr/>
                    <a:lstStyle/>
                    <a:p>
                      <a:pPr algn="ctr"/>
                      <a:r>
                        <a:rPr lang="es-ES_tradnl" sz="2400" dirty="0"/>
                        <a:t>30</a:t>
                      </a:r>
                      <a:endParaRPr lang="es-ES" sz="2400" dirty="0"/>
                    </a:p>
                  </a:txBody>
                  <a:tcPr anchor="ctr"/>
                </a:tc>
                <a:tc>
                  <a:txBody>
                    <a:bodyPr/>
                    <a:lstStyle/>
                    <a:p>
                      <a:pPr algn="ctr"/>
                      <a:r>
                        <a:rPr lang="es-ES_tradnl" sz="2400" dirty="0"/>
                        <a:t>100</a:t>
                      </a:r>
                      <a:endParaRPr lang="es-ES" sz="2400" dirty="0"/>
                    </a:p>
                  </a:txBody>
                  <a:tcPr anchor="ctr"/>
                </a:tc>
                <a:extLst>
                  <a:ext uri="{0D108BD9-81ED-4DB2-BD59-A6C34878D82A}">
                    <a16:rowId xmlns:a16="http://schemas.microsoft.com/office/drawing/2014/main" val="10002"/>
                  </a:ext>
                </a:extLst>
              </a:tr>
              <a:tr h="370840">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u="sng" dirty="0"/>
                    </a:p>
                  </a:txBody>
                  <a:tcPr anchor="ctr"/>
                </a:tc>
                <a:tc>
                  <a:txBody>
                    <a:bodyPr/>
                    <a:lstStyle/>
                    <a:p>
                      <a:pPr algn="ctr"/>
                      <a:endParaRPr lang="es-ES" sz="2400" dirty="0"/>
                    </a:p>
                  </a:txBody>
                  <a:tcPr anchor="ctr"/>
                </a:tc>
                <a:tc>
                  <a:txBody>
                    <a:bodyPr/>
                    <a:lstStyle/>
                    <a:p>
                      <a:pPr algn="ctr"/>
                      <a:endParaRPr lang="es-ES" sz="2400" u="sng" dirty="0"/>
                    </a:p>
                  </a:txBody>
                  <a:tcPr anchor="ctr"/>
                </a:tc>
                <a:extLst>
                  <a:ext uri="{0D108BD9-81ED-4DB2-BD59-A6C34878D82A}">
                    <a16:rowId xmlns:a16="http://schemas.microsoft.com/office/drawing/2014/main" val="10003"/>
                  </a:ext>
                </a:extLst>
              </a:tr>
              <a:tr h="370840">
                <a:tc>
                  <a:txBody>
                    <a:bodyPr/>
                    <a:lstStyle/>
                    <a:p>
                      <a:pPr algn="ct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u="sng" dirty="0"/>
                    </a:p>
                  </a:txBody>
                  <a:tcPr anchor="ctr"/>
                </a:tc>
                <a:extLst>
                  <a:ext uri="{0D108BD9-81ED-4DB2-BD59-A6C34878D82A}">
                    <a16:rowId xmlns:a16="http://schemas.microsoft.com/office/drawing/2014/main" val="10004"/>
                  </a:ext>
                </a:extLst>
              </a:tr>
              <a:tr h="370840">
                <a:tc>
                  <a:txBody>
                    <a:bodyPr/>
                    <a:lstStyle/>
                    <a:p>
                      <a:pPr algn="ct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extLst>
                  <a:ext uri="{0D108BD9-81ED-4DB2-BD59-A6C34878D82A}">
                    <a16:rowId xmlns:a16="http://schemas.microsoft.com/office/drawing/2014/main" val="10005"/>
                  </a:ext>
                </a:extLst>
              </a:tr>
            </a:tbl>
          </a:graphicData>
        </a:graphic>
      </p:graphicFrame>
      <p:sp>
        <p:nvSpPr>
          <p:cNvPr id="106545" name="3 Marcador de número de diapositiva">
            <a:extLst>
              <a:ext uri="{FF2B5EF4-FFF2-40B4-BE49-F238E27FC236}">
                <a16:creationId xmlns:a16="http://schemas.microsoft.com/office/drawing/2014/main" id="{85861938-4204-40AA-BC71-61F2AC08AAA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8015753-2807-43C1-9F65-7D5F3649E8D9}" type="slidenum">
              <a:rPr lang="es-ES" altLang="es-CR" sz="2000" smtClean="0">
                <a:solidFill>
                  <a:schemeClr val="tx2"/>
                </a:solidFill>
              </a:rPr>
              <a:pPr>
                <a:spcBef>
                  <a:spcPct val="0"/>
                </a:spcBef>
                <a:buClrTx/>
                <a:buSzTx/>
                <a:buFontTx/>
                <a:buNone/>
              </a:pPr>
              <a:t>107</a:t>
            </a:fld>
            <a:endParaRPr lang="es-ES" altLang="es-CR" sz="2000">
              <a:solidFill>
                <a:schemeClr val="tx2"/>
              </a:solidFill>
            </a:endParaRPr>
          </a:p>
        </p:txBody>
      </p:sp>
      <p:pic>
        <p:nvPicPr>
          <p:cNvPr id="106546" name="Picture 53">
            <a:extLst>
              <a:ext uri="{FF2B5EF4-FFF2-40B4-BE49-F238E27FC236}">
                <a16:creationId xmlns:a16="http://schemas.microsoft.com/office/drawing/2014/main" id="{C0B5A938-7203-4375-8C73-6C055E790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785813"/>
            <a:ext cx="21717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4" name="Picture 54">
            <a:extLst>
              <a:ext uri="{FF2B5EF4-FFF2-40B4-BE49-F238E27FC236}">
                <a16:creationId xmlns:a16="http://schemas.microsoft.com/office/drawing/2014/main" id="{7444BAA9-1D39-4CC2-8D94-FA0050EB8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785813"/>
            <a:ext cx="21717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Título">
            <a:extLst>
              <a:ext uri="{FF2B5EF4-FFF2-40B4-BE49-F238E27FC236}">
                <a16:creationId xmlns:a16="http://schemas.microsoft.com/office/drawing/2014/main" id="{00DD193F-F58B-4D4E-B26B-4C9899E06263}"/>
              </a:ext>
            </a:extLst>
          </p:cNvPr>
          <p:cNvSpPr>
            <a:spLocks noGrp="1"/>
          </p:cNvSpPr>
          <p:nvPr>
            <p:ph type="title"/>
          </p:nvPr>
        </p:nvSpPr>
        <p:spPr/>
        <p:txBody>
          <a:bodyPr/>
          <a:lstStyle/>
          <a:p>
            <a:r>
              <a:rPr lang="es-ES" altLang="es-CR"/>
              <a:t>Algoritmos de Grafos Dirigidos – </a:t>
            </a:r>
            <a:br>
              <a:rPr lang="es-ES" altLang="es-CR"/>
            </a:br>
            <a:r>
              <a:rPr lang="es-ES" altLang="es-CR"/>
              <a:t>Algoritmo de Dijkstra (cont.)</a:t>
            </a:r>
          </a:p>
        </p:txBody>
      </p:sp>
      <p:graphicFrame>
        <p:nvGraphicFramePr>
          <p:cNvPr id="6" name="5 Marcador de contenido">
            <a:extLst>
              <a:ext uri="{FF2B5EF4-FFF2-40B4-BE49-F238E27FC236}">
                <a16:creationId xmlns:a16="http://schemas.microsoft.com/office/drawing/2014/main" id="{80C0E597-542E-47BA-A1C6-22A31BBA22C8}"/>
              </a:ext>
            </a:extLst>
          </p:cNvPr>
          <p:cNvGraphicFramePr>
            <a:graphicFrameLocks noGrp="1"/>
          </p:cNvGraphicFramePr>
          <p:nvPr>
            <p:ph idx="1"/>
          </p:nvPr>
        </p:nvGraphicFramePr>
        <p:xfrm>
          <a:off x="838200" y="2900363"/>
          <a:ext cx="8305800" cy="2743200"/>
        </p:xfrm>
        <a:graphic>
          <a:graphicData uri="http://schemas.openxmlformats.org/drawingml/2006/table">
            <a:tbl>
              <a:tblPr firstRow="1" bandRow="1">
                <a:tableStyleId>{D27102A9-8310-4765-A935-A1911B00CA55}</a:tableStyleId>
              </a:tblPr>
              <a:tblGrid>
                <a:gridCol w="1376346">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928694">
                  <a:extLst>
                    <a:ext uri="{9D8B030D-6E8A-4147-A177-3AD203B41FA5}">
                      <a16:colId xmlns:a16="http://schemas.microsoft.com/office/drawing/2014/main" val="20002"/>
                    </a:ext>
                  </a:extLst>
                </a:gridCol>
                <a:gridCol w="1071562">
                  <a:extLst>
                    <a:ext uri="{9D8B030D-6E8A-4147-A177-3AD203B41FA5}">
                      <a16:colId xmlns:a16="http://schemas.microsoft.com/office/drawing/2014/main" val="20003"/>
                    </a:ext>
                  </a:extLst>
                </a:gridCol>
                <a:gridCol w="1071562">
                  <a:extLst>
                    <a:ext uri="{9D8B030D-6E8A-4147-A177-3AD203B41FA5}">
                      <a16:colId xmlns:a16="http://schemas.microsoft.com/office/drawing/2014/main" val="20004"/>
                    </a:ext>
                  </a:extLst>
                </a:gridCol>
                <a:gridCol w="1071562">
                  <a:extLst>
                    <a:ext uri="{9D8B030D-6E8A-4147-A177-3AD203B41FA5}">
                      <a16:colId xmlns:a16="http://schemas.microsoft.com/office/drawing/2014/main" val="20005"/>
                    </a:ext>
                  </a:extLst>
                </a:gridCol>
                <a:gridCol w="1071562">
                  <a:extLst>
                    <a:ext uri="{9D8B030D-6E8A-4147-A177-3AD203B41FA5}">
                      <a16:colId xmlns:a16="http://schemas.microsoft.com/office/drawing/2014/main" val="20006"/>
                    </a:ext>
                  </a:extLst>
                </a:gridCol>
              </a:tblGrid>
              <a:tr h="370840">
                <a:tc>
                  <a:txBody>
                    <a:bodyPr/>
                    <a:lstStyle/>
                    <a:p>
                      <a:pPr algn="ctr"/>
                      <a:r>
                        <a:rPr lang="es-ES_tradnl" sz="2400" dirty="0"/>
                        <a:t>Iteración</a:t>
                      </a:r>
                      <a:endParaRPr lang="es-ES" sz="2400" dirty="0"/>
                    </a:p>
                  </a:txBody>
                  <a:tcPr anchor="ctr"/>
                </a:tc>
                <a:tc>
                  <a:txBody>
                    <a:bodyPr/>
                    <a:lstStyle/>
                    <a:p>
                      <a:pPr algn="ctr"/>
                      <a:r>
                        <a:rPr lang="es-ES_tradnl" sz="2400" i="1" dirty="0"/>
                        <a:t>S</a:t>
                      </a:r>
                      <a:endParaRPr lang="es-ES" sz="2400" i="1" dirty="0"/>
                    </a:p>
                  </a:txBody>
                  <a:tcPr anchor="ctr"/>
                </a:tc>
                <a:tc>
                  <a:txBody>
                    <a:bodyPr/>
                    <a:lstStyle/>
                    <a:p>
                      <a:pPr algn="ctr"/>
                      <a:r>
                        <a:rPr lang="es-ES_tradnl" sz="2400" i="1" dirty="0"/>
                        <a:t>w</a:t>
                      </a:r>
                      <a:endParaRPr lang="es-ES" sz="2400" i="1" dirty="0"/>
                    </a:p>
                  </a:txBody>
                  <a:tcPr anchor="ctr"/>
                </a:tc>
                <a:tc>
                  <a:txBody>
                    <a:bodyPr/>
                    <a:lstStyle/>
                    <a:p>
                      <a:pPr algn="ctr"/>
                      <a:r>
                        <a:rPr lang="es-ES_tradnl" sz="2400" i="1" dirty="0"/>
                        <a:t>D</a:t>
                      </a:r>
                      <a:r>
                        <a:rPr lang="es-ES_tradnl" sz="2400" dirty="0"/>
                        <a:t>[2]</a:t>
                      </a:r>
                      <a:endParaRPr lang="es-ES" sz="2400" dirty="0"/>
                    </a:p>
                  </a:txBody>
                  <a:tcPr anchor="ctr"/>
                </a:tc>
                <a:tc>
                  <a:txBody>
                    <a:bodyPr/>
                    <a:lstStyle/>
                    <a:p>
                      <a:pPr algn="ctr"/>
                      <a:r>
                        <a:rPr lang="es-ES_tradnl" sz="2400" i="1" dirty="0"/>
                        <a:t>D</a:t>
                      </a:r>
                      <a:r>
                        <a:rPr lang="es-ES_tradnl" sz="2400" dirty="0"/>
                        <a:t>[3]</a:t>
                      </a:r>
                      <a:endParaRPr lang="es-ES" sz="2400" dirty="0"/>
                    </a:p>
                  </a:txBody>
                  <a:tcPr anchor="ctr"/>
                </a:tc>
                <a:tc>
                  <a:txBody>
                    <a:bodyPr/>
                    <a:lstStyle/>
                    <a:p>
                      <a:pPr algn="ctr"/>
                      <a:r>
                        <a:rPr lang="es-ES_tradnl" sz="2400" i="1" dirty="0"/>
                        <a:t>D</a:t>
                      </a:r>
                      <a:r>
                        <a:rPr lang="es-ES_tradnl" sz="2400" dirty="0"/>
                        <a:t>[4]</a:t>
                      </a:r>
                      <a:endParaRPr lang="es-ES" sz="2400" dirty="0"/>
                    </a:p>
                  </a:txBody>
                  <a:tcPr anchor="ctr"/>
                </a:tc>
                <a:tc>
                  <a:txBody>
                    <a:bodyPr/>
                    <a:lstStyle/>
                    <a:p>
                      <a:pPr algn="ctr"/>
                      <a:r>
                        <a:rPr lang="es-ES_tradnl" sz="2400" i="1" dirty="0"/>
                        <a:t>D</a:t>
                      </a:r>
                      <a:r>
                        <a:rPr lang="es-ES_tradnl" sz="2400" dirty="0"/>
                        <a:t>[5]</a:t>
                      </a:r>
                      <a:endParaRPr lang="es-ES" sz="2400" dirty="0"/>
                    </a:p>
                  </a:txBody>
                  <a:tcPr anchor="ctr"/>
                </a:tc>
                <a:extLst>
                  <a:ext uri="{0D108BD9-81ED-4DB2-BD59-A6C34878D82A}">
                    <a16:rowId xmlns:a16="http://schemas.microsoft.com/office/drawing/2014/main" val="10000"/>
                  </a:ext>
                </a:extLst>
              </a:tr>
              <a:tr h="370840">
                <a:tc>
                  <a:txBody>
                    <a:bodyPr/>
                    <a:lstStyle/>
                    <a:p>
                      <a:pPr algn="ctr"/>
                      <a:r>
                        <a:rPr lang="es-ES_tradnl" sz="2400" dirty="0"/>
                        <a:t>Inicial</a:t>
                      </a:r>
                      <a:endParaRPr lang="es-ES" sz="2400" dirty="0"/>
                    </a:p>
                  </a:txBody>
                  <a:tcPr anchor="ctr"/>
                </a:tc>
                <a:tc>
                  <a:txBody>
                    <a:bodyPr/>
                    <a:lstStyle/>
                    <a:p>
                      <a:pPr algn="ctr"/>
                      <a:r>
                        <a:rPr lang="es-ES_tradnl" sz="2400" dirty="0"/>
                        <a:t>{1}</a:t>
                      </a:r>
                      <a:endParaRPr lang="es-ES" sz="2400" dirty="0"/>
                    </a:p>
                  </a:txBody>
                  <a:tcPr anchor="ctr"/>
                </a:tc>
                <a:tc>
                  <a:txBody>
                    <a:bodyPr/>
                    <a:lstStyle/>
                    <a:p>
                      <a:pPr algn="ctr"/>
                      <a:r>
                        <a:rPr lang="es-ES_tradnl" sz="2400" dirty="0"/>
                        <a:t>---</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 sz="2400" dirty="0">
                          <a:sym typeface="Symbol"/>
                        </a:rPr>
                        <a:t></a:t>
                      </a:r>
                      <a:endParaRPr lang="es-ES" sz="2400" dirty="0"/>
                    </a:p>
                  </a:txBody>
                  <a:tcPr anchor="ctr"/>
                </a:tc>
                <a:tc>
                  <a:txBody>
                    <a:bodyPr/>
                    <a:lstStyle/>
                    <a:p>
                      <a:pPr algn="ctr"/>
                      <a:r>
                        <a:rPr lang="es-ES_tradnl" sz="2400" dirty="0"/>
                        <a:t>30</a:t>
                      </a:r>
                      <a:endParaRPr lang="es-ES" sz="2400" dirty="0"/>
                    </a:p>
                  </a:txBody>
                  <a:tcPr anchor="ctr"/>
                </a:tc>
                <a:tc>
                  <a:txBody>
                    <a:bodyPr/>
                    <a:lstStyle/>
                    <a:p>
                      <a:pPr algn="ctr"/>
                      <a:r>
                        <a:rPr lang="es-ES_tradnl" sz="2400" dirty="0"/>
                        <a:t>100</a:t>
                      </a:r>
                      <a:endParaRPr lang="es-ES" sz="2400" dirty="0"/>
                    </a:p>
                  </a:txBody>
                  <a:tcPr anchor="ctr"/>
                </a:tc>
                <a:extLst>
                  <a:ext uri="{0D108BD9-81ED-4DB2-BD59-A6C34878D82A}">
                    <a16:rowId xmlns:a16="http://schemas.microsoft.com/office/drawing/2014/main" val="10001"/>
                  </a:ext>
                </a:extLst>
              </a:tr>
              <a:tr h="370840">
                <a:tc>
                  <a:txBody>
                    <a:bodyPr/>
                    <a:lstStyle/>
                    <a:p>
                      <a:pPr algn="ctr"/>
                      <a:r>
                        <a:rPr lang="es-ES_tradnl" sz="2400" dirty="0"/>
                        <a:t>1</a:t>
                      </a:r>
                      <a:endParaRPr lang="es-ES" sz="2400" dirty="0"/>
                    </a:p>
                  </a:txBody>
                  <a:tcPr anchor="ctr"/>
                </a:tc>
                <a:tc>
                  <a:txBody>
                    <a:bodyPr/>
                    <a:lstStyle/>
                    <a:p>
                      <a:pPr algn="ctr"/>
                      <a:r>
                        <a:rPr lang="es-ES_tradnl" sz="2400" dirty="0"/>
                        <a:t>{1,2}</a:t>
                      </a:r>
                      <a:endParaRPr lang="es-ES" sz="2400" dirty="0"/>
                    </a:p>
                  </a:txBody>
                  <a:tcPr anchor="ctr"/>
                </a:tc>
                <a:tc>
                  <a:txBody>
                    <a:bodyPr/>
                    <a:lstStyle/>
                    <a:p>
                      <a:pPr algn="ctr"/>
                      <a:r>
                        <a:rPr lang="es-ES_tradnl" sz="2400" dirty="0"/>
                        <a:t>2</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_tradnl" sz="2400" u="sng" dirty="0"/>
                        <a:t>60</a:t>
                      </a:r>
                      <a:endParaRPr lang="es-ES" sz="2400" u="sng" dirty="0"/>
                    </a:p>
                  </a:txBody>
                  <a:tcPr anchor="ctr"/>
                </a:tc>
                <a:tc>
                  <a:txBody>
                    <a:bodyPr/>
                    <a:lstStyle/>
                    <a:p>
                      <a:pPr algn="ctr"/>
                      <a:r>
                        <a:rPr lang="es-ES_tradnl" sz="2400" dirty="0"/>
                        <a:t>30</a:t>
                      </a:r>
                      <a:endParaRPr lang="es-ES" sz="2400" dirty="0"/>
                    </a:p>
                  </a:txBody>
                  <a:tcPr anchor="ctr"/>
                </a:tc>
                <a:tc>
                  <a:txBody>
                    <a:bodyPr/>
                    <a:lstStyle/>
                    <a:p>
                      <a:pPr algn="ctr"/>
                      <a:r>
                        <a:rPr lang="es-ES_tradnl" sz="2400" dirty="0"/>
                        <a:t>100</a:t>
                      </a:r>
                      <a:endParaRPr lang="es-ES" sz="2400" dirty="0"/>
                    </a:p>
                  </a:txBody>
                  <a:tcPr anchor="ctr"/>
                </a:tc>
                <a:extLst>
                  <a:ext uri="{0D108BD9-81ED-4DB2-BD59-A6C34878D82A}">
                    <a16:rowId xmlns:a16="http://schemas.microsoft.com/office/drawing/2014/main" val="10002"/>
                  </a:ext>
                </a:extLst>
              </a:tr>
              <a:tr h="370840">
                <a:tc>
                  <a:txBody>
                    <a:bodyPr/>
                    <a:lstStyle/>
                    <a:p>
                      <a:pPr algn="ctr"/>
                      <a:r>
                        <a:rPr lang="es-ES_tradnl" sz="2400" dirty="0"/>
                        <a:t>2</a:t>
                      </a:r>
                      <a:endParaRPr lang="es-ES" sz="2400" dirty="0"/>
                    </a:p>
                  </a:txBody>
                  <a:tcPr anchor="ctr"/>
                </a:tc>
                <a:tc>
                  <a:txBody>
                    <a:bodyPr/>
                    <a:lstStyle/>
                    <a:p>
                      <a:pPr algn="ctr"/>
                      <a:r>
                        <a:rPr lang="es-ES_tradnl" sz="2400" dirty="0"/>
                        <a:t>{1,2,4}</a:t>
                      </a:r>
                      <a:endParaRPr lang="es-ES" sz="2400" dirty="0"/>
                    </a:p>
                  </a:txBody>
                  <a:tcPr anchor="ctr"/>
                </a:tc>
                <a:tc>
                  <a:txBody>
                    <a:bodyPr/>
                    <a:lstStyle/>
                    <a:p>
                      <a:pPr algn="ctr"/>
                      <a:r>
                        <a:rPr lang="es-ES_tradnl" sz="2400" dirty="0"/>
                        <a:t>4</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_tradnl" sz="2400" u="sng" dirty="0"/>
                        <a:t>50</a:t>
                      </a:r>
                      <a:endParaRPr lang="es-ES" sz="2400" u="sng" dirty="0"/>
                    </a:p>
                  </a:txBody>
                  <a:tcPr anchor="ctr"/>
                </a:tc>
                <a:tc>
                  <a:txBody>
                    <a:bodyPr/>
                    <a:lstStyle/>
                    <a:p>
                      <a:pPr algn="ctr"/>
                      <a:r>
                        <a:rPr lang="es-ES_tradnl" sz="2400" dirty="0"/>
                        <a:t>30</a:t>
                      </a:r>
                      <a:endParaRPr lang="es-ES" sz="2400" dirty="0"/>
                    </a:p>
                  </a:txBody>
                  <a:tcPr anchor="ctr"/>
                </a:tc>
                <a:tc>
                  <a:txBody>
                    <a:bodyPr/>
                    <a:lstStyle/>
                    <a:p>
                      <a:pPr algn="ctr"/>
                      <a:r>
                        <a:rPr lang="es-ES_tradnl" sz="2400" u="sng" dirty="0"/>
                        <a:t>90</a:t>
                      </a:r>
                      <a:endParaRPr lang="es-ES" sz="2400" u="sng" dirty="0"/>
                    </a:p>
                  </a:txBody>
                  <a:tcPr anchor="ctr"/>
                </a:tc>
                <a:extLst>
                  <a:ext uri="{0D108BD9-81ED-4DB2-BD59-A6C34878D82A}">
                    <a16:rowId xmlns:a16="http://schemas.microsoft.com/office/drawing/2014/main" val="10003"/>
                  </a:ext>
                </a:extLst>
              </a:tr>
              <a:tr h="370840">
                <a:tc>
                  <a:txBody>
                    <a:bodyPr/>
                    <a:lstStyle/>
                    <a:p>
                      <a:pPr algn="ct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u="sng" dirty="0"/>
                    </a:p>
                  </a:txBody>
                  <a:tcPr anchor="ctr"/>
                </a:tc>
                <a:extLst>
                  <a:ext uri="{0D108BD9-81ED-4DB2-BD59-A6C34878D82A}">
                    <a16:rowId xmlns:a16="http://schemas.microsoft.com/office/drawing/2014/main" val="10004"/>
                  </a:ext>
                </a:extLst>
              </a:tr>
              <a:tr h="370840">
                <a:tc>
                  <a:txBody>
                    <a:bodyPr/>
                    <a:lstStyle/>
                    <a:p>
                      <a:pPr algn="ct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extLst>
                  <a:ext uri="{0D108BD9-81ED-4DB2-BD59-A6C34878D82A}">
                    <a16:rowId xmlns:a16="http://schemas.microsoft.com/office/drawing/2014/main" val="10005"/>
                  </a:ext>
                </a:extLst>
              </a:tr>
            </a:tbl>
          </a:graphicData>
        </a:graphic>
      </p:graphicFrame>
      <p:sp>
        <p:nvSpPr>
          <p:cNvPr id="108593" name="3 Marcador de número de diapositiva">
            <a:extLst>
              <a:ext uri="{FF2B5EF4-FFF2-40B4-BE49-F238E27FC236}">
                <a16:creationId xmlns:a16="http://schemas.microsoft.com/office/drawing/2014/main" id="{56DB26D1-ABA0-4979-8196-42B3E55B9FB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CA85A73-5125-43ED-B311-60CE49A82911}" type="slidenum">
              <a:rPr lang="es-ES" altLang="es-CR" sz="2000" smtClean="0">
                <a:solidFill>
                  <a:schemeClr val="tx2"/>
                </a:solidFill>
              </a:rPr>
              <a:pPr>
                <a:spcBef>
                  <a:spcPct val="0"/>
                </a:spcBef>
                <a:buClrTx/>
                <a:buSzTx/>
                <a:buFontTx/>
                <a:buNone/>
              </a:pPr>
              <a:t>108</a:t>
            </a:fld>
            <a:endParaRPr lang="es-ES" altLang="es-CR" sz="2000">
              <a:solidFill>
                <a:schemeClr val="tx2"/>
              </a:solidFill>
            </a:endParaRPr>
          </a:p>
        </p:txBody>
      </p:sp>
      <p:pic>
        <p:nvPicPr>
          <p:cNvPr id="108594" name="Picture 54">
            <a:extLst>
              <a:ext uri="{FF2B5EF4-FFF2-40B4-BE49-F238E27FC236}">
                <a16:creationId xmlns:a16="http://schemas.microsoft.com/office/drawing/2014/main" id="{3FA2C82F-6F02-4D1D-A5C6-8F65E8F50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785813"/>
            <a:ext cx="21717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9" name="Picture 55">
            <a:extLst>
              <a:ext uri="{FF2B5EF4-FFF2-40B4-BE49-F238E27FC236}">
                <a16:creationId xmlns:a16="http://schemas.microsoft.com/office/drawing/2014/main" id="{3045B892-54AD-4BF9-98E0-28D7A6741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785813"/>
            <a:ext cx="21717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Título">
            <a:extLst>
              <a:ext uri="{FF2B5EF4-FFF2-40B4-BE49-F238E27FC236}">
                <a16:creationId xmlns:a16="http://schemas.microsoft.com/office/drawing/2014/main" id="{5CC666F9-1324-4E93-AF33-BC8281800432}"/>
              </a:ext>
            </a:extLst>
          </p:cNvPr>
          <p:cNvSpPr>
            <a:spLocks noGrp="1"/>
          </p:cNvSpPr>
          <p:nvPr>
            <p:ph type="title"/>
          </p:nvPr>
        </p:nvSpPr>
        <p:spPr/>
        <p:txBody>
          <a:bodyPr/>
          <a:lstStyle/>
          <a:p>
            <a:r>
              <a:rPr lang="es-ES" altLang="es-CR"/>
              <a:t>Algoritmos de Grafos Dirigidos – </a:t>
            </a:r>
            <a:br>
              <a:rPr lang="es-ES" altLang="es-CR"/>
            </a:br>
            <a:r>
              <a:rPr lang="es-ES" altLang="es-CR"/>
              <a:t>Algoritmo de Dijkstra (cont.)</a:t>
            </a:r>
          </a:p>
        </p:txBody>
      </p:sp>
      <p:graphicFrame>
        <p:nvGraphicFramePr>
          <p:cNvPr id="6" name="5 Marcador de contenido">
            <a:extLst>
              <a:ext uri="{FF2B5EF4-FFF2-40B4-BE49-F238E27FC236}">
                <a16:creationId xmlns:a16="http://schemas.microsoft.com/office/drawing/2014/main" id="{C23998D2-9080-4E63-A0F1-A0847E61362A}"/>
              </a:ext>
            </a:extLst>
          </p:cNvPr>
          <p:cNvGraphicFramePr>
            <a:graphicFrameLocks noGrp="1"/>
          </p:cNvGraphicFramePr>
          <p:nvPr>
            <p:ph idx="1"/>
          </p:nvPr>
        </p:nvGraphicFramePr>
        <p:xfrm>
          <a:off x="838200" y="2900363"/>
          <a:ext cx="8305800" cy="2743200"/>
        </p:xfrm>
        <a:graphic>
          <a:graphicData uri="http://schemas.openxmlformats.org/drawingml/2006/table">
            <a:tbl>
              <a:tblPr firstRow="1" bandRow="1">
                <a:tableStyleId>{D27102A9-8310-4765-A935-A1911B00CA55}</a:tableStyleId>
              </a:tblPr>
              <a:tblGrid>
                <a:gridCol w="1376346">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928694">
                  <a:extLst>
                    <a:ext uri="{9D8B030D-6E8A-4147-A177-3AD203B41FA5}">
                      <a16:colId xmlns:a16="http://schemas.microsoft.com/office/drawing/2014/main" val="20002"/>
                    </a:ext>
                  </a:extLst>
                </a:gridCol>
                <a:gridCol w="1071562">
                  <a:extLst>
                    <a:ext uri="{9D8B030D-6E8A-4147-A177-3AD203B41FA5}">
                      <a16:colId xmlns:a16="http://schemas.microsoft.com/office/drawing/2014/main" val="20003"/>
                    </a:ext>
                  </a:extLst>
                </a:gridCol>
                <a:gridCol w="1071562">
                  <a:extLst>
                    <a:ext uri="{9D8B030D-6E8A-4147-A177-3AD203B41FA5}">
                      <a16:colId xmlns:a16="http://schemas.microsoft.com/office/drawing/2014/main" val="20004"/>
                    </a:ext>
                  </a:extLst>
                </a:gridCol>
                <a:gridCol w="1071562">
                  <a:extLst>
                    <a:ext uri="{9D8B030D-6E8A-4147-A177-3AD203B41FA5}">
                      <a16:colId xmlns:a16="http://schemas.microsoft.com/office/drawing/2014/main" val="20005"/>
                    </a:ext>
                  </a:extLst>
                </a:gridCol>
                <a:gridCol w="1071562">
                  <a:extLst>
                    <a:ext uri="{9D8B030D-6E8A-4147-A177-3AD203B41FA5}">
                      <a16:colId xmlns:a16="http://schemas.microsoft.com/office/drawing/2014/main" val="20006"/>
                    </a:ext>
                  </a:extLst>
                </a:gridCol>
              </a:tblGrid>
              <a:tr h="370840">
                <a:tc>
                  <a:txBody>
                    <a:bodyPr/>
                    <a:lstStyle/>
                    <a:p>
                      <a:pPr algn="ctr"/>
                      <a:r>
                        <a:rPr lang="es-ES_tradnl" sz="2400" dirty="0"/>
                        <a:t>Iteración</a:t>
                      </a:r>
                      <a:endParaRPr lang="es-ES" sz="2400" dirty="0"/>
                    </a:p>
                  </a:txBody>
                  <a:tcPr anchor="ctr"/>
                </a:tc>
                <a:tc>
                  <a:txBody>
                    <a:bodyPr/>
                    <a:lstStyle/>
                    <a:p>
                      <a:pPr algn="ctr"/>
                      <a:r>
                        <a:rPr lang="es-ES_tradnl" sz="2400" i="1" dirty="0"/>
                        <a:t>S</a:t>
                      </a:r>
                      <a:endParaRPr lang="es-ES" sz="2400" i="1" dirty="0"/>
                    </a:p>
                  </a:txBody>
                  <a:tcPr anchor="ctr"/>
                </a:tc>
                <a:tc>
                  <a:txBody>
                    <a:bodyPr/>
                    <a:lstStyle/>
                    <a:p>
                      <a:pPr algn="ctr"/>
                      <a:r>
                        <a:rPr lang="es-ES_tradnl" sz="2400" i="1" dirty="0"/>
                        <a:t>w</a:t>
                      </a:r>
                      <a:endParaRPr lang="es-ES" sz="2400" i="1" dirty="0"/>
                    </a:p>
                  </a:txBody>
                  <a:tcPr anchor="ctr"/>
                </a:tc>
                <a:tc>
                  <a:txBody>
                    <a:bodyPr/>
                    <a:lstStyle/>
                    <a:p>
                      <a:pPr algn="ctr"/>
                      <a:r>
                        <a:rPr lang="es-ES_tradnl" sz="2400" i="1" dirty="0"/>
                        <a:t>D</a:t>
                      </a:r>
                      <a:r>
                        <a:rPr lang="es-ES_tradnl" sz="2400" dirty="0"/>
                        <a:t>[2]</a:t>
                      </a:r>
                      <a:endParaRPr lang="es-ES" sz="2400" dirty="0"/>
                    </a:p>
                  </a:txBody>
                  <a:tcPr anchor="ctr"/>
                </a:tc>
                <a:tc>
                  <a:txBody>
                    <a:bodyPr/>
                    <a:lstStyle/>
                    <a:p>
                      <a:pPr algn="ctr"/>
                      <a:r>
                        <a:rPr lang="es-ES_tradnl" sz="2400" i="1" dirty="0"/>
                        <a:t>D</a:t>
                      </a:r>
                      <a:r>
                        <a:rPr lang="es-ES_tradnl" sz="2400" dirty="0"/>
                        <a:t>[3]</a:t>
                      </a:r>
                      <a:endParaRPr lang="es-ES" sz="2400" dirty="0"/>
                    </a:p>
                  </a:txBody>
                  <a:tcPr anchor="ctr"/>
                </a:tc>
                <a:tc>
                  <a:txBody>
                    <a:bodyPr/>
                    <a:lstStyle/>
                    <a:p>
                      <a:pPr algn="ctr"/>
                      <a:r>
                        <a:rPr lang="es-ES_tradnl" sz="2400" i="1" dirty="0"/>
                        <a:t>D</a:t>
                      </a:r>
                      <a:r>
                        <a:rPr lang="es-ES_tradnl" sz="2400" dirty="0"/>
                        <a:t>[4]</a:t>
                      </a:r>
                      <a:endParaRPr lang="es-ES" sz="2400" dirty="0"/>
                    </a:p>
                  </a:txBody>
                  <a:tcPr anchor="ctr"/>
                </a:tc>
                <a:tc>
                  <a:txBody>
                    <a:bodyPr/>
                    <a:lstStyle/>
                    <a:p>
                      <a:pPr algn="ctr"/>
                      <a:r>
                        <a:rPr lang="es-ES_tradnl" sz="2400" i="1" dirty="0"/>
                        <a:t>D</a:t>
                      </a:r>
                      <a:r>
                        <a:rPr lang="es-ES_tradnl" sz="2400" dirty="0"/>
                        <a:t>[5]</a:t>
                      </a:r>
                      <a:endParaRPr lang="es-ES" sz="2400" dirty="0"/>
                    </a:p>
                  </a:txBody>
                  <a:tcPr anchor="ctr"/>
                </a:tc>
                <a:extLst>
                  <a:ext uri="{0D108BD9-81ED-4DB2-BD59-A6C34878D82A}">
                    <a16:rowId xmlns:a16="http://schemas.microsoft.com/office/drawing/2014/main" val="10000"/>
                  </a:ext>
                </a:extLst>
              </a:tr>
              <a:tr h="370840">
                <a:tc>
                  <a:txBody>
                    <a:bodyPr/>
                    <a:lstStyle/>
                    <a:p>
                      <a:pPr algn="ctr"/>
                      <a:r>
                        <a:rPr lang="es-ES_tradnl" sz="2400" dirty="0"/>
                        <a:t>Inicial</a:t>
                      </a:r>
                      <a:endParaRPr lang="es-ES" sz="2400" dirty="0"/>
                    </a:p>
                  </a:txBody>
                  <a:tcPr anchor="ctr"/>
                </a:tc>
                <a:tc>
                  <a:txBody>
                    <a:bodyPr/>
                    <a:lstStyle/>
                    <a:p>
                      <a:pPr algn="ctr"/>
                      <a:r>
                        <a:rPr lang="es-ES_tradnl" sz="2400" dirty="0"/>
                        <a:t>{1}</a:t>
                      </a:r>
                      <a:endParaRPr lang="es-ES" sz="2400" dirty="0"/>
                    </a:p>
                  </a:txBody>
                  <a:tcPr anchor="ctr"/>
                </a:tc>
                <a:tc>
                  <a:txBody>
                    <a:bodyPr/>
                    <a:lstStyle/>
                    <a:p>
                      <a:pPr algn="ctr"/>
                      <a:r>
                        <a:rPr lang="es-ES_tradnl" sz="2400" dirty="0"/>
                        <a:t>---</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 sz="2400" dirty="0">
                          <a:sym typeface="Symbol"/>
                        </a:rPr>
                        <a:t></a:t>
                      </a:r>
                      <a:endParaRPr lang="es-ES" sz="2400" dirty="0"/>
                    </a:p>
                  </a:txBody>
                  <a:tcPr anchor="ctr"/>
                </a:tc>
                <a:tc>
                  <a:txBody>
                    <a:bodyPr/>
                    <a:lstStyle/>
                    <a:p>
                      <a:pPr algn="ctr"/>
                      <a:r>
                        <a:rPr lang="es-ES_tradnl" sz="2400" dirty="0"/>
                        <a:t>30</a:t>
                      </a:r>
                      <a:endParaRPr lang="es-ES" sz="2400" dirty="0"/>
                    </a:p>
                  </a:txBody>
                  <a:tcPr anchor="ctr"/>
                </a:tc>
                <a:tc>
                  <a:txBody>
                    <a:bodyPr/>
                    <a:lstStyle/>
                    <a:p>
                      <a:pPr algn="ctr"/>
                      <a:r>
                        <a:rPr lang="es-ES_tradnl" sz="2400" dirty="0"/>
                        <a:t>100</a:t>
                      </a:r>
                      <a:endParaRPr lang="es-ES" sz="2400" dirty="0"/>
                    </a:p>
                  </a:txBody>
                  <a:tcPr anchor="ctr"/>
                </a:tc>
                <a:extLst>
                  <a:ext uri="{0D108BD9-81ED-4DB2-BD59-A6C34878D82A}">
                    <a16:rowId xmlns:a16="http://schemas.microsoft.com/office/drawing/2014/main" val="10001"/>
                  </a:ext>
                </a:extLst>
              </a:tr>
              <a:tr h="370840">
                <a:tc>
                  <a:txBody>
                    <a:bodyPr/>
                    <a:lstStyle/>
                    <a:p>
                      <a:pPr algn="ctr"/>
                      <a:r>
                        <a:rPr lang="es-ES_tradnl" sz="2400" dirty="0"/>
                        <a:t>1</a:t>
                      </a:r>
                      <a:endParaRPr lang="es-ES" sz="2400" dirty="0"/>
                    </a:p>
                  </a:txBody>
                  <a:tcPr anchor="ctr"/>
                </a:tc>
                <a:tc>
                  <a:txBody>
                    <a:bodyPr/>
                    <a:lstStyle/>
                    <a:p>
                      <a:pPr algn="ctr"/>
                      <a:r>
                        <a:rPr lang="es-ES_tradnl" sz="2400" dirty="0"/>
                        <a:t>{1,2}</a:t>
                      </a:r>
                      <a:endParaRPr lang="es-ES" sz="2400" dirty="0"/>
                    </a:p>
                  </a:txBody>
                  <a:tcPr anchor="ctr"/>
                </a:tc>
                <a:tc>
                  <a:txBody>
                    <a:bodyPr/>
                    <a:lstStyle/>
                    <a:p>
                      <a:pPr algn="ctr"/>
                      <a:r>
                        <a:rPr lang="es-ES_tradnl" sz="2400" dirty="0"/>
                        <a:t>2</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_tradnl" sz="2400" u="sng" dirty="0"/>
                        <a:t>60</a:t>
                      </a:r>
                      <a:endParaRPr lang="es-ES" sz="2400" u="sng" dirty="0"/>
                    </a:p>
                  </a:txBody>
                  <a:tcPr anchor="ctr"/>
                </a:tc>
                <a:tc>
                  <a:txBody>
                    <a:bodyPr/>
                    <a:lstStyle/>
                    <a:p>
                      <a:pPr algn="ctr"/>
                      <a:r>
                        <a:rPr lang="es-ES_tradnl" sz="2400" dirty="0"/>
                        <a:t>30</a:t>
                      </a:r>
                      <a:endParaRPr lang="es-ES" sz="2400" dirty="0"/>
                    </a:p>
                  </a:txBody>
                  <a:tcPr anchor="ctr"/>
                </a:tc>
                <a:tc>
                  <a:txBody>
                    <a:bodyPr/>
                    <a:lstStyle/>
                    <a:p>
                      <a:pPr algn="ctr"/>
                      <a:r>
                        <a:rPr lang="es-ES_tradnl" sz="2400" dirty="0"/>
                        <a:t>100</a:t>
                      </a:r>
                      <a:endParaRPr lang="es-ES" sz="2400" dirty="0"/>
                    </a:p>
                  </a:txBody>
                  <a:tcPr anchor="ctr"/>
                </a:tc>
                <a:extLst>
                  <a:ext uri="{0D108BD9-81ED-4DB2-BD59-A6C34878D82A}">
                    <a16:rowId xmlns:a16="http://schemas.microsoft.com/office/drawing/2014/main" val="10002"/>
                  </a:ext>
                </a:extLst>
              </a:tr>
              <a:tr h="370840">
                <a:tc>
                  <a:txBody>
                    <a:bodyPr/>
                    <a:lstStyle/>
                    <a:p>
                      <a:pPr algn="ctr"/>
                      <a:r>
                        <a:rPr lang="es-ES_tradnl" sz="2400" dirty="0"/>
                        <a:t>2</a:t>
                      </a:r>
                      <a:endParaRPr lang="es-ES" sz="2400" dirty="0"/>
                    </a:p>
                  </a:txBody>
                  <a:tcPr anchor="ctr"/>
                </a:tc>
                <a:tc>
                  <a:txBody>
                    <a:bodyPr/>
                    <a:lstStyle/>
                    <a:p>
                      <a:pPr algn="ctr"/>
                      <a:r>
                        <a:rPr lang="es-ES_tradnl" sz="2400" dirty="0"/>
                        <a:t>{1,2,4}</a:t>
                      </a:r>
                      <a:endParaRPr lang="es-ES" sz="2400" dirty="0"/>
                    </a:p>
                  </a:txBody>
                  <a:tcPr anchor="ctr"/>
                </a:tc>
                <a:tc>
                  <a:txBody>
                    <a:bodyPr/>
                    <a:lstStyle/>
                    <a:p>
                      <a:pPr algn="ctr"/>
                      <a:r>
                        <a:rPr lang="es-ES_tradnl" sz="2400" dirty="0"/>
                        <a:t>4</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_tradnl" sz="2400" u="sng" dirty="0"/>
                        <a:t>50</a:t>
                      </a:r>
                      <a:endParaRPr lang="es-ES" sz="2400" u="sng" dirty="0"/>
                    </a:p>
                  </a:txBody>
                  <a:tcPr anchor="ctr"/>
                </a:tc>
                <a:tc>
                  <a:txBody>
                    <a:bodyPr/>
                    <a:lstStyle/>
                    <a:p>
                      <a:pPr algn="ctr"/>
                      <a:r>
                        <a:rPr lang="es-ES_tradnl" sz="2400" dirty="0"/>
                        <a:t>30</a:t>
                      </a:r>
                      <a:endParaRPr lang="es-ES" sz="2400" dirty="0"/>
                    </a:p>
                  </a:txBody>
                  <a:tcPr anchor="ctr"/>
                </a:tc>
                <a:tc>
                  <a:txBody>
                    <a:bodyPr/>
                    <a:lstStyle/>
                    <a:p>
                      <a:pPr algn="ctr"/>
                      <a:r>
                        <a:rPr lang="es-ES_tradnl" sz="2400" u="sng" dirty="0"/>
                        <a:t>90</a:t>
                      </a:r>
                      <a:endParaRPr lang="es-ES" sz="2400" u="sng" dirty="0"/>
                    </a:p>
                  </a:txBody>
                  <a:tcPr anchor="ctr"/>
                </a:tc>
                <a:extLst>
                  <a:ext uri="{0D108BD9-81ED-4DB2-BD59-A6C34878D82A}">
                    <a16:rowId xmlns:a16="http://schemas.microsoft.com/office/drawing/2014/main" val="10003"/>
                  </a:ext>
                </a:extLst>
              </a:tr>
              <a:tr h="370840">
                <a:tc>
                  <a:txBody>
                    <a:bodyPr/>
                    <a:lstStyle/>
                    <a:p>
                      <a:pPr algn="ctr"/>
                      <a:r>
                        <a:rPr lang="es-ES_tradnl" sz="2400" dirty="0"/>
                        <a:t>3</a:t>
                      </a: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400" dirty="0"/>
                        <a:t>{1,2,4,3}</a:t>
                      </a:r>
                      <a:endParaRPr lang="es-ES" sz="2400" dirty="0"/>
                    </a:p>
                  </a:txBody>
                  <a:tcPr anchor="ctr"/>
                </a:tc>
                <a:tc>
                  <a:txBody>
                    <a:bodyPr/>
                    <a:lstStyle/>
                    <a:p>
                      <a:pPr algn="ctr"/>
                      <a:r>
                        <a:rPr lang="es-ES_tradnl" sz="2400" dirty="0"/>
                        <a:t>3</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_tradnl" sz="2400" dirty="0"/>
                        <a:t>50</a:t>
                      </a:r>
                      <a:endParaRPr lang="es-ES" sz="2400" dirty="0"/>
                    </a:p>
                  </a:txBody>
                  <a:tcPr anchor="ctr"/>
                </a:tc>
                <a:tc>
                  <a:txBody>
                    <a:bodyPr/>
                    <a:lstStyle/>
                    <a:p>
                      <a:pPr algn="ctr"/>
                      <a:r>
                        <a:rPr lang="es-ES_tradnl" sz="2400" dirty="0"/>
                        <a:t>30</a:t>
                      </a:r>
                      <a:endParaRPr lang="es-ES" sz="2400" dirty="0"/>
                    </a:p>
                  </a:txBody>
                  <a:tcPr anchor="ctr"/>
                </a:tc>
                <a:tc>
                  <a:txBody>
                    <a:bodyPr/>
                    <a:lstStyle/>
                    <a:p>
                      <a:pPr algn="ctr"/>
                      <a:r>
                        <a:rPr lang="es-ES_tradnl" sz="2400" u="sng" dirty="0"/>
                        <a:t>60</a:t>
                      </a:r>
                      <a:endParaRPr lang="es-ES" sz="2400" u="sng" dirty="0"/>
                    </a:p>
                  </a:txBody>
                  <a:tcPr anchor="ctr"/>
                </a:tc>
                <a:extLst>
                  <a:ext uri="{0D108BD9-81ED-4DB2-BD59-A6C34878D82A}">
                    <a16:rowId xmlns:a16="http://schemas.microsoft.com/office/drawing/2014/main" val="10004"/>
                  </a:ext>
                </a:extLst>
              </a:tr>
              <a:tr h="370840">
                <a:tc>
                  <a:txBody>
                    <a:bodyPr/>
                    <a:lstStyle/>
                    <a:p>
                      <a:pPr algn="ct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tc>
                  <a:txBody>
                    <a:bodyPr/>
                    <a:lstStyle/>
                    <a:p>
                      <a:pPr algn="ctr"/>
                      <a:endParaRPr lang="es-ES" sz="2400" dirty="0"/>
                    </a:p>
                  </a:txBody>
                  <a:tcPr anchor="ctr"/>
                </a:tc>
                <a:extLst>
                  <a:ext uri="{0D108BD9-81ED-4DB2-BD59-A6C34878D82A}">
                    <a16:rowId xmlns:a16="http://schemas.microsoft.com/office/drawing/2014/main" val="10005"/>
                  </a:ext>
                </a:extLst>
              </a:tr>
            </a:tbl>
          </a:graphicData>
        </a:graphic>
      </p:graphicFrame>
      <p:sp>
        <p:nvSpPr>
          <p:cNvPr id="110641" name="3 Marcador de número de diapositiva">
            <a:extLst>
              <a:ext uri="{FF2B5EF4-FFF2-40B4-BE49-F238E27FC236}">
                <a16:creationId xmlns:a16="http://schemas.microsoft.com/office/drawing/2014/main" id="{D969B51A-C86E-40DC-9863-4E945EC6470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5A4B1E8-C3A1-44E1-8536-A698A7027058}" type="slidenum">
              <a:rPr lang="es-ES" altLang="es-CR" sz="2000" smtClean="0">
                <a:solidFill>
                  <a:schemeClr val="tx2"/>
                </a:solidFill>
              </a:rPr>
              <a:pPr>
                <a:spcBef>
                  <a:spcPct val="0"/>
                </a:spcBef>
                <a:buClrTx/>
                <a:buSzTx/>
                <a:buFontTx/>
                <a:buNone/>
              </a:pPr>
              <a:t>109</a:t>
            </a:fld>
            <a:endParaRPr lang="es-ES" altLang="es-CR" sz="2000">
              <a:solidFill>
                <a:schemeClr val="tx2"/>
              </a:solidFill>
            </a:endParaRPr>
          </a:p>
        </p:txBody>
      </p:sp>
      <p:pic>
        <p:nvPicPr>
          <p:cNvPr id="110642" name="Picture 53">
            <a:extLst>
              <a:ext uri="{FF2B5EF4-FFF2-40B4-BE49-F238E27FC236}">
                <a16:creationId xmlns:a16="http://schemas.microsoft.com/office/drawing/2014/main" id="{2D990E74-4040-489E-8723-DFA52DF3A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785813"/>
            <a:ext cx="21717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2" name="Picture 54">
            <a:extLst>
              <a:ext uri="{FF2B5EF4-FFF2-40B4-BE49-F238E27FC236}">
                <a16:creationId xmlns:a16="http://schemas.microsoft.com/office/drawing/2014/main" id="{690F85FA-434C-44B6-8EF9-8BAA2FA4C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785813"/>
            <a:ext cx="21717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DEBB-078A-4D6B-A4E6-CEB3C39F28A8}"/>
              </a:ext>
            </a:extLst>
          </p:cNvPr>
          <p:cNvSpPr>
            <a:spLocks noGrp="1"/>
          </p:cNvSpPr>
          <p:nvPr>
            <p:ph type="title"/>
          </p:nvPr>
        </p:nvSpPr>
        <p:spPr>
          <a:xfrm>
            <a:off x="838200" y="533400"/>
            <a:ext cx="8305800" cy="1371600"/>
          </a:xfrm>
        </p:spPr>
        <p:txBody>
          <a:bodyPr/>
          <a:lstStyle/>
          <a:p>
            <a:r>
              <a:rPr lang="es-CR" altLang="es-CR" dirty="0"/>
              <a:t>Grafos Dirigidos (cont.)</a:t>
            </a:r>
            <a:endParaRPr lang="es-CR" dirty="0"/>
          </a:p>
        </p:txBody>
      </p:sp>
      <p:sp>
        <p:nvSpPr>
          <p:cNvPr id="3" name="Content Placeholder 2">
            <a:extLst>
              <a:ext uri="{FF2B5EF4-FFF2-40B4-BE49-F238E27FC236}">
                <a16:creationId xmlns:a16="http://schemas.microsoft.com/office/drawing/2014/main" id="{E798D7F3-C0F4-43AE-8E7C-4F7F23D1B324}"/>
              </a:ext>
            </a:extLst>
          </p:cNvPr>
          <p:cNvSpPr>
            <a:spLocks noGrp="1"/>
          </p:cNvSpPr>
          <p:nvPr>
            <p:ph idx="1"/>
          </p:nvPr>
        </p:nvSpPr>
        <p:spPr/>
        <p:txBody>
          <a:bodyPr/>
          <a:lstStyle/>
          <a:p>
            <a:r>
              <a:rPr lang="es-CR" dirty="0"/>
              <a:t>Cuando un arco es un par ordenado de vértices idénticos se llama </a:t>
            </a:r>
            <a:r>
              <a:rPr lang="es-CR" b="1" dirty="0"/>
              <a:t>lazo</a:t>
            </a:r>
            <a:r>
              <a:rPr lang="es-CR" dirty="0"/>
              <a:t>,</a:t>
            </a:r>
            <a:r>
              <a:rPr lang="es-CR" b="1" dirty="0"/>
              <a:t> bucle </a:t>
            </a:r>
            <a:r>
              <a:rPr lang="es-CR" dirty="0"/>
              <a:t>o</a:t>
            </a:r>
            <a:r>
              <a:rPr lang="es-CR" b="1" dirty="0"/>
              <a:t> arco cíclico</a:t>
            </a:r>
            <a:r>
              <a:rPr lang="es-CR" dirty="0"/>
              <a:t>, arco que une un vértice consigo mismo.</a:t>
            </a:r>
          </a:p>
          <a:p>
            <a:pPr lvl="1" eaLnBrk="1" hangingPunct="1"/>
            <a:r>
              <a:rPr lang="es-ES_tradnl" altLang="es-CR" dirty="0">
                <a:cs typeface="Times New Roman" panose="02020603050405020304" pitchFamily="18" charset="0"/>
              </a:rPr>
              <a:t>El lazo (</a:t>
            </a:r>
            <a:r>
              <a:rPr lang="es-ES_tradnl" altLang="es-CR" i="1" dirty="0" err="1">
                <a:cs typeface="Times New Roman" panose="02020603050405020304" pitchFamily="18" charset="0"/>
              </a:rPr>
              <a:t>v</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v</a:t>
            </a:r>
            <a:r>
              <a:rPr lang="es-ES_tradnl" altLang="es-CR" dirty="0">
                <a:cs typeface="Times New Roman" panose="02020603050405020304" pitchFamily="18" charset="0"/>
              </a:rPr>
              <a:t>) se expresa a menudo como </a:t>
            </a:r>
            <a:r>
              <a:rPr lang="es-ES_tradnl" altLang="es-CR" i="1" dirty="0">
                <a:cs typeface="Times New Roman" panose="02020603050405020304" pitchFamily="18" charset="0"/>
              </a:rPr>
              <a:t>v</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dirty="0">
                <a:cs typeface="Times New Roman" panose="02020603050405020304" pitchFamily="18" charset="0"/>
              </a:rPr>
              <a:t>, y se representa como:</a:t>
            </a:r>
          </a:p>
          <a:p>
            <a:pPr lvl="1" eaLnBrk="1" hangingPunct="1"/>
            <a:endParaRPr lang="es-ES_tradnl" altLang="es-CR" dirty="0">
              <a:cs typeface="Times New Roman" panose="02020603050405020304" pitchFamily="18" charset="0"/>
            </a:endParaRPr>
          </a:p>
          <a:p>
            <a:pPr lvl="1" eaLnBrk="1" hangingPunct="1"/>
            <a:r>
              <a:rPr lang="es-ES_tradnl" altLang="es-CR" dirty="0">
                <a:cs typeface="Times New Roman" panose="02020603050405020304" pitchFamily="18" charset="0"/>
              </a:rPr>
              <a:t>Se dice que el arco </a:t>
            </a:r>
            <a:r>
              <a:rPr lang="es-ES_tradnl" altLang="es-CR" i="1" dirty="0">
                <a:cs typeface="Times New Roman" panose="02020603050405020304" pitchFamily="18" charset="0"/>
              </a:rPr>
              <a:t>v</a:t>
            </a:r>
            <a:r>
              <a:rPr lang="es-ES_tradnl" altLang="es-CR" dirty="0">
                <a:cs typeface="Times New Roman" panose="02020603050405020304" pitchFamily="18" charset="0"/>
              </a:rPr>
              <a:t> → </a:t>
            </a:r>
            <a:r>
              <a:rPr lang="es-ES_tradnl" altLang="es-CR" i="1" dirty="0">
                <a:cs typeface="Times New Roman" panose="02020603050405020304" pitchFamily="18" charset="0"/>
              </a:rPr>
              <a:t>v </a:t>
            </a:r>
            <a:r>
              <a:rPr lang="es-ES_tradnl" altLang="es-CR" dirty="0">
                <a:cs typeface="Times New Roman" panose="02020603050405020304" pitchFamily="18" charset="0"/>
              </a:rPr>
              <a:t>va de </a:t>
            </a:r>
            <a:r>
              <a:rPr lang="es-ES_tradnl" altLang="es-CR" i="1" dirty="0">
                <a:cs typeface="Times New Roman" panose="02020603050405020304" pitchFamily="18" charset="0"/>
              </a:rPr>
              <a:t>v</a:t>
            </a:r>
            <a:r>
              <a:rPr lang="es-ES_tradnl" altLang="es-CR" dirty="0">
                <a:cs typeface="Times New Roman" panose="02020603050405020304" pitchFamily="18" charset="0"/>
              </a:rPr>
              <a:t> a </a:t>
            </a:r>
            <a:r>
              <a:rPr lang="es-ES_tradnl" altLang="es-CR" i="1" dirty="0">
                <a:cs typeface="Times New Roman" panose="02020603050405020304" pitchFamily="18" charset="0"/>
              </a:rPr>
              <a:t>v</a:t>
            </a:r>
            <a:r>
              <a:rPr lang="es-ES_tradnl" altLang="es-CR" dirty="0">
                <a:cs typeface="Times New Roman" panose="02020603050405020304" pitchFamily="18" charset="0"/>
              </a:rPr>
              <a:t>, y que </a:t>
            </a:r>
            <a:r>
              <a:rPr lang="es-ES_tradnl" altLang="es-CR" b="1" i="1" dirty="0">
                <a:cs typeface="Times New Roman" panose="02020603050405020304" pitchFamily="18" charset="0"/>
              </a:rPr>
              <a:t>v</a:t>
            </a:r>
            <a:r>
              <a:rPr lang="es-ES_tradnl" altLang="es-CR" b="1" dirty="0">
                <a:cs typeface="Times New Roman" panose="02020603050405020304" pitchFamily="18" charset="0"/>
              </a:rPr>
              <a:t> es adyacente a </a:t>
            </a:r>
            <a:r>
              <a:rPr lang="es-ES_tradnl" altLang="es-CR" b="1" i="1" dirty="0">
                <a:cs typeface="Times New Roman" panose="02020603050405020304" pitchFamily="18" charset="0"/>
              </a:rPr>
              <a:t>v</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Se dice que el arco </a:t>
            </a:r>
            <a:r>
              <a:rPr lang="es-ES_tradnl" altLang="es-CR" b="1" i="1" dirty="0">
                <a:cs typeface="Times New Roman" panose="02020603050405020304" pitchFamily="18" charset="0"/>
              </a:rPr>
              <a:t>v</a:t>
            </a:r>
            <a:r>
              <a:rPr lang="es-ES_tradnl" altLang="es-CR" b="1" dirty="0">
                <a:cs typeface="Times New Roman" panose="02020603050405020304" pitchFamily="18" charset="0"/>
              </a:rPr>
              <a:t> → </a:t>
            </a:r>
            <a:r>
              <a:rPr lang="es-ES_tradnl" altLang="es-CR" b="1" i="1" dirty="0">
                <a:cs typeface="Times New Roman" panose="02020603050405020304" pitchFamily="18" charset="0"/>
              </a:rPr>
              <a:t>v </a:t>
            </a:r>
            <a:r>
              <a:rPr lang="es-ES_tradnl" altLang="es-CR" b="1" dirty="0">
                <a:cs typeface="Times New Roman" panose="02020603050405020304" pitchFamily="18" charset="0"/>
              </a:rPr>
              <a:t>es incidente en el vértice </a:t>
            </a:r>
            <a:r>
              <a:rPr lang="es-ES_tradnl" altLang="es-CR" b="1" i="1" dirty="0">
                <a:cs typeface="Times New Roman" panose="02020603050405020304" pitchFamily="18" charset="0"/>
              </a:rPr>
              <a:t>v</a:t>
            </a:r>
            <a:r>
              <a:rPr lang="es-ES_tradnl" altLang="es-CR" dirty="0">
                <a:cs typeface="Times New Roman" panose="02020603050405020304" pitchFamily="18" charset="0"/>
              </a:rPr>
              <a:t>.</a:t>
            </a:r>
          </a:p>
          <a:p>
            <a:pPr eaLnBrk="1" hangingPunct="1"/>
            <a:endParaRPr lang="es-ES" altLang="es-CR"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CB06AFA-D8FA-423F-9F54-797DF0D5E685}"/>
              </a:ext>
            </a:extLst>
          </p:cNvPr>
          <p:cNvSpPr>
            <a:spLocks noGrp="1"/>
          </p:cNvSpPr>
          <p:nvPr>
            <p:ph type="sldNum" sz="quarter" idx="10"/>
          </p:nvPr>
        </p:nvSpPr>
        <p:spPr/>
        <p:txBody>
          <a:bodyPr/>
          <a:lstStyle/>
          <a:p>
            <a:pPr>
              <a:defRPr/>
            </a:pPr>
            <a:fld id="{366B73C9-ECB3-4789-B1A3-0F14CF7B4A85}" type="slidenum">
              <a:rPr lang="es-ES" altLang="es-CR" smtClean="0"/>
              <a:pPr>
                <a:defRPr/>
              </a:pPr>
              <a:t>11</a:t>
            </a:fld>
            <a:endParaRPr lang="es-ES" altLang="es-CR"/>
          </a:p>
        </p:txBody>
      </p:sp>
      <p:pic>
        <p:nvPicPr>
          <p:cNvPr id="6" name="Picture 5">
            <a:extLst>
              <a:ext uri="{FF2B5EF4-FFF2-40B4-BE49-F238E27FC236}">
                <a16:creationId xmlns:a16="http://schemas.microsoft.com/office/drawing/2014/main" id="{5C810CD2-6996-4746-BD90-DE1D7BE13BB3}"/>
              </a:ext>
            </a:extLst>
          </p:cNvPr>
          <p:cNvPicPr>
            <a:picLocks noChangeAspect="1"/>
          </p:cNvPicPr>
          <p:nvPr/>
        </p:nvPicPr>
        <p:blipFill>
          <a:blip r:embed="rId2"/>
          <a:stretch>
            <a:fillRect/>
          </a:stretch>
        </p:blipFill>
        <p:spPr>
          <a:xfrm>
            <a:off x="4199105" y="3681905"/>
            <a:ext cx="745790" cy="611191"/>
          </a:xfrm>
          <a:prstGeom prst="rect">
            <a:avLst/>
          </a:prstGeom>
        </p:spPr>
      </p:pic>
    </p:spTree>
    <p:extLst>
      <p:ext uri="{BB962C8B-B14F-4D97-AF65-F5344CB8AC3E}">
        <p14:creationId xmlns:p14="http://schemas.microsoft.com/office/powerpoint/2010/main" val="29683201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Título">
            <a:extLst>
              <a:ext uri="{FF2B5EF4-FFF2-40B4-BE49-F238E27FC236}">
                <a16:creationId xmlns:a16="http://schemas.microsoft.com/office/drawing/2014/main" id="{EF4A1B81-758E-4FFA-A124-C76216DF8077}"/>
              </a:ext>
            </a:extLst>
          </p:cNvPr>
          <p:cNvSpPr>
            <a:spLocks noGrp="1"/>
          </p:cNvSpPr>
          <p:nvPr>
            <p:ph type="title"/>
          </p:nvPr>
        </p:nvSpPr>
        <p:spPr/>
        <p:txBody>
          <a:bodyPr/>
          <a:lstStyle/>
          <a:p>
            <a:r>
              <a:rPr lang="es-ES" altLang="es-CR"/>
              <a:t>Algoritmos de Grafos Dirigidos – </a:t>
            </a:r>
            <a:br>
              <a:rPr lang="es-ES" altLang="es-CR"/>
            </a:br>
            <a:r>
              <a:rPr lang="es-ES" altLang="es-CR"/>
              <a:t>Algoritmo de Dijkstra (cont.)</a:t>
            </a:r>
          </a:p>
        </p:txBody>
      </p:sp>
      <p:graphicFrame>
        <p:nvGraphicFramePr>
          <p:cNvPr id="6" name="5 Marcador de contenido">
            <a:extLst>
              <a:ext uri="{FF2B5EF4-FFF2-40B4-BE49-F238E27FC236}">
                <a16:creationId xmlns:a16="http://schemas.microsoft.com/office/drawing/2014/main" id="{DA99EACB-5AF9-45ED-938A-C6A79ABF302E}"/>
              </a:ext>
            </a:extLst>
          </p:cNvPr>
          <p:cNvGraphicFramePr>
            <a:graphicFrameLocks noGrp="1"/>
          </p:cNvGraphicFramePr>
          <p:nvPr>
            <p:ph idx="1"/>
          </p:nvPr>
        </p:nvGraphicFramePr>
        <p:xfrm>
          <a:off x="838200" y="2900363"/>
          <a:ext cx="8305800" cy="2743200"/>
        </p:xfrm>
        <a:graphic>
          <a:graphicData uri="http://schemas.openxmlformats.org/drawingml/2006/table">
            <a:tbl>
              <a:tblPr firstRow="1" bandRow="1">
                <a:tableStyleId>{D27102A9-8310-4765-A935-A1911B00CA55}</a:tableStyleId>
              </a:tblPr>
              <a:tblGrid>
                <a:gridCol w="1376346">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928694">
                  <a:extLst>
                    <a:ext uri="{9D8B030D-6E8A-4147-A177-3AD203B41FA5}">
                      <a16:colId xmlns:a16="http://schemas.microsoft.com/office/drawing/2014/main" val="20002"/>
                    </a:ext>
                  </a:extLst>
                </a:gridCol>
                <a:gridCol w="1071562">
                  <a:extLst>
                    <a:ext uri="{9D8B030D-6E8A-4147-A177-3AD203B41FA5}">
                      <a16:colId xmlns:a16="http://schemas.microsoft.com/office/drawing/2014/main" val="20003"/>
                    </a:ext>
                  </a:extLst>
                </a:gridCol>
                <a:gridCol w="1071562">
                  <a:extLst>
                    <a:ext uri="{9D8B030D-6E8A-4147-A177-3AD203B41FA5}">
                      <a16:colId xmlns:a16="http://schemas.microsoft.com/office/drawing/2014/main" val="20004"/>
                    </a:ext>
                  </a:extLst>
                </a:gridCol>
                <a:gridCol w="1071562">
                  <a:extLst>
                    <a:ext uri="{9D8B030D-6E8A-4147-A177-3AD203B41FA5}">
                      <a16:colId xmlns:a16="http://schemas.microsoft.com/office/drawing/2014/main" val="20005"/>
                    </a:ext>
                  </a:extLst>
                </a:gridCol>
                <a:gridCol w="1071562">
                  <a:extLst>
                    <a:ext uri="{9D8B030D-6E8A-4147-A177-3AD203B41FA5}">
                      <a16:colId xmlns:a16="http://schemas.microsoft.com/office/drawing/2014/main" val="20006"/>
                    </a:ext>
                  </a:extLst>
                </a:gridCol>
              </a:tblGrid>
              <a:tr h="370840">
                <a:tc>
                  <a:txBody>
                    <a:bodyPr/>
                    <a:lstStyle/>
                    <a:p>
                      <a:pPr algn="ctr"/>
                      <a:r>
                        <a:rPr lang="es-ES_tradnl" sz="2400" dirty="0"/>
                        <a:t>Iteración</a:t>
                      </a:r>
                      <a:endParaRPr lang="es-ES" sz="2400" dirty="0"/>
                    </a:p>
                  </a:txBody>
                  <a:tcPr anchor="ctr"/>
                </a:tc>
                <a:tc>
                  <a:txBody>
                    <a:bodyPr/>
                    <a:lstStyle/>
                    <a:p>
                      <a:pPr algn="ctr"/>
                      <a:r>
                        <a:rPr lang="es-ES_tradnl" sz="2400" i="1" dirty="0"/>
                        <a:t>S</a:t>
                      </a:r>
                      <a:endParaRPr lang="es-ES" sz="2400" i="1" dirty="0"/>
                    </a:p>
                  </a:txBody>
                  <a:tcPr anchor="ctr"/>
                </a:tc>
                <a:tc>
                  <a:txBody>
                    <a:bodyPr/>
                    <a:lstStyle/>
                    <a:p>
                      <a:pPr algn="ctr"/>
                      <a:r>
                        <a:rPr lang="es-ES_tradnl" sz="2400" i="1" dirty="0"/>
                        <a:t>w</a:t>
                      </a:r>
                      <a:endParaRPr lang="es-ES" sz="2400" i="1" dirty="0"/>
                    </a:p>
                  </a:txBody>
                  <a:tcPr anchor="ctr"/>
                </a:tc>
                <a:tc>
                  <a:txBody>
                    <a:bodyPr/>
                    <a:lstStyle/>
                    <a:p>
                      <a:pPr algn="ctr"/>
                      <a:r>
                        <a:rPr lang="es-ES_tradnl" sz="2400" i="1" dirty="0"/>
                        <a:t>D</a:t>
                      </a:r>
                      <a:r>
                        <a:rPr lang="es-ES_tradnl" sz="2400" dirty="0"/>
                        <a:t>[2]</a:t>
                      </a:r>
                      <a:endParaRPr lang="es-ES" sz="2400" dirty="0"/>
                    </a:p>
                  </a:txBody>
                  <a:tcPr anchor="ctr"/>
                </a:tc>
                <a:tc>
                  <a:txBody>
                    <a:bodyPr/>
                    <a:lstStyle/>
                    <a:p>
                      <a:pPr algn="ctr"/>
                      <a:r>
                        <a:rPr lang="es-ES_tradnl" sz="2400" i="1" dirty="0"/>
                        <a:t>D</a:t>
                      </a:r>
                      <a:r>
                        <a:rPr lang="es-ES_tradnl" sz="2400" dirty="0"/>
                        <a:t>[3]</a:t>
                      </a:r>
                      <a:endParaRPr lang="es-ES" sz="2400" dirty="0"/>
                    </a:p>
                  </a:txBody>
                  <a:tcPr anchor="ctr"/>
                </a:tc>
                <a:tc>
                  <a:txBody>
                    <a:bodyPr/>
                    <a:lstStyle/>
                    <a:p>
                      <a:pPr algn="ctr"/>
                      <a:r>
                        <a:rPr lang="es-ES_tradnl" sz="2400" i="1" dirty="0"/>
                        <a:t>D</a:t>
                      </a:r>
                      <a:r>
                        <a:rPr lang="es-ES_tradnl" sz="2400" dirty="0"/>
                        <a:t>[4]</a:t>
                      </a:r>
                      <a:endParaRPr lang="es-ES" sz="2400" dirty="0"/>
                    </a:p>
                  </a:txBody>
                  <a:tcPr anchor="ctr"/>
                </a:tc>
                <a:tc>
                  <a:txBody>
                    <a:bodyPr/>
                    <a:lstStyle/>
                    <a:p>
                      <a:pPr algn="ctr"/>
                      <a:r>
                        <a:rPr lang="es-ES_tradnl" sz="2400" i="1" dirty="0"/>
                        <a:t>D</a:t>
                      </a:r>
                      <a:r>
                        <a:rPr lang="es-ES_tradnl" sz="2400" dirty="0"/>
                        <a:t>[5]</a:t>
                      </a:r>
                      <a:endParaRPr lang="es-ES" sz="2400" dirty="0"/>
                    </a:p>
                  </a:txBody>
                  <a:tcPr anchor="ctr"/>
                </a:tc>
                <a:extLst>
                  <a:ext uri="{0D108BD9-81ED-4DB2-BD59-A6C34878D82A}">
                    <a16:rowId xmlns:a16="http://schemas.microsoft.com/office/drawing/2014/main" val="10000"/>
                  </a:ext>
                </a:extLst>
              </a:tr>
              <a:tr h="370840">
                <a:tc>
                  <a:txBody>
                    <a:bodyPr/>
                    <a:lstStyle/>
                    <a:p>
                      <a:pPr algn="ctr"/>
                      <a:r>
                        <a:rPr lang="es-ES_tradnl" sz="2400" dirty="0"/>
                        <a:t>Inicial</a:t>
                      </a:r>
                      <a:endParaRPr lang="es-ES" sz="2400" dirty="0"/>
                    </a:p>
                  </a:txBody>
                  <a:tcPr anchor="ctr"/>
                </a:tc>
                <a:tc>
                  <a:txBody>
                    <a:bodyPr/>
                    <a:lstStyle/>
                    <a:p>
                      <a:pPr algn="ctr"/>
                      <a:r>
                        <a:rPr lang="es-ES_tradnl" sz="2400" dirty="0"/>
                        <a:t>{1}</a:t>
                      </a:r>
                      <a:endParaRPr lang="es-ES" sz="2400" dirty="0"/>
                    </a:p>
                  </a:txBody>
                  <a:tcPr anchor="ctr"/>
                </a:tc>
                <a:tc>
                  <a:txBody>
                    <a:bodyPr/>
                    <a:lstStyle/>
                    <a:p>
                      <a:pPr algn="ctr"/>
                      <a:r>
                        <a:rPr lang="es-ES_tradnl" sz="2400" dirty="0"/>
                        <a:t>---</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 sz="2400" dirty="0">
                          <a:sym typeface="Symbol"/>
                        </a:rPr>
                        <a:t></a:t>
                      </a:r>
                      <a:endParaRPr lang="es-ES" sz="2400" dirty="0"/>
                    </a:p>
                  </a:txBody>
                  <a:tcPr anchor="ctr"/>
                </a:tc>
                <a:tc>
                  <a:txBody>
                    <a:bodyPr/>
                    <a:lstStyle/>
                    <a:p>
                      <a:pPr algn="ctr"/>
                      <a:r>
                        <a:rPr lang="es-ES_tradnl" sz="2400" dirty="0"/>
                        <a:t>30</a:t>
                      </a:r>
                      <a:endParaRPr lang="es-ES" sz="2400" dirty="0"/>
                    </a:p>
                  </a:txBody>
                  <a:tcPr anchor="ctr"/>
                </a:tc>
                <a:tc>
                  <a:txBody>
                    <a:bodyPr/>
                    <a:lstStyle/>
                    <a:p>
                      <a:pPr algn="ctr"/>
                      <a:r>
                        <a:rPr lang="es-ES_tradnl" sz="2400" dirty="0"/>
                        <a:t>100</a:t>
                      </a:r>
                      <a:endParaRPr lang="es-ES" sz="2400" dirty="0"/>
                    </a:p>
                  </a:txBody>
                  <a:tcPr anchor="ctr"/>
                </a:tc>
                <a:extLst>
                  <a:ext uri="{0D108BD9-81ED-4DB2-BD59-A6C34878D82A}">
                    <a16:rowId xmlns:a16="http://schemas.microsoft.com/office/drawing/2014/main" val="10001"/>
                  </a:ext>
                </a:extLst>
              </a:tr>
              <a:tr h="370840">
                <a:tc>
                  <a:txBody>
                    <a:bodyPr/>
                    <a:lstStyle/>
                    <a:p>
                      <a:pPr algn="ctr"/>
                      <a:r>
                        <a:rPr lang="es-ES_tradnl" sz="2400" dirty="0"/>
                        <a:t>1</a:t>
                      </a:r>
                      <a:endParaRPr lang="es-ES" sz="2400" dirty="0"/>
                    </a:p>
                  </a:txBody>
                  <a:tcPr anchor="ctr"/>
                </a:tc>
                <a:tc>
                  <a:txBody>
                    <a:bodyPr/>
                    <a:lstStyle/>
                    <a:p>
                      <a:pPr algn="ctr"/>
                      <a:r>
                        <a:rPr lang="es-ES_tradnl" sz="2400" dirty="0"/>
                        <a:t>{1,2}</a:t>
                      </a:r>
                      <a:endParaRPr lang="es-ES" sz="2400" dirty="0"/>
                    </a:p>
                  </a:txBody>
                  <a:tcPr anchor="ctr"/>
                </a:tc>
                <a:tc>
                  <a:txBody>
                    <a:bodyPr/>
                    <a:lstStyle/>
                    <a:p>
                      <a:pPr algn="ctr"/>
                      <a:r>
                        <a:rPr lang="es-ES_tradnl" sz="2400" dirty="0"/>
                        <a:t>2</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_tradnl" sz="2400" u="sng" dirty="0"/>
                        <a:t>60</a:t>
                      </a:r>
                      <a:endParaRPr lang="es-ES" sz="2400" u="sng" dirty="0"/>
                    </a:p>
                  </a:txBody>
                  <a:tcPr anchor="ctr"/>
                </a:tc>
                <a:tc>
                  <a:txBody>
                    <a:bodyPr/>
                    <a:lstStyle/>
                    <a:p>
                      <a:pPr algn="ctr"/>
                      <a:r>
                        <a:rPr lang="es-ES_tradnl" sz="2400" dirty="0"/>
                        <a:t>30</a:t>
                      </a:r>
                      <a:endParaRPr lang="es-ES" sz="2400" dirty="0"/>
                    </a:p>
                  </a:txBody>
                  <a:tcPr anchor="ctr"/>
                </a:tc>
                <a:tc>
                  <a:txBody>
                    <a:bodyPr/>
                    <a:lstStyle/>
                    <a:p>
                      <a:pPr algn="ctr"/>
                      <a:r>
                        <a:rPr lang="es-ES_tradnl" sz="2400" dirty="0"/>
                        <a:t>100</a:t>
                      </a:r>
                      <a:endParaRPr lang="es-ES" sz="2400" dirty="0"/>
                    </a:p>
                  </a:txBody>
                  <a:tcPr anchor="ctr"/>
                </a:tc>
                <a:extLst>
                  <a:ext uri="{0D108BD9-81ED-4DB2-BD59-A6C34878D82A}">
                    <a16:rowId xmlns:a16="http://schemas.microsoft.com/office/drawing/2014/main" val="10002"/>
                  </a:ext>
                </a:extLst>
              </a:tr>
              <a:tr h="370840">
                <a:tc>
                  <a:txBody>
                    <a:bodyPr/>
                    <a:lstStyle/>
                    <a:p>
                      <a:pPr algn="ctr"/>
                      <a:r>
                        <a:rPr lang="es-ES_tradnl" sz="2400" dirty="0"/>
                        <a:t>2</a:t>
                      </a:r>
                      <a:endParaRPr lang="es-ES" sz="2400" dirty="0"/>
                    </a:p>
                  </a:txBody>
                  <a:tcPr anchor="ctr"/>
                </a:tc>
                <a:tc>
                  <a:txBody>
                    <a:bodyPr/>
                    <a:lstStyle/>
                    <a:p>
                      <a:pPr algn="ctr"/>
                      <a:r>
                        <a:rPr lang="es-ES_tradnl" sz="2400" dirty="0"/>
                        <a:t>{1,2,4}</a:t>
                      </a:r>
                      <a:endParaRPr lang="es-ES" sz="2400" dirty="0"/>
                    </a:p>
                  </a:txBody>
                  <a:tcPr anchor="ctr"/>
                </a:tc>
                <a:tc>
                  <a:txBody>
                    <a:bodyPr/>
                    <a:lstStyle/>
                    <a:p>
                      <a:pPr algn="ctr"/>
                      <a:r>
                        <a:rPr lang="es-ES_tradnl" sz="2400" dirty="0"/>
                        <a:t>4</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_tradnl" sz="2400" u="sng" dirty="0"/>
                        <a:t>50</a:t>
                      </a:r>
                      <a:endParaRPr lang="es-ES" sz="2400" u="sng" dirty="0"/>
                    </a:p>
                  </a:txBody>
                  <a:tcPr anchor="ctr"/>
                </a:tc>
                <a:tc>
                  <a:txBody>
                    <a:bodyPr/>
                    <a:lstStyle/>
                    <a:p>
                      <a:pPr algn="ctr"/>
                      <a:r>
                        <a:rPr lang="es-ES_tradnl" sz="2400" dirty="0"/>
                        <a:t>30</a:t>
                      </a:r>
                      <a:endParaRPr lang="es-ES" sz="2400" dirty="0"/>
                    </a:p>
                  </a:txBody>
                  <a:tcPr anchor="ctr"/>
                </a:tc>
                <a:tc>
                  <a:txBody>
                    <a:bodyPr/>
                    <a:lstStyle/>
                    <a:p>
                      <a:pPr algn="ctr"/>
                      <a:r>
                        <a:rPr lang="es-ES_tradnl" sz="2400" u="sng" dirty="0"/>
                        <a:t>90</a:t>
                      </a:r>
                      <a:endParaRPr lang="es-ES" sz="2400" u="sng" dirty="0"/>
                    </a:p>
                  </a:txBody>
                  <a:tcPr anchor="ctr"/>
                </a:tc>
                <a:extLst>
                  <a:ext uri="{0D108BD9-81ED-4DB2-BD59-A6C34878D82A}">
                    <a16:rowId xmlns:a16="http://schemas.microsoft.com/office/drawing/2014/main" val="10003"/>
                  </a:ext>
                </a:extLst>
              </a:tr>
              <a:tr h="370840">
                <a:tc>
                  <a:txBody>
                    <a:bodyPr/>
                    <a:lstStyle/>
                    <a:p>
                      <a:pPr algn="ctr"/>
                      <a:r>
                        <a:rPr lang="es-ES_tradnl" sz="2400" dirty="0"/>
                        <a:t>3</a:t>
                      </a: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400" dirty="0"/>
                        <a:t>{1,2,4,3}</a:t>
                      </a:r>
                      <a:endParaRPr lang="es-ES" sz="2400" dirty="0"/>
                    </a:p>
                  </a:txBody>
                  <a:tcPr anchor="ctr"/>
                </a:tc>
                <a:tc>
                  <a:txBody>
                    <a:bodyPr/>
                    <a:lstStyle/>
                    <a:p>
                      <a:pPr algn="ctr"/>
                      <a:r>
                        <a:rPr lang="es-ES_tradnl" sz="2400" dirty="0"/>
                        <a:t>3</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_tradnl" sz="2400" dirty="0"/>
                        <a:t>50</a:t>
                      </a:r>
                      <a:endParaRPr lang="es-ES" sz="2400" dirty="0"/>
                    </a:p>
                  </a:txBody>
                  <a:tcPr anchor="ctr"/>
                </a:tc>
                <a:tc>
                  <a:txBody>
                    <a:bodyPr/>
                    <a:lstStyle/>
                    <a:p>
                      <a:pPr algn="ctr"/>
                      <a:r>
                        <a:rPr lang="es-ES_tradnl" sz="2400" dirty="0"/>
                        <a:t>30</a:t>
                      </a:r>
                      <a:endParaRPr lang="es-ES" sz="2400" dirty="0"/>
                    </a:p>
                  </a:txBody>
                  <a:tcPr anchor="ctr"/>
                </a:tc>
                <a:tc>
                  <a:txBody>
                    <a:bodyPr/>
                    <a:lstStyle/>
                    <a:p>
                      <a:pPr algn="ctr"/>
                      <a:r>
                        <a:rPr lang="es-ES_tradnl" sz="2400" u="sng" dirty="0"/>
                        <a:t>60</a:t>
                      </a:r>
                      <a:endParaRPr lang="es-ES" sz="2400" u="sng" dirty="0"/>
                    </a:p>
                  </a:txBody>
                  <a:tcPr anchor="ctr"/>
                </a:tc>
                <a:extLst>
                  <a:ext uri="{0D108BD9-81ED-4DB2-BD59-A6C34878D82A}">
                    <a16:rowId xmlns:a16="http://schemas.microsoft.com/office/drawing/2014/main" val="10004"/>
                  </a:ext>
                </a:extLst>
              </a:tr>
              <a:tr h="370840">
                <a:tc>
                  <a:txBody>
                    <a:bodyPr/>
                    <a:lstStyle/>
                    <a:p>
                      <a:pPr algn="ctr"/>
                      <a:r>
                        <a:rPr lang="es-ES_tradnl" sz="2400" dirty="0"/>
                        <a:t>4</a:t>
                      </a: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400"/>
                        <a:t>{1,2,4,3,5}</a:t>
                      </a:r>
                      <a:endParaRPr lang="es-ES" sz="2400" dirty="0"/>
                    </a:p>
                  </a:txBody>
                  <a:tcPr anchor="ctr"/>
                </a:tc>
                <a:tc>
                  <a:txBody>
                    <a:bodyPr/>
                    <a:lstStyle/>
                    <a:p>
                      <a:pPr algn="ctr"/>
                      <a:r>
                        <a:rPr lang="es-ES_tradnl" sz="2400"/>
                        <a:t>5</a:t>
                      </a:r>
                      <a:endParaRPr lang="es-ES" sz="2400" dirty="0"/>
                    </a:p>
                  </a:txBody>
                  <a:tcPr anchor="ctr"/>
                </a:tc>
                <a:tc>
                  <a:txBody>
                    <a:bodyPr/>
                    <a:lstStyle/>
                    <a:p>
                      <a:pPr algn="ctr"/>
                      <a:r>
                        <a:rPr lang="es-ES_tradnl" sz="2400" dirty="0"/>
                        <a:t>10</a:t>
                      </a:r>
                      <a:endParaRPr lang="es-ES" sz="2400" dirty="0"/>
                    </a:p>
                  </a:txBody>
                  <a:tcPr anchor="ctr"/>
                </a:tc>
                <a:tc>
                  <a:txBody>
                    <a:bodyPr/>
                    <a:lstStyle/>
                    <a:p>
                      <a:pPr algn="ctr"/>
                      <a:r>
                        <a:rPr lang="es-ES_tradnl" sz="2400"/>
                        <a:t>50</a:t>
                      </a:r>
                      <a:endParaRPr lang="es-ES" sz="2400" dirty="0"/>
                    </a:p>
                  </a:txBody>
                  <a:tcPr anchor="ctr"/>
                </a:tc>
                <a:tc>
                  <a:txBody>
                    <a:bodyPr/>
                    <a:lstStyle/>
                    <a:p>
                      <a:pPr algn="ctr"/>
                      <a:r>
                        <a:rPr lang="es-ES_tradnl" sz="2400"/>
                        <a:t>30</a:t>
                      </a:r>
                      <a:endParaRPr lang="es-ES" sz="2400" dirty="0"/>
                    </a:p>
                  </a:txBody>
                  <a:tcPr anchor="ctr"/>
                </a:tc>
                <a:tc>
                  <a:txBody>
                    <a:bodyPr/>
                    <a:lstStyle/>
                    <a:p>
                      <a:pPr algn="ctr"/>
                      <a:r>
                        <a:rPr lang="es-ES_tradnl" sz="2400" dirty="0"/>
                        <a:t>60</a:t>
                      </a:r>
                      <a:endParaRPr lang="es-ES" sz="2400" dirty="0"/>
                    </a:p>
                  </a:txBody>
                  <a:tcPr anchor="ctr"/>
                </a:tc>
                <a:extLst>
                  <a:ext uri="{0D108BD9-81ED-4DB2-BD59-A6C34878D82A}">
                    <a16:rowId xmlns:a16="http://schemas.microsoft.com/office/drawing/2014/main" val="10005"/>
                  </a:ext>
                </a:extLst>
              </a:tr>
            </a:tbl>
          </a:graphicData>
        </a:graphic>
      </p:graphicFrame>
      <p:sp>
        <p:nvSpPr>
          <p:cNvPr id="112689" name="3 Marcador de número de diapositiva">
            <a:extLst>
              <a:ext uri="{FF2B5EF4-FFF2-40B4-BE49-F238E27FC236}">
                <a16:creationId xmlns:a16="http://schemas.microsoft.com/office/drawing/2014/main" id="{F9753896-3C4F-4C0B-8623-6F0EE2AB4B4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B0225FF-B3AA-49DB-A3E8-FD0C6A28C72D}" type="slidenum">
              <a:rPr lang="es-ES" altLang="es-CR" sz="2000" smtClean="0">
                <a:solidFill>
                  <a:schemeClr val="tx2"/>
                </a:solidFill>
              </a:rPr>
              <a:pPr>
                <a:spcBef>
                  <a:spcPct val="0"/>
                </a:spcBef>
                <a:buClrTx/>
                <a:buSzTx/>
                <a:buFontTx/>
                <a:buNone/>
              </a:pPr>
              <a:t>110</a:t>
            </a:fld>
            <a:endParaRPr lang="es-ES" altLang="es-CR" sz="2000">
              <a:solidFill>
                <a:schemeClr val="tx2"/>
              </a:solidFill>
            </a:endParaRPr>
          </a:p>
        </p:txBody>
      </p:sp>
      <p:pic>
        <p:nvPicPr>
          <p:cNvPr id="112690" name="Picture 2">
            <a:extLst>
              <a:ext uri="{FF2B5EF4-FFF2-40B4-BE49-F238E27FC236}">
                <a16:creationId xmlns:a16="http://schemas.microsoft.com/office/drawing/2014/main" id="{F2B8B0B8-2EA1-474A-B31D-44D34B8E9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785813"/>
            <a:ext cx="21717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E41E9CBB-1DFA-4119-BD90-FB4B62B74A18}"/>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Dijkstra (cont.)</a:t>
            </a:r>
          </a:p>
        </p:txBody>
      </p:sp>
      <p:sp>
        <p:nvSpPr>
          <p:cNvPr id="114691" name="Rectangle 3">
            <a:extLst>
              <a:ext uri="{FF2B5EF4-FFF2-40B4-BE49-F238E27FC236}">
                <a16:creationId xmlns:a16="http://schemas.microsoft.com/office/drawing/2014/main" id="{58A2DDAC-BA56-4A90-A0AD-30EDF6A70147}"/>
              </a:ext>
            </a:extLst>
          </p:cNvPr>
          <p:cNvSpPr>
            <a:spLocks noGrp="1" noChangeArrowheads="1"/>
          </p:cNvSpPr>
          <p:nvPr>
            <p:ph type="body" idx="1"/>
          </p:nvPr>
        </p:nvSpPr>
        <p:spPr>
          <a:xfrm>
            <a:off x="838200" y="2057400"/>
            <a:ext cx="8305800" cy="4586288"/>
          </a:xfrm>
        </p:spPr>
        <p:txBody>
          <a:bodyPr/>
          <a:lstStyle/>
          <a:p>
            <a:r>
              <a:rPr lang="es-ES" altLang="es-CR"/>
              <a:t>Pseudocódigo del algoritmo:</a:t>
            </a:r>
            <a:endParaRPr lang="es-ES_tradnl" altLang="es-CR"/>
          </a:p>
        </p:txBody>
      </p:sp>
      <p:graphicFrame>
        <p:nvGraphicFramePr>
          <p:cNvPr id="114692" name="Object 6">
            <a:extLst>
              <a:ext uri="{FF2B5EF4-FFF2-40B4-BE49-F238E27FC236}">
                <a16:creationId xmlns:a16="http://schemas.microsoft.com/office/drawing/2014/main" id="{9C442AB0-F407-4BE5-A575-6E60C064F5FF}"/>
              </a:ext>
            </a:extLst>
          </p:cNvPr>
          <p:cNvGraphicFramePr>
            <a:graphicFrameLocks noGrp="1" noChangeAspect="1"/>
          </p:cNvGraphicFramePr>
          <p:nvPr>
            <p:ph sz="half" idx="4294967295"/>
          </p:nvPr>
        </p:nvGraphicFramePr>
        <p:xfrm>
          <a:off x="142875" y="2640013"/>
          <a:ext cx="9001125" cy="3003550"/>
        </p:xfrm>
        <a:graphic>
          <a:graphicData uri="http://schemas.openxmlformats.org/presentationml/2006/ole">
            <mc:AlternateContent xmlns:mc="http://schemas.openxmlformats.org/markup-compatibility/2006">
              <mc:Choice xmlns:v="urn:schemas-microsoft-com:vml" Requires="v">
                <p:oleObj spid="_x0000_s114747" name="Imagen de mapa de bits" r:id="rId4" imgW="7819048" imgH="2610214" progId="Paint.Picture">
                  <p:embed/>
                </p:oleObj>
              </mc:Choice>
              <mc:Fallback>
                <p:oleObj name="Imagen de mapa de bits" r:id="rId4" imgW="7819048" imgH="2610214"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2640013"/>
                        <a:ext cx="9001125"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3" name="4 Marcador de número de diapositiva">
            <a:extLst>
              <a:ext uri="{FF2B5EF4-FFF2-40B4-BE49-F238E27FC236}">
                <a16:creationId xmlns:a16="http://schemas.microsoft.com/office/drawing/2014/main" id="{56472E5A-4D87-40DB-BF8F-6F851915F7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36C6CB7-54D9-45FE-87E9-0C9DD7A8B22F}" type="slidenum">
              <a:rPr lang="es-ES" altLang="es-CR" sz="2000" smtClean="0">
                <a:solidFill>
                  <a:schemeClr val="tx2"/>
                </a:solidFill>
              </a:rPr>
              <a:pPr>
                <a:spcBef>
                  <a:spcPct val="0"/>
                </a:spcBef>
                <a:buClrTx/>
                <a:buSzTx/>
                <a:buFontTx/>
                <a:buNone/>
              </a:pPr>
              <a:t>111</a:t>
            </a:fld>
            <a:endParaRPr lang="es-ES" altLang="es-CR" sz="2000">
              <a:solidFill>
                <a:schemeClr val="tx2"/>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F0443E7F-58B8-415B-B9BE-B6BCDC134C3B}"/>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Floyd</a:t>
            </a:r>
          </a:p>
        </p:txBody>
      </p:sp>
      <p:sp>
        <p:nvSpPr>
          <p:cNvPr id="116739" name="Rectangle 3">
            <a:extLst>
              <a:ext uri="{FF2B5EF4-FFF2-40B4-BE49-F238E27FC236}">
                <a16:creationId xmlns:a16="http://schemas.microsoft.com/office/drawing/2014/main" id="{F5CA2B6D-6FB1-4760-B0C0-9AF112A27778}"/>
              </a:ext>
            </a:extLst>
          </p:cNvPr>
          <p:cNvSpPr>
            <a:spLocks noGrp="1" noChangeArrowheads="1"/>
          </p:cNvSpPr>
          <p:nvPr>
            <p:ph type="body" idx="1"/>
          </p:nvPr>
        </p:nvSpPr>
        <p:spPr/>
        <p:txBody>
          <a:bodyPr/>
          <a:lstStyle/>
          <a:p>
            <a:r>
              <a:rPr lang="es-ES" altLang="es-CR"/>
              <a:t>El </a:t>
            </a:r>
            <a:r>
              <a:rPr lang="es-ES" altLang="es-CR" b="1"/>
              <a:t>algoritmo de Floyd-Warshall</a:t>
            </a:r>
            <a:r>
              <a:rPr lang="es-ES" altLang="es-CR"/>
              <a:t> intenta resolver el problema de encontrar el camino más corto entre todos los pares de nodos o vértices de un grafo.</a:t>
            </a:r>
          </a:p>
          <a:p>
            <a:r>
              <a:rPr lang="es-ES" altLang="es-CR"/>
              <a:t>Esto es similar a construir una tabla con todas las distancias mínimas entre pares de ciudades de un mapa, indicando la ruta a seguir para ir de la primera ciudad a la segunda.</a:t>
            </a:r>
          </a:p>
        </p:txBody>
      </p:sp>
      <p:sp>
        <p:nvSpPr>
          <p:cNvPr id="116740" name="3 Marcador de número de diapositiva">
            <a:extLst>
              <a:ext uri="{FF2B5EF4-FFF2-40B4-BE49-F238E27FC236}">
                <a16:creationId xmlns:a16="http://schemas.microsoft.com/office/drawing/2014/main" id="{B72B38FA-6940-41DF-B8AD-AE9B6E8ACBC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DC60468-3180-4D65-AB2A-91C63AAB8CDB}" type="slidenum">
              <a:rPr lang="es-ES" altLang="es-CR" sz="2000" smtClean="0">
                <a:solidFill>
                  <a:schemeClr val="tx2"/>
                </a:solidFill>
              </a:rPr>
              <a:pPr>
                <a:spcBef>
                  <a:spcPct val="0"/>
                </a:spcBef>
                <a:buClrTx/>
                <a:buSzTx/>
                <a:buFontTx/>
                <a:buNone/>
              </a:pPr>
              <a:t>112</a:t>
            </a:fld>
            <a:endParaRPr lang="es-ES" altLang="es-CR" sz="2000">
              <a:solidFill>
                <a:schemeClr val="tx2"/>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0DAE62F5-689A-447A-ACBC-8B160617B45A}"/>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18787" name="Rectangle 3">
            <a:extLst>
              <a:ext uri="{FF2B5EF4-FFF2-40B4-BE49-F238E27FC236}">
                <a16:creationId xmlns:a16="http://schemas.microsoft.com/office/drawing/2014/main" id="{5A07D9D1-50F4-41A5-B43E-B4F06EAAD326}"/>
              </a:ext>
            </a:extLst>
          </p:cNvPr>
          <p:cNvSpPr>
            <a:spLocks noGrp="1" noChangeArrowheads="1"/>
          </p:cNvSpPr>
          <p:nvPr>
            <p:ph type="body" idx="1"/>
          </p:nvPr>
        </p:nvSpPr>
        <p:spPr>
          <a:xfrm>
            <a:off x="838200" y="2057400"/>
            <a:ext cx="8305800" cy="4611688"/>
          </a:xfrm>
        </p:spPr>
        <p:txBody>
          <a:bodyPr/>
          <a:lstStyle/>
          <a:p>
            <a:r>
              <a:rPr lang="es-ES" altLang="es-CR" dirty="0"/>
              <a:t>Esto puede verse de la siguiente manera:</a:t>
            </a:r>
          </a:p>
          <a:p>
            <a:pPr lvl="1"/>
            <a:r>
              <a:rPr lang="es-ES" altLang="es-CR" dirty="0"/>
              <a:t>Sea </a:t>
            </a:r>
            <a:r>
              <a:rPr lang="es-ES" altLang="es-CR" i="1" dirty="0"/>
              <a:t>G</a:t>
            </a:r>
            <a:r>
              <a:rPr lang="es-ES" altLang="es-CR" dirty="0"/>
              <a:t>=(</a:t>
            </a:r>
            <a:r>
              <a:rPr lang="es-ES" altLang="es-CR" i="1" dirty="0"/>
              <a:t>V</a:t>
            </a:r>
            <a:r>
              <a:rPr lang="es-ES" altLang="es-CR" dirty="0"/>
              <a:t>,</a:t>
            </a:r>
            <a:r>
              <a:rPr lang="es-ES" altLang="es-CR" i="1" dirty="0"/>
              <a:t>E</a:t>
            </a:r>
            <a:r>
              <a:rPr lang="es-ES" altLang="es-CR" dirty="0"/>
              <a:t>) un grafo en el cual cada arco tiene asociado un costo no negativo. El problema es hallar para cualquier par de vértices (</a:t>
            </a:r>
            <a:r>
              <a:rPr lang="es-ES" altLang="es-CR" i="1" dirty="0" err="1"/>
              <a:t>v,w</a:t>
            </a:r>
            <a:r>
              <a:rPr lang="es-ES" altLang="es-CR" dirty="0"/>
              <a:t>) el camino más corto de </a:t>
            </a:r>
            <a:r>
              <a:rPr lang="es-ES" altLang="es-CR" i="1" dirty="0"/>
              <a:t>v</a:t>
            </a:r>
            <a:r>
              <a:rPr lang="es-ES" altLang="es-CR" dirty="0"/>
              <a:t> a </a:t>
            </a:r>
            <a:r>
              <a:rPr lang="es-ES" altLang="es-CR" i="1" dirty="0"/>
              <a:t>w</a:t>
            </a:r>
            <a:r>
              <a:rPr lang="es-ES" altLang="es-CR" dirty="0"/>
              <a:t>.</a:t>
            </a:r>
          </a:p>
          <a:p>
            <a:pPr lvl="1"/>
            <a:r>
              <a:rPr lang="es-ES" altLang="es-CR" i="1" dirty="0"/>
              <a:t>G</a:t>
            </a:r>
            <a:r>
              <a:rPr lang="es-ES" altLang="es-CR" dirty="0"/>
              <a:t>=(</a:t>
            </a:r>
            <a:r>
              <a:rPr lang="es-ES" altLang="es-CR" i="1" dirty="0"/>
              <a:t>V</a:t>
            </a:r>
            <a:r>
              <a:rPr lang="es-ES" altLang="es-CR" dirty="0"/>
              <a:t>,</a:t>
            </a:r>
            <a:r>
              <a:rPr lang="es-ES" altLang="es-CR" i="1" dirty="0"/>
              <a:t>E</a:t>
            </a:r>
            <a:r>
              <a:rPr lang="es-ES" altLang="es-CR" dirty="0"/>
              <a:t>), </a:t>
            </a:r>
            <a:r>
              <a:rPr lang="es-ES" altLang="es-CR" i="1" dirty="0"/>
              <a:t>V</a:t>
            </a:r>
            <a:r>
              <a:rPr lang="es-ES" altLang="es-CR" dirty="0"/>
              <a:t>={1,...,</a:t>
            </a:r>
            <a:r>
              <a:rPr lang="es-ES" altLang="es-CR" i="1" dirty="0"/>
              <a:t>n</a:t>
            </a:r>
            <a:r>
              <a:rPr lang="es-ES" altLang="es-CR" dirty="0"/>
              <a:t>} y </a:t>
            </a:r>
            <a:r>
              <a:rPr lang="es-ES" altLang="es-CR" i="1" dirty="0"/>
              <a:t>C</a:t>
            </a:r>
            <a:r>
              <a:rPr lang="es-ES" altLang="es-CR" dirty="0"/>
              <a:t>[</a:t>
            </a:r>
            <a:r>
              <a:rPr lang="es-ES" altLang="es-CR" i="1" dirty="0" err="1"/>
              <a:t>i,j</a:t>
            </a:r>
            <a:r>
              <a:rPr lang="es-ES" altLang="es-CR" dirty="0"/>
              <a:t>] es el costo del arco que va de </a:t>
            </a:r>
            <a:r>
              <a:rPr lang="es-ES" altLang="es-CR" i="1" dirty="0"/>
              <a:t>i</a:t>
            </a:r>
            <a:r>
              <a:rPr lang="es-ES" altLang="es-CR" dirty="0"/>
              <a:t> a </a:t>
            </a:r>
            <a:r>
              <a:rPr lang="es-ES" altLang="es-CR" i="1" dirty="0"/>
              <a:t>j</a:t>
            </a:r>
            <a:r>
              <a:rPr lang="es-ES" altLang="es-CR" dirty="0"/>
              <a:t>. </a:t>
            </a:r>
          </a:p>
          <a:p>
            <a:pPr lvl="1"/>
            <a:r>
              <a:rPr lang="es-ES" altLang="es-CR" dirty="0"/>
              <a:t>El algoritmo calcula la serie de matrices </a:t>
            </a:r>
          </a:p>
          <a:p>
            <a:pPr lvl="1"/>
            <a:endParaRPr lang="es-ES" altLang="es-CR" i="1" dirty="0"/>
          </a:p>
          <a:p>
            <a:pPr lvl="1"/>
            <a:endParaRPr lang="es-ES" altLang="es-CR" i="1" dirty="0"/>
          </a:p>
          <a:p>
            <a:pPr lvl="1"/>
            <a:r>
              <a:rPr lang="es-ES" altLang="es-CR" i="1" dirty="0" err="1"/>
              <a:t>A</a:t>
            </a:r>
            <a:r>
              <a:rPr lang="es-ES" altLang="es-CR" i="1" baseline="-25000" dirty="0" err="1"/>
              <a:t>k</a:t>
            </a:r>
            <a:r>
              <a:rPr lang="es-ES" altLang="es-CR" dirty="0"/>
              <a:t>[</a:t>
            </a:r>
            <a:r>
              <a:rPr lang="es-ES" altLang="es-CR" i="1" dirty="0" err="1"/>
              <a:t>i</a:t>
            </a:r>
            <a:r>
              <a:rPr lang="es-ES" altLang="es-CR" dirty="0" err="1"/>
              <a:t>,</a:t>
            </a:r>
            <a:r>
              <a:rPr lang="es-ES" altLang="es-CR" i="1" dirty="0" err="1"/>
              <a:t>j</a:t>
            </a:r>
            <a:r>
              <a:rPr lang="es-ES" altLang="es-CR" dirty="0"/>
              <a:t>] significa el costo del camino más corto que va de </a:t>
            </a:r>
            <a:r>
              <a:rPr lang="es-ES" altLang="es-CR" i="1" dirty="0"/>
              <a:t>i</a:t>
            </a:r>
            <a:r>
              <a:rPr lang="es-ES" altLang="es-CR" dirty="0"/>
              <a:t> a </a:t>
            </a:r>
            <a:r>
              <a:rPr lang="es-ES" altLang="es-CR" i="1" dirty="0"/>
              <a:t>j</a:t>
            </a:r>
            <a:r>
              <a:rPr lang="es-ES" altLang="es-CR" dirty="0"/>
              <a:t> y que no pasa por algún vértice mayor que </a:t>
            </a:r>
            <a:r>
              <a:rPr lang="es-ES" altLang="es-CR" i="1" dirty="0"/>
              <a:t>k</a:t>
            </a:r>
            <a:r>
              <a:rPr lang="es-ES" altLang="es-CR" dirty="0"/>
              <a:t>.</a:t>
            </a:r>
          </a:p>
          <a:p>
            <a:pPr lvl="1"/>
            <a:r>
              <a:rPr lang="es-ES" altLang="es-CR" dirty="0"/>
              <a:t>El objetivo es calcular </a:t>
            </a:r>
            <a:r>
              <a:rPr lang="es-ES" altLang="es-CR" i="1" dirty="0" err="1"/>
              <a:t>A</a:t>
            </a:r>
            <a:r>
              <a:rPr lang="es-ES" altLang="es-CR" i="1" baseline="-25000" dirty="0" err="1"/>
              <a:t>n</a:t>
            </a:r>
            <a:r>
              <a:rPr lang="es-ES" altLang="es-CR" dirty="0"/>
              <a:t>[</a:t>
            </a:r>
            <a:r>
              <a:rPr lang="es-ES" altLang="es-CR" i="1" dirty="0" err="1"/>
              <a:t>i</a:t>
            </a:r>
            <a:r>
              <a:rPr lang="es-ES" altLang="es-CR" dirty="0" err="1"/>
              <a:t>,</a:t>
            </a:r>
            <a:r>
              <a:rPr lang="es-ES" altLang="es-CR" i="1" dirty="0" err="1"/>
              <a:t>j</a:t>
            </a:r>
            <a:r>
              <a:rPr lang="es-ES" altLang="es-CR" dirty="0"/>
              <a:t>].</a:t>
            </a:r>
          </a:p>
        </p:txBody>
      </p:sp>
      <p:pic>
        <p:nvPicPr>
          <p:cNvPr id="118788" name="Picture 5" descr="\begin{matrix}&#10;      A_0[i,j] = \begin{cases} 0 &amp; \mbox{si }i = j \\&#10;                  C[i,j] &amp; \mbox{si } i \ne j&#10;                 \end{cases} \\&#10;A_k[i,j] = min(A_{k-1}[i,j],A_{k-1}[i,k]+A_{k-1}[k,j])\end{matrix}">
            <a:extLst>
              <a:ext uri="{FF2B5EF4-FFF2-40B4-BE49-F238E27FC236}">
                <a16:creationId xmlns:a16="http://schemas.microsoft.com/office/drawing/2014/main" id="{4B6FE783-8C60-4C00-91E4-2E50447BCA6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132138" y="4348163"/>
            <a:ext cx="3876675" cy="809625"/>
          </a:xfrm>
        </p:spPr>
      </p:pic>
      <p:sp>
        <p:nvSpPr>
          <p:cNvPr id="118789" name="4 Marcador de número de diapositiva">
            <a:extLst>
              <a:ext uri="{FF2B5EF4-FFF2-40B4-BE49-F238E27FC236}">
                <a16:creationId xmlns:a16="http://schemas.microsoft.com/office/drawing/2014/main" id="{FEFFF221-296A-4979-A485-0F0DFC3B68B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FE061DD-7AEA-46A0-9935-8EF8EE0B958D}" type="slidenum">
              <a:rPr lang="es-ES" altLang="es-CR" sz="2000" smtClean="0">
                <a:solidFill>
                  <a:schemeClr val="tx2"/>
                </a:solidFill>
              </a:rPr>
              <a:pPr>
                <a:spcBef>
                  <a:spcPct val="0"/>
                </a:spcBef>
                <a:buClrTx/>
                <a:buSzTx/>
                <a:buFontTx/>
                <a:buNone/>
              </a:pPr>
              <a:t>113</a:t>
            </a:fld>
            <a:endParaRPr lang="es-ES" altLang="es-CR" sz="2000">
              <a:solidFill>
                <a:schemeClr val="tx2"/>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E8EAA21-87AD-4897-99BC-C2ADAAEABDAE}"/>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20835" name="Rectangle 3">
            <a:extLst>
              <a:ext uri="{FF2B5EF4-FFF2-40B4-BE49-F238E27FC236}">
                <a16:creationId xmlns:a16="http://schemas.microsoft.com/office/drawing/2014/main" id="{27961A8A-BF4F-4258-BDE0-74C22AAFE897}"/>
              </a:ext>
            </a:extLst>
          </p:cNvPr>
          <p:cNvSpPr>
            <a:spLocks noGrp="1" noChangeArrowheads="1"/>
          </p:cNvSpPr>
          <p:nvPr>
            <p:ph type="body" idx="1"/>
          </p:nvPr>
        </p:nvSpPr>
        <p:spPr>
          <a:xfrm>
            <a:off x="838200" y="2057400"/>
            <a:ext cx="8305800" cy="4611688"/>
          </a:xfrm>
        </p:spPr>
        <p:txBody>
          <a:bodyPr/>
          <a:lstStyle/>
          <a:p>
            <a:r>
              <a:rPr lang="es-ES_tradnl" altLang="es-CR"/>
              <a:t>El algoritmo se modifica para agregar una matriz que guarde los caminos más económicos entre los vértices.</a:t>
            </a:r>
          </a:p>
          <a:p>
            <a:r>
              <a:rPr lang="es-ES_tradnl" altLang="es-CR"/>
              <a:t>Al algoritmo se le agrega una matriz </a:t>
            </a:r>
            <a:r>
              <a:rPr lang="es-ES_tradnl" altLang="es-CR" i="1"/>
              <a:t>P</a:t>
            </a:r>
            <a:r>
              <a:rPr lang="es-ES_tradnl" altLang="es-CR"/>
              <a:t>, donde </a:t>
            </a:r>
            <a:r>
              <a:rPr lang="es-ES_tradnl" altLang="es-CR" i="1"/>
              <a:t>P</a:t>
            </a:r>
            <a:r>
              <a:rPr lang="es-ES_tradnl" altLang="es-CR"/>
              <a:t>[</a:t>
            </a:r>
            <a:r>
              <a:rPr lang="es-ES_tradnl" altLang="es-CR" i="1"/>
              <a:t>i,j</a:t>
            </a:r>
            <a:r>
              <a:rPr lang="es-ES_tradnl" altLang="es-CR"/>
              <a:t>] tiene el vértice </a:t>
            </a:r>
            <a:r>
              <a:rPr lang="es-ES_tradnl" altLang="es-CR" i="1"/>
              <a:t>k</a:t>
            </a:r>
            <a:r>
              <a:rPr lang="es-ES_tradnl" altLang="es-CR"/>
              <a:t> que permitió encontrar el valor más pequeño de </a:t>
            </a:r>
            <a:r>
              <a:rPr lang="es-ES_tradnl" altLang="es-CR" i="1"/>
              <a:t>A</a:t>
            </a:r>
            <a:r>
              <a:rPr lang="es-ES_tradnl" altLang="es-CR"/>
              <a:t>[</a:t>
            </a:r>
            <a:r>
              <a:rPr lang="es-ES_tradnl" altLang="es-CR" i="1"/>
              <a:t>i,j</a:t>
            </a:r>
            <a:r>
              <a:rPr lang="es-ES_tradnl" altLang="es-CR"/>
              <a:t>].</a:t>
            </a:r>
          </a:p>
          <a:p>
            <a:r>
              <a:rPr lang="es-ES_tradnl" altLang="es-CR"/>
              <a:t>Si </a:t>
            </a:r>
            <a:r>
              <a:rPr lang="es-ES_tradnl" altLang="es-CR" i="1"/>
              <a:t>P</a:t>
            </a:r>
            <a:r>
              <a:rPr lang="es-ES_tradnl" altLang="es-CR"/>
              <a:t>[</a:t>
            </a:r>
            <a:r>
              <a:rPr lang="es-ES_tradnl" altLang="es-CR" i="1"/>
              <a:t>i,j</a:t>
            </a:r>
            <a:r>
              <a:rPr lang="es-ES_tradnl" altLang="es-CR"/>
              <a:t>] = 0, e camino más corto de </a:t>
            </a:r>
            <a:r>
              <a:rPr lang="es-ES_tradnl" altLang="es-CR" i="1"/>
              <a:t>i</a:t>
            </a:r>
            <a:r>
              <a:rPr lang="es-ES_tradnl" altLang="es-CR"/>
              <a:t> a </a:t>
            </a:r>
            <a:r>
              <a:rPr lang="es-ES_tradnl" altLang="es-CR" i="1"/>
              <a:t>j</a:t>
            </a:r>
            <a:r>
              <a:rPr lang="es-ES_tradnl" altLang="es-CR"/>
              <a:t> es directo, siguiendo el arco entre ambos. </a:t>
            </a:r>
          </a:p>
          <a:p>
            <a:r>
              <a:rPr lang="es-ES_tradnl" altLang="es-CR"/>
              <a:t>La versión modificada del algoritmo almacenará los vértices intermedios apropiados en </a:t>
            </a:r>
            <a:r>
              <a:rPr lang="es-ES_tradnl" altLang="es-CR" i="1"/>
              <a:t>P</a:t>
            </a:r>
            <a:r>
              <a:rPr lang="es-ES_tradnl" altLang="es-CR"/>
              <a:t>.</a:t>
            </a:r>
            <a:endParaRPr lang="es-ES" altLang="es-CR"/>
          </a:p>
        </p:txBody>
      </p:sp>
      <p:sp>
        <p:nvSpPr>
          <p:cNvPr id="120836" name="3 Marcador de número de diapositiva">
            <a:extLst>
              <a:ext uri="{FF2B5EF4-FFF2-40B4-BE49-F238E27FC236}">
                <a16:creationId xmlns:a16="http://schemas.microsoft.com/office/drawing/2014/main" id="{59D31B3E-9D0F-412A-8805-BDD71DBA71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8E10EAF-DA65-4B47-9F55-50BDB0556937}" type="slidenum">
              <a:rPr lang="es-ES" altLang="es-CR" sz="2000" smtClean="0">
                <a:solidFill>
                  <a:schemeClr val="tx2"/>
                </a:solidFill>
              </a:rPr>
              <a:pPr>
                <a:spcBef>
                  <a:spcPct val="0"/>
                </a:spcBef>
                <a:buClrTx/>
                <a:buSzTx/>
                <a:buFontTx/>
                <a:buNone/>
              </a:pPr>
              <a:t>114</a:t>
            </a:fld>
            <a:endParaRPr lang="es-ES" altLang="es-CR" sz="2000">
              <a:solidFill>
                <a:schemeClr val="tx2"/>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Título">
            <a:extLst>
              <a:ext uri="{FF2B5EF4-FFF2-40B4-BE49-F238E27FC236}">
                <a16:creationId xmlns:a16="http://schemas.microsoft.com/office/drawing/2014/main" id="{7AD031CD-CF40-4373-B386-405EF1AC66EE}"/>
              </a:ext>
            </a:extLst>
          </p:cNvPr>
          <p:cNvSpPr>
            <a:spLocks noGrp="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22883" name="2 Marcador de contenido">
            <a:extLst>
              <a:ext uri="{FF2B5EF4-FFF2-40B4-BE49-F238E27FC236}">
                <a16:creationId xmlns:a16="http://schemas.microsoft.com/office/drawing/2014/main" id="{259D0386-D2AE-47FD-9FD2-3CFC215E003D}"/>
              </a:ext>
            </a:extLst>
          </p:cNvPr>
          <p:cNvSpPr>
            <a:spLocks noGrp="1"/>
          </p:cNvSpPr>
          <p:nvPr>
            <p:ph idx="1"/>
          </p:nvPr>
        </p:nvSpPr>
        <p:spPr/>
        <p:txBody>
          <a:bodyPr/>
          <a:lstStyle/>
          <a:p>
            <a:r>
              <a:rPr lang="es-ES_tradnl" altLang="es-CR"/>
              <a:t>Ejemplo:</a:t>
            </a:r>
          </a:p>
          <a:p>
            <a:pPr lvl="1"/>
            <a:r>
              <a:rPr lang="es-ES_tradnl" altLang="es-CR"/>
              <a:t>Encontrar los caminos más cortos entre todos los vértices del siguiente grafo dirigido.</a:t>
            </a:r>
            <a:endParaRPr lang="es-ES" altLang="es-CR"/>
          </a:p>
        </p:txBody>
      </p:sp>
      <p:sp>
        <p:nvSpPr>
          <p:cNvPr id="122884" name="3 Marcador de número de diapositiva">
            <a:extLst>
              <a:ext uri="{FF2B5EF4-FFF2-40B4-BE49-F238E27FC236}">
                <a16:creationId xmlns:a16="http://schemas.microsoft.com/office/drawing/2014/main" id="{6C646359-6C78-4E88-B413-3E4A8CFE3B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B0F6F5E-E6A7-4CD2-8B15-EBBBE1EC8236}" type="slidenum">
              <a:rPr lang="es-ES" altLang="es-CR" sz="2000" smtClean="0">
                <a:solidFill>
                  <a:schemeClr val="tx2"/>
                </a:solidFill>
              </a:rPr>
              <a:pPr>
                <a:spcBef>
                  <a:spcPct val="0"/>
                </a:spcBef>
                <a:buClrTx/>
                <a:buSzTx/>
                <a:buFontTx/>
                <a:buNone/>
              </a:pPr>
              <a:t>115</a:t>
            </a:fld>
            <a:endParaRPr lang="es-ES" altLang="es-CR" sz="2000">
              <a:solidFill>
                <a:schemeClr val="tx2"/>
              </a:solidFill>
            </a:endParaRPr>
          </a:p>
        </p:txBody>
      </p:sp>
      <p:pic>
        <p:nvPicPr>
          <p:cNvPr id="122885" name="Picture 2">
            <a:extLst>
              <a:ext uri="{FF2B5EF4-FFF2-40B4-BE49-F238E27FC236}">
                <a16:creationId xmlns:a16="http://schemas.microsoft.com/office/drawing/2014/main" id="{CC2A1B86-199A-4E3A-A26A-0AAF613D1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3429000"/>
            <a:ext cx="3040062"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Título">
            <a:extLst>
              <a:ext uri="{FF2B5EF4-FFF2-40B4-BE49-F238E27FC236}">
                <a16:creationId xmlns:a16="http://schemas.microsoft.com/office/drawing/2014/main" id="{A7667CA9-3D0A-47CA-BE0D-BBA4CDEEA42E}"/>
              </a:ext>
            </a:extLst>
          </p:cNvPr>
          <p:cNvSpPr>
            <a:spLocks noGrp="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24931" name="3 Marcador de número de diapositiva">
            <a:extLst>
              <a:ext uri="{FF2B5EF4-FFF2-40B4-BE49-F238E27FC236}">
                <a16:creationId xmlns:a16="http://schemas.microsoft.com/office/drawing/2014/main" id="{5EBF9E85-4D16-4DC3-B188-BCC488FCACD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93BD4C2-2130-4C4B-873C-73307AC35AAC}" type="slidenum">
              <a:rPr lang="es-ES" altLang="es-CR" sz="2000" smtClean="0">
                <a:solidFill>
                  <a:schemeClr val="tx2"/>
                </a:solidFill>
              </a:rPr>
              <a:pPr>
                <a:spcBef>
                  <a:spcPct val="0"/>
                </a:spcBef>
                <a:buClrTx/>
                <a:buSzTx/>
                <a:buFontTx/>
                <a:buNone/>
              </a:pPr>
              <a:t>116</a:t>
            </a:fld>
            <a:endParaRPr lang="es-ES" altLang="es-CR" sz="2000">
              <a:solidFill>
                <a:schemeClr val="tx2"/>
              </a:solidFill>
            </a:endParaRPr>
          </a:p>
        </p:txBody>
      </p:sp>
      <p:graphicFrame>
        <p:nvGraphicFramePr>
          <p:cNvPr id="124932" name="4 Marcador de contenido">
            <a:extLst>
              <a:ext uri="{FF2B5EF4-FFF2-40B4-BE49-F238E27FC236}">
                <a16:creationId xmlns:a16="http://schemas.microsoft.com/office/drawing/2014/main" id="{BD55D3E1-CA52-4365-B744-6A1A7581E99B}"/>
              </a:ext>
            </a:extLst>
          </p:cNvPr>
          <p:cNvGraphicFramePr>
            <a:graphicFrameLocks noGrp="1" noChangeAspect="1"/>
          </p:cNvGraphicFramePr>
          <p:nvPr>
            <p:ph idx="1"/>
          </p:nvPr>
        </p:nvGraphicFramePr>
        <p:xfrm>
          <a:off x="1000125" y="2071688"/>
          <a:ext cx="4141788" cy="4064000"/>
        </p:xfrm>
        <a:graphic>
          <a:graphicData uri="http://schemas.openxmlformats.org/presentationml/2006/ole">
            <mc:AlternateContent xmlns:mc="http://schemas.openxmlformats.org/markup-compatibility/2006">
              <mc:Choice xmlns:v="urn:schemas-microsoft-com:vml" Requires="v">
                <p:oleObj spid="_x0000_s125043" name="Ecuación" r:id="rId4" imgW="1346200" imgH="1320800" progId="Equation.3">
                  <p:embed/>
                </p:oleObj>
              </mc:Choice>
              <mc:Fallback>
                <p:oleObj name="Ecuación" r:id="rId4" imgW="1346200" imgH="1320800" progId="Equation.3">
                  <p:embed/>
                  <p:pic>
                    <p:nvPicPr>
                      <p:cNvPr id="0" name="4 Marcador de conteni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5" y="2071688"/>
                        <a:ext cx="414178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5 CuadroTexto">
            <a:extLst>
              <a:ext uri="{FF2B5EF4-FFF2-40B4-BE49-F238E27FC236}">
                <a16:creationId xmlns:a16="http://schemas.microsoft.com/office/drawing/2014/main" id="{AF2DEFA1-8D36-466D-AAAF-B32C79F60E68}"/>
              </a:ext>
            </a:extLst>
          </p:cNvPr>
          <p:cNvSpPr txBox="1"/>
          <p:nvPr/>
        </p:nvSpPr>
        <p:spPr>
          <a:xfrm>
            <a:off x="1785938" y="2143125"/>
            <a:ext cx="3000375" cy="554038"/>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3600" baseline="0" dirty="0">
                <a:solidFill>
                  <a:srgbClr val="000000"/>
                </a:solidFill>
              </a:rPr>
              <a:t>1   2    3   4     5</a:t>
            </a:r>
            <a:endParaRPr lang="es-ES" sz="3600" baseline="0" dirty="0">
              <a:solidFill>
                <a:srgbClr val="000000"/>
              </a:solidFill>
            </a:endParaRPr>
          </a:p>
        </p:txBody>
      </p:sp>
      <p:graphicFrame>
        <p:nvGraphicFramePr>
          <p:cNvPr id="124934" name="Object 6">
            <a:extLst>
              <a:ext uri="{FF2B5EF4-FFF2-40B4-BE49-F238E27FC236}">
                <a16:creationId xmlns:a16="http://schemas.microsoft.com/office/drawing/2014/main" id="{4FFBF6E4-2FCF-4647-A6B1-6E277F232ECA}"/>
              </a:ext>
            </a:extLst>
          </p:cNvPr>
          <p:cNvGraphicFramePr>
            <a:graphicFrameLocks noChangeAspect="1"/>
          </p:cNvGraphicFramePr>
          <p:nvPr/>
        </p:nvGraphicFramePr>
        <p:xfrm>
          <a:off x="5786438" y="2143125"/>
          <a:ext cx="2857500" cy="3962400"/>
        </p:xfrm>
        <a:graphic>
          <a:graphicData uri="http://schemas.openxmlformats.org/presentationml/2006/ole">
            <mc:AlternateContent xmlns:mc="http://schemas.openxmlformats.org/markup-compatibility/2006">
              <mc:Choice xmlns:v="urn:schemas-microsoft-com:vml" Requires="v">
                <p:oleObj spid="_x0000_s125044" name="Ecuación" r:id="rId6" imgW="952087" imgH="1320227" progId="Equation.3">
                  <p:embed/>
                </p:oleObj>
              </mc:Choice>
              <mc:Fallback>
                <p:oleObj name="Ecuación" r:id="rId6" imgW="952087" imgH="1320227"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438" y="2143125"/>
                        <a:ext cx="2857500"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35" name="8 CuadroTexto">
            <a:extLst>
              <a:ext uri="{FF2B5EF4-FFF2-40B4-BE49-F238E27FC236}">
                <a16:creationId xmlns:a16="http://schemas.microsoft.com/office/drawing/2014/main" id="{9EC744B0-7EA9-44C0-8376-D6864F25A99C}"/>
              </a:ext>
            </a:extLst>
          </p:cNvPr>
          <p:cNvSpPr txBox="1">
            <a:spLocks noChangeArrowheads="1"/>
          </p:cNvSpPr>
          <p:nvPr/>
        </p:nvSpPr>
        <p:spPr bwMode="auto">
          <a:xfrm>
            <a:off x="2286000" y="600075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r>
              <a:rPr lang="es-ES_tradnl" altLang="es-CR" baseline="-25000"/>
              <a:t>0</a:t>
            </a:r>
            <a:r>
              <a:rPr lang="es-ES_tradnl" altLang="es-CR" baseline="0"/>
              <a:t>[</a:t>
            </a:r>
            <a:r>
              <a:rPr lang="es-ES_tradnl" altLang="es-CR" i="1" baseline="0"/>
              <a:t>i,j</a:t>
            </a:r>
            <a:r>
              <a:rPr lang="es-ES_tradnl" altLang="es-CR" baseline="0"/>
              <a:t>]</a:t>
            </a:r>
            <a:endParaRPr lang="es-ES" altLang="es-CR" baseline="0"/>
          </a:p>
        </p:txBody>
      </p:sp>
      <p:sp>
        <p:nvSpPr>
          <p:cNvPr id="124936" name="9 CuadroTexto">
            <a:extLst>
              <a:ext uri="{FF2B5EF4-FFF2-40B4-BE49-F238E27FC236}">
                <a16:creationId xmlns:a16="http://schemas.microsoft.com/office/drawing/2014/main" id="{D51445F9-C8BD-4011-A6D8-3C59ACAD8F2B}"/>
              </a:ext>
            </a:extLst>
          </p:cNvPr>
          <p:cNvSpPr txBox="1">
            <a:spLocks noChangeArrowheads="1"/>
          </p:cNvSpPr>
          <p:nvPr/>
        </p:nvSpPr>
        <p:spPr bwMode="auto">
          <a:xfrm>
            <a:off x="6572250" y="600075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P</a:t>
            </a:r>
            <a:endParaRPr lang="es-ES" altLang="es-CR" baseline="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8" name="Object 11">
            <a:extLst>
              <a:ext uri="{FF2B5EF4-FFF2-40B4-BE49-F238E27FC236}">
                <a16:creationId xmlns:a16="http://schemas.microsoft.com/office/drawing/2014/main" id="{F1457C40-DA16-4473-A640-F638A23F913F}"/>
              </a:ext>
            </a:extLst>
          </p:cNvPr>
          <p:cNvGraphicFramePr>
            <a:graphicFrameLocks noChangeAspect="1"/>
          </p:cNvGraphicFramePr>
          <p:nvPr/>
        </p:nvGraphicFramePr>
        <p:xfrm>
          <a:off x="428625" y="2571750"/>
          <a:ext cx="3106738" cy="3048000"/>
        </p:xfrm>
        <a:graphic>
          <a:graphicData uri="http://schemas.openxmlformats.org/presentationml/2006/ole">
            <mc:AlternateContent xmlns:mc="http://schemas.openxmlformats.org/markup-compatibility/2006">
              <mc:Choice xmlns:v="urn:schemas-microsoft-com:vml" Requires="v">
                <p:oleObj spid="_x0000_s127149" name="Ecuación" r:id="rId4" imgW="1346200" imgH="1320800" progId="Equation.3">
                  <p:embed/>
                </p:oleObj>
              </mc:Choice>
              <mc:Fallback>
                <p:oleObj name="Ecuación" r:id="rId4" imgW="1346200" imgH="13208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2571750"/>
                        <a:ext cx="310673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79" name="1 Título">
            <a:extLst>
              <a:ext uri="{FF2B5EF4-FFF2-40B4-BE49-F238E27FC236}">
                <a16:creationId xmlns:a16="http://schemas.microsoft.com/office/drawing/2014/main" id="{D125DEBB-22F7-4770-AC09-DB2364C92B26}"/>
              </a:ext>
            </a:extLst>
          </p:cNvPr>
          <p:cNvSpPr>
            <a:spLocks noGrp="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26980" name="3 Marcador de número de diapositiva">
            <a:extLst>
              <a:ext uri="{FF2B5EF4-FFF2-40B4-BE49-F238E27FC236}">
                <a16:creationId xmlns:a16="http://schemas.microsoft.com/office/drawing/2014/main" id="{15FC43AA-6938-45F7-9849-AF4C2988EB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CE53748-4963-4B5A-8CEA-410A4E6A6728}" type="slidenum">
              <a:rPr lang="es-ES" altLang="es-CR" sz="2000" smtClean="0">
                <a:solidFill>
                  <a:schemeClr val="tx2"/>
                </a:solidFill>
              </a:rPr>
              <a:pPr>
                <a:spcBef>
                  <a:spcPct val="0"/>
                </a:spcBef>
                <a:buClrTx/>
                <a:buSzTx/>
                <a:buFontTx/>
                <a:buNone/>
              </a:pPr>
              <a:t>117</a:t>
            </a:fld>
            <a:endParaRPr lang="es-ES" altLang="es-CR" sz="2000">
              <a:solidFill>
                <a:schemeClr val="tx2"/>
              </a:solidFill>
            </a:endParaRPr>
          </a:p>
        </p:txBody>
      </p:sp>
      <p:graphicFrame>
        <p:nvGraphicFramePr>
          <p:cNvPr id="126981" name="4 Marcador de contenido">
            <a:extLst>
              <a:ext uri="{FF2B5EF4-FFF2-40B4-BE49-F238E27FC236}">
                <a16:creationId xmlns:a16="http://schemas.microsoft.com/office/drawing/2014/main" id="{A65A8975-F6B7-4C45-B744-9841E989E157}"/>
              </a:ext>
            </a:extLst>
          </p:cNvPr>
          <p:cNvGraphicFramePr>
            <a:graphicFrameLocks noGrp="1" noChangeAspect="1"/>
          </p:cNvGraphicFramePr>
          <p:nvPr>
            <p:ph idx="1"/>
          </p:nvPr>
        </p:nvGraphicFramePr>
        <p:xfrm>
          <a:off x="3571875" y="2571750"/>
          <a:ext cx="3106738" cy="3048000"/>
        </p:xfrm>
        <a:graphic>
          <a:graphicData uri="http://schemas.openxmlformats.org/presentationml/2006/ole">
            <mc:AlternateContent xmlns:mc="http://schemas.openxmlformats.org/markup-compatibility/2006">
              <mc:Choice xmlns:v="urn:schemas-microsoft-com:vml" Requires="v">
                <p:oleObj spid="_x0000_s127150" name="Ecuación" r:id="rId6" imgW="1346200" imgH="1320800" progId="Equation.3">
                  <p:embed/>
                </p:oleObj>
              </mc:Choice>
              <mc:Fallback>
                <p:oleObj name="Ecuación" r:id="rId6" imgW="1346200" imgH="1320800" progId="Equation.3">
                  <p:embed/>
                  <p:pic>
                    <p:nvPicPr>
                      <p:cNvPr id="0" name="4 Marcador de conteni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75" y="2571750"/>
                        <a:ext cx="310673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982" name="Object 3">
            <a:extLst>
              <a:ext uri="{FF2B5EF4-FFF2-40B4-BE49-F238E27FC236}">
                <a16:creationId xmlns:a16="http://schemas.microsoft.com/office/drawing/2014/main" id="{E7239BDE-4B0C-46DB-A971-FD71B3ADFE50}"/>
              </a:ext>
            </a:extLst>
          </p:cNvPr>
          <p:cNvGraphicFramePr>
            <a:graphicFrameLocks noChangeAspect="1"/>
          </p:cNvGraphicFramePr>
          <p:nvPr/>
        </p:nvGraphicFramePr>
        <p:xfrm>
          <a:off x="6786563" y="2643188"/>
          <a:ext cx="2143125" cy="2971800"/>
        </p:xfrm>
        <a:graphic>
          <a:graphicData uri="http://schemas.openxmlformats.org/presentationml/2006/ole">
            <mc:AlternateContent xmlns:mc="http://schemas.openxmlformats.org/markup-compatibility/2006">
              <mc:Choice xmlns:v="urn:schemas-microsoft-com:vml" Requires="v">
                <p:oleObj spid="_x0000_s127151" name="Ecuación" r:id="rId8" imgW="952087" imgH="1320227" progId="Equation.3">
                  <p:embed/>
                </p:oleObj>
              </mc:Choice>
              <mc:Fallback>
                <p:oleObj name="Ecuación" r:id="rId8" imgW="952087" imgH="1320227"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6563" y="2643188"/>
                        <a:ext cx="2143125"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6 Rectángulo">
            <a:extLst>
              <a:ext uri="{FF2B5EF4-FFF2-40B4-BE49-F238E27FC236}">
                <a16:creationId xmlns:a16="http://schemas.microsoft.com/office/drawing/2014/main" id="{35B8BA62-DBFA-4FB5-A2FD-09C8C6773123}"/>
              </a:ext>
            </a:extLst>
          </p:cNvPr>
          <p:cNvSpPr/>
          <p:nvPr/>
        </p:nvSpPr>
        <p:spPr bwMode="auto">
          <a:xfrm>
            <a:off x="857250" y="3000375"/>
            <a:ext cx="2571750" cy="428625"/>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eaLnBrk="1" hangingPunct="1">
              <a:defRPr/>
            </a:pPr>
            <a:endParaRPr lang="es-ES">
              <a:solidFill>
                <a:schemeClr val="tx1"/>
              </a:solidFill>
            </a:endParaRPr>
          </a:p>
        </p:txBody>
      </p:sp>
      <p:sp>
        <p:nvSpPr>
          <p:cNvPr id="9" name="8 Rectángulo">
            <a:extLst>
              <a:ext uri="{FF2B5EF4-FFF2-40B4-BE49-F238E27FC236}">
                <a16:creationId xmlns:a16="http://schemas.microsoft.com/office/drawing/2014/main" id="{931586C2-1949-4864-82AC-9D8FD24DE8C7}"/>
              </a:ext>
            </a:extLst>
          </p:cNvPr>
          <p:cNvSpPr/>
          <p:nvPr/>
        </p:nvSpPr>
        <p:spPr bwMode="auto">
          <a:xfrm>
            <a:off x="857250" y="3000375"/>
            <a:ext cx="428625" cy="257175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eaLnBrk="1" hangingPunct="1">
              <a:defRPr/>
            </a:pPr>
            <a:endParaRPr lang="es-ES">
              <a:solidFill>
                <a:schemeClr val="tx1"/>
              </a:solidFill>
            </a:endParaRPr>
          </a:p>
        </p:txBody>
      </p:sp>
      <p:sp>
        <p:nvSpPr>
          <p:cNvPr id="10" name="9 CuadroTexto">
            <a:extLst>
              <a:ext uri="{FF2B5EF4-FFF2-40B4-BE49-F238E27FC236}">
                <a16:creationId xmlns:a16="http://schemas.microsoft.com/office/drawing/2014/main" id="{CFC8E179-2033-43C1-B5D2-7C9CD57E9F39}"/>
              </a:ext>
            </a:extLst>
          </p:cNvPr>
          <p:cNvSpPr txBox="1"/>
          <p:nvPr/>
        </p:nvSpPr>
        <p:spPr>
          <a:xfrm>
            <a:off x="1000125" y="2500313"/>
            <a:ext cx="2286000" cy="430212"/>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2800" baseline="0" dirty="0">
                <a:solidFill>
                  <a:srgbClr val="000000"/>
                </a:solidFill>
              </a:rPr>
              <a:t>1   2    3   4    5</a:t>
            </a:r>
            <a:endParaRPr lang="es-ES" sz="2800" baseline="0" dirty="0">
              <a:solidFill>
                <a:srgbClr val="000000"/>
              </a:solidFill>
            </a:endParaRPr>
          </a:p>
        </p:txBody>
      </p:sp>
      <p:sp>
        <p:nvSpPr>
          <p:cNvPr id="126986" name="10 CuadroTexto">
            <a:extLst>
              <a:ext uri="{FF2B5EF4-FFF2-40B4-BE49-F238E27FC236}">
                <a16:creationId xmlns:a16="http://schemas.microsoft.com/office/drawing/2014/main" id="{74B78529-4560-450B-A706-3CE8F63EA0C8}"/>
              </a:ext>
            </a:extLst>
          </p:cNvPr>
          <p:cNvSpPr txBox="1">
            <a:spLocks noChangeArrowheads="1"/>
          </p:cNvSpPr>
          <p:nvPr/>
        </p:nvSpPr>
        <p:spPr bwMode="auto">
          <a:xfrm>
            <a:off x="4429125" y="56102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r>
              <a:rPr lang="es-ES_tradnl" altLang="es-CR" baseline="-25000"/>
              <a:t>1</a:t>
            </a:r>
            <a:r>
              <a:rPr lang="es-ES_tradnl" altLang="es-CR" baseline="0"/>
              <a:t>[</a:t>
            </a:r>
            <a:r>
              <a:rPr lang="es-ES_tradnl" altLang="es-CR" i="1" baseline="0"/>
              <a:t>i,j</a:t>
            </a:r>
            <a:r>
              <a:rPr lang="es-ES_tradnl" altLang="es-CR" baseline="0"/>
              <a:t>]</a:t>
            </a:r>
            <a:endParaRPr lang="es-ES" altLang="es-CR" baseline="0"/>
          </a:p>
        </p:txBody>
      </p:sp>
      <p:sp>
        <p:nvSpPr>
          <p:cNvPr id="126987" name="11 CuadroTexto">
            <a:extLst>
              <a:ext uri="{FF2B5EF4-FFF2-40B4-BE49-F238E27FC236}">
                <a16:creationId xmlns:a16="http://schemas.microsoft.com/office/drawing/2014/main" id="{267563B1-5DDB-4C10-A0C2-5C4973F0D7E8}"/>
              </a:ext>
            </a:extLst>
          </p:cNvPr>
          <p:cNvSpPr txBox="1">
            <a:spLocks noChangeArrowheads="1"/>
          </p:cNvSpPr>
          <p:nvPr/>
        </p:nvSpPr>
        <p:spPr bwMode="auto">
          <a:xfrm>
            <a:off x="7143750" y="56102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P</a:t>
            </a:r>
            <a:endParaRPr lang="es-ES" altLang="es-CR" baseline="0"/>
          </a:p>
        </p:txBody>
      </p:sp>
      <p:sp>
        <p:nvSpPr>
          <p:cNvPr id="126988" name="8 CuadroTexto">
            <a:extLst>
              <a:ext uri="{FF2B5EF4-FFF2-40B4-BE49-F238E27FC236}">
                <a16:creationId xmlns:a16="http://schemas.microsoft.com/office/drawing/2014/main" id="{E31F42BB-F01F-42FC-BE21-1E2C6879A0AE}"/>
              </a:ext>
            </a:extLst>
          </p:cNvPr>
          <p:cNvSpPr txBox="1">
            <a:spLocks noChangeArrowheads="1"/>
          </p:cNvSpPr>
          <p:nvPr/>
        </p:nvSpPr>
        <p:spPr bwMode="auto">
          <a:xfrm>
            <a:off x="1285875" y="56102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r>
              <a:rPr lang="es-ES_tradnl" altLang="es-CR" baseline="-25000"/>
              <a:t>0</a:t>
            </a:r>
            <a:r>
              <a:rPr lang="es-ES_tradnl" altLang="es-CR" baseline="0"/>
              <a:t>[</a:t>
            </a:r>
            <a:r>
              <a:rPr lang="es-ES_tradnl" altLang="es-CR" i="1" baseline="0"/>
              <a:t>i,j</a:t>
            </a:r>
            <a:r>
              <a:rPr lang="es-ES_tradnl" altLang="es-CR" baseline="0"/>
              <a:t>]</a:t>
            </a:r>
            <a:endParaRPr lang="es-ES" altLang="es-CR" baseline="0"/>
          </a:p>
        </p:txBody>
      </p:sp>
      <p:sp>
        <p:nvSpPr>
          <p:cNvPr id="13" name="12 CuadroTexto">
            <a:extLst>
              <a:ext uri="{FF2B5EF4-FFF2-40B4-BE49-F238E27FC236}">
                <a16:creationId xmlns:a16="http://schemas.microsoft.com/office/drawing/2014/main" id="{260C1289-6D2C-4845-8B13-DB7D30A70547}"/>
              </a:ext>
            </a:extLst>
          </p:cNvPr>
          <p:cNvSpPr txBox="1"/>
          <p:nvPr/>
        </p:nvSpPr>
        <p:spPr>
          <a:xfrm>
            <a:off x="4143375" y="2500313"/>
            <a:ext cx="2286000" cy="430212"/>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2800" baseline="0" dirty="0">
                <a:solidFill>
                  <a:srgbClr val="000000"/>
                </a:solidFill>
              </a:rPr>
              <a:t>1   2    3   4    5</a:t>
            </a:r>
            <a:endParaRPr lang="es-ES" sz="2800" baseline="0" dirty="0">
              <a:solidFill>
                <a:srgbClr val="00000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Título">
            <a:extLst>
              <a:ext uri="{FF2B5EF4-FFF2-40B4-BE49-F238E27FC236}">
                <a16:creationId xmlns:a16="http://schemas.microsoft.com/office/drawing/2014/main" id="{29BDCA06-7B67-4C5F-9687-35DBFF63C23B}"/>
              </a:ext>
            </a:extLst>
          </p:cNvPr>
          <p:cNvSpPr>
            <a:spLocks noGrp="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29027" name="3 Marcador de número de diapositiva">
            <a:extLst>
              <a:ext uri="{FF2B5EF4-FFF2-40B4-BE49-F238E27FC236}">
                <a16:creationId xmlns:a16="http://schemas.microsoft.com/office/drawing/2014/main" id="{48287D12-CCDD-4CE6-B019-EDBF2D99997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AA9842B-7C46-41DF-AAC1-4A2D90B05770}" type="slidenum">
              <a:rPr lang="es-ES" altLang="es-CR" sz="2000" smtClean="0">
                <a:solidFill>
                  <a:schemeClr val="tx2"/>
                </a:solidFill>
              </a:rPr>
              <a:pPr>
                <a:spcBef>
                  <a:spcPct val="0"/>
                </a:spcBef>
                <a:buClrTx/>
                <a:buSzTx/>
                <a:buFontTx/>
                <a:buNone/>
              </a:pPr>
              <a:t>118</a:t>
            </a:fld>
            <a:endParaRPr lang="es-ES" altLang="es-CR" sz="2000">
              <a:solidFill>
                <a:schemeClr val="tx2"/>
              </a:solidFill>
            </a:endParaRPr>
          </a:p>
        </p:txBody>
      </p:sp>
      <p:graphicFrame>
        <p:nvGraphicFramePr>
          <p:cNvPr id="129028" name="4 Marcador de contenido">
            <a:extLst>
              <a:ext uri="{FF2B5EF4-FFF2-40B4-BE49-F238E27FC236}">
                <a16:creationId xmlns:a16="http://schemas.microsoft.com/office/drawing/2014/main" id="{3DCE7458-26AF-4715-9103-500F865F377B}"/>
              </a:ext>
            </a:extLst>
          </p:cNvPr>
          <p:cNvGraphicFramePr>
            <a:graphicFrameLocks noGrp="1" noChangeAspect="1"/>
          </p:cNvGraphicFramePr>
          <p:nvPr>
            <p:ph idx="1"/>
          </p:nvPr>
        </p:nvGraphicFramePr>
        <p:xfrm>
          <a:off x="3571875" y="2571750"/>
          <a:ext cx="3106738" cy="3048000"/>
        </p:xfrm>
        <a:graphic>
          <a:graphicData uri="http://schemas.openxmlformats.org/presentationml/2006/ole">
            <mc:AlternateContent xmlns:mc="http://schemas.openxmlformats.org/markup-compatibility/2006">
              <mc:Choice xmlns:v="urn:schemas-microsoft-com:vml" Requires="v">
                <p:oleObj spid="_x0000_s129198" name="Ecuación" r:id="rId4" imgW="1346200" imgH="1320800" progId="Equation.3">
                  <p:embed/>
                </p:oleObj>
              </mc:Choice>
              <mc:Fallback>
                <p:oleObj name="Ecuación" r:id="rId4" imgW="1346200" imgH="1320800" progId="Equation.3">
                  <p:embed/>
                  <p:pic>
                    <p:nvPicPr>
                      <p:cNvPr id="0" name="4 Marcador de conteni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2571750"/>
                        <a:ext cx="310673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9029" name="Object 3">
            <a:extLst>
              <a:ext uri="{FF2B5EF4-FFF2-40B4-BE49-F238E27FC236}">
                <a16:creationId xmlns:a16="http://schemas.microsoft.com/office/drawing/2014/main" id="{E4F83C83-4F33-42A1-BDC7-6F91FD004FF0}"/>
              </a:ext>
            </a:extLst>
          </p:cNvPr>
          <p:cNvGraphicFramePr>
            <a:graphicFrameLocks noChangeAspect="1"/>
          </p:cNvGraphicFramePr>
          <p:nvPr/>
        </p:nvGraphicFramePr>
        <p:xfrm>
          <a:off x="6792913" y="2643188"/>
          <a:ext cx="2171700" cy="2971800"/>
        </p:xfrm>
        <a:graphic>
          <a:graphicData uri="http://schemas.openxmlformats.org/presentationml/2006/ole">
            <mc:AlternateContent xmlns:mc="http://schemas.openxmlformats.org/markup-compatibility/2006">
              <mc:Choice xmlns:v="urn:schemas-microsoft-com:vml" Requires="v">
                <p:oleObj spid="_x0000_s129199" name="Ecuación" r:id="rId6" imgW="965200" imgH="1320800" progId="Equation.3">
                  <p:embed/>
                </p:oleObj>
              </mc:Choice>
              <mc:Fallback>
                <p:oleObj name="Ecuación" r:id="rId6" imgW="965200" imgH="1320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2913" y="2643188"/>
                        <a:ext cx="21717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6 Rectángulo">
            <a:extLst>
              <a:ext uri="{FF2B5EF4-FFF2-40B4-BE49-F238E27FC236}">
                <a16:creationId xmlns:a16="http://schemas.microsoft.com/office/drawing/2014/main" id="{22256B89-E132-45B4-809B-2F0DAC16C5A6}"/>
              </a:ext>
            </a:extLst>
          </p:cNvPr>
          <p:cNvSpPr/>
          <p:nvPr/>
        </p:nvSpPr>
        <p:spPr bwMode="auto">
          <a:xfrm>
            <a:off x="857250" y="3571875"/>
            <a:ext cx="2571750" cy="35718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eaLnBrk="1" hangingPunct="1">
              <a:defRPr/>
            </a:pPr>
            <a:endParaRPr lang="es-ES">
              <a:solidFill>
                <a:schemeClr val="tx1"/>
              </a:solidFill>
            </a:endParaRPr>
          </a:p>
        </p:txBody>
      </p:sp>
      <p:sp>
        <p:nvSpPr>
          <p:cNvPr id="9" name="8 Rectángulo">
            <a:extLst>
              <a:ext uri="{FF2B5EF4-FFF2-40B4-BE49-F238E27FC236}">
                <a16:creationId xmlns:a16="http://schemas.microsoft.com/office/drawing/2014/main" id="{B7577882-5735-4030-B012-D01FFC865889}"/>
              </a:ext>
            </a:extLst>
          </p:cNvPr>
          <p:cNvSpPr/>
          <p:nvPr/>
        </p:nvSpPr>
        <p:spPr bwMode="auto">
          <a:xfrm>
            <a:off x="1285875" y="3000375"/>
            <a:ext cx="500063" cy="257175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eaLnBrk="1" hangingPunct="1">
              <a:defRPr/>
            </a:pPr>
            <a:endParaRPr lang="es-ES">
              <a:solidFill>
                <a:schemeClr val="tx1"/>
              </a:solidFill>
            </a:endParaRPr>
          </a:p>
        </p:txBody>
      </p:sp>
      <p:sp>
        <p:nvSpPr>
          <p:cNvPr id="10" name="9 Elipse">
            <a:extLst>
              <a:ext uri="{FF2B5EF4-FFF2-40B4-BE49-F238E27FC236}">
                <a16:creationId xmlns:a16="http://schemas.microsoft.com/office/drawing/2014/main" id="{98093DD8-2666-465E-899B-434AB00940B4}"/>
              </a:ext>
            </a:extLst>
          </p:cNvPr>
          <p:cNvSpPr/>
          <p:nvPr/>
        </p:nvSpPr>
        <p:spPr bwMode="auto">
          <a:xfrm>
            <a:off x="4892675" y="3000375"/>
            <a:ext cx="571500" cy="428625"/>
          </a:xfrm>
          <a:prstGeom prst="ellipse">
            <a:avLst/>
          </a:prstGeom>
          <a:noFill/>
          <a:ln>
            <a:solidFill>
              <a:srgbClr val="0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es-ES">
              <a:solidFill>
                <a:schemeClr val="tx1"/>
              </a:solidFill>
            </a:endParaRPr>
          </a:p>
        </p:txBody>
      </p:sp>
      <p:sp>
        <p:nvSpPr>
          <p:cNvPr id="129033" name="11 CuadroTexto">
            <a:extLst>
              <a:ext uri="{FF2B5EF4-FFF2-40B4-BE49-F238E27FC236}">
                <a16:creationId xmlns:a16="http://schemas.microsoft.com/office/drawing/2014/main" id="{7C405BC0-BDF4-46D7-92CF-4B1482B84320}"/>
              </a:ext>
            </a:extLst>
          </p:cNvPr>
          <p:cNvSpPr txBox="1">
            <a:spLocks noChangeArrowheads="1"/>
          </p:cNvSpPr>
          <p:nvPr/>
        </p:nvSpPr>
        <p:spPr bwMode="auto">
          <a:xfrm>
            <a:off x="4392613" y="56102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r>
              <a:rPr lang="es-ES_tradnl" altLang="es-CR" baseline="-25000"/>
              <a:t>2</a:t>
            </a:r>
            <a:r>
              <a:rPr lang="es-ES_tradnl" altLang="es-CR" baseline="0"/>
              <a:t>[</a:t>
            </a:r>
            <a:r>
              <a:rPr lang="es-ES_tradnl" altLang="es-CR" i="1" baseline="0"/>
              <a:t>i,j</a:t>
            </a:r>
            <a:r>
              <a:rPr lang="es-ES_tradnl" altLang="es-CR" baseline="0"/>
              <a:t>]</a:t>
            </a:r>
            <a:endParaRPr lang="es-ES" altLang="es-CR" baseline="0"/>
          </a:p>
        </p:txBody>
      </p:sp>
      <p:sp>
        <p:nvSpPr>
          <p:cNvPr id="129034" name="12 CuadroTexto">
            <a:extLst>
              <a:ext uri="{FF2B5EF4-FFF2-40B4-BE49-F238E27FC236}">
                <a16:creationId xmlns:a16="http://schemas.microsoft.com/office/drawing/2014/main" id="{65719002-1AC5-4662-BB5A-5E40A7CF2A47}"/>
              </a:ext>
            </a:extLst>
          </p:cNvPr>
          <p:cNvSpPr txBox="1">
            <a:spLocks noChangeArrowheads="1"/>
          </p:cNvSpPr>
          <p:nvPr/>
        </p:nvSpPr>
        <p:spPr bwMode="auto">
          <a:xfrm>
            <a:off x="7178675" y="56102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P</a:t>
            </a:r>
            <a:endParaRPr lang="es-ES" altLang="es-CR" baseline="0"/>
          </a:p>
        </p:txBody>
      </p:sp>
      <p:graphicFrame>
        <p:nvGraphicFramePr>
          <p:cNvPr id="129035" name="Object 12">
            <a:extLst>
              <a:ext uri="{FF2B5EF4-FFF2-40B4-BE49-F238E27FC236}">
                <a16:creationId xmlns:a16="http://schemas.microsoft.com/office/drawing/2014/main" id="{820D47FB-FF28-4C47-B763-4D3363CB364A}"/>
              </a:ext>
            </a:extLst>
          </p:cNvPr>
          <p:cNvGraphicFramePr>
            <a:graphicFrameLocks noChangeAspect="1"/>
          </p:cNvGraphicFramePr>
          <p:nvPr/>
        </p:nvGraphicFramePr>
        <p:xfrm>
          <a:off x="428625" y="2571750"/>
          <a:ext cx="3106738" cy="3048000"/>
        </p:xfrm>
        <a:graphic>
          <a:graphicData uri="http://schemas.openxmlformats.org/presentationml/2006/ole">
            <mc:AlternateContent xmlns:mc="http://schemas.openxmlformats.org/markup-compatibility/2006">
              <mc:Choice xmlns:v="urn:schemas-microsoft-com:vml" Requires="v">
                <p:oleObj spid="_x0000_s129200" name="Ecuación" r:id="rId8" imgW="1346200" imgH="1320800" progId="Equation.3">
                  <p:embed/>
                </p:oleObj>
              </mc:Choice>
              <mc:Fallback>
                <p:oleObj name="Ecuación" r:id="rId8" imgW="1346200" imgH="13208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625" y="2571750"/>
                        <a:ext cx="310673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36" name="10 CuadroTexto">
            <a:extLst>
              <a:ext uri="{FF2B5EF4-FFF2-40B4-BE49-F238E27FC236}">
                <a16:creationId xmlns:a16="http://schemas.microsoft.com/office/drawing/2014/main" id="{9EF16BF1-768F-4FC0-B9F7-0894C76BC7CB}"/>
              </a:ext>
            </a:extLst>
          </p:cNvPr>
          <p:cNvSpPr txBox="1">
            <a:spLocks noChangeArrowheads="1"/>
          </p:cNvSpPr>
          <p:nvPr/>
        </p:nvSpPr>
        <p:spPr bwMode="auto">
          <a:xfrm>
            <a:off x="1285875" y="56102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r>
              <a:rPr lang="es-ES_tradnl" altLang="es-CR" baseline="-25000"/>
              <a:t>1</a:t>
            </a:r>
            <a:r>
              <a:rPr lang="es-ES_tradnl" altLang="es-CR" baseline="0"/>
              <a:t>[</a:t>
            </a:r>
            <a:r>
              <a:rPr lang="es-ES_tradnl" altLang="es-CR" i="1" baseline="0"/>
              <a:t>i,j</a:t>
            </a:r>
            <a:r>
              <a:rPr lang="es-ES_tradnl" altLang="es-CR" baseline="0"/>
              <a:t>]</a:t>
            </a:r>
            <a:endParaRPr lang="es-ES" altLang="es-CR" baseline="0"/>
          </a:p>
        </p:txBody>
      </p:sp>
      <p:sp>
        <p:nvSpPr>
          <p:cNvPr id="14" name="13 CuadroTexto">
            <a:extLst>
              <a:ext uri="{FF2B5EF4-FFF2-40B4-BE49-F238E27FC236}">
                <a16:creationId xmlns:a16="http://schemas.microsoft.com/office/drawing/2014/main" id="{1819184B-2301-480D-987F-6730494DEEE3}"/>
              </a:ext>
            </a:extLst>
          </p:cNvPr>
          <p:cNvSpPr txBox="1"/>
          <p:nvPr/>
        </p:nvSpPr>
        <p:spPr>
          <a:xfrm>
            <a:off x="4143375" y="2500313"/>
            <a:ext cx="2286000" cy="430212"/>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2800" baseline="0" dirty="0">
                <a:solidFill>
                  <a:srgbClr val="000000"/>
                </a:solidFill>
              </a:rPr>
              <a:t>1   2    3   4    5</a:t>
            </a:r>
            <a:endParaRPr lang="es-ES" sz="2800" baseline="0" dirty="0">
              <a:solidFill>
                <a:srgbClr val="000000"/>
              </a:solidFill>
            </a:endParaRPr>
          </a:p>
        </p:txBody>
      </p:sp>
      <p:sp>
        <p:nvSpPr>
          <p:cNvPr id="15" name="14 CuadroTexto">
            <a:extLst>
              <a:ext uri="{FF2B5EF4-FFF2-40B4-BE49-F238E27FC236}">
                <a16:creationId xmlns:a16="http://schemas.microsoft.com/office/drawing/2014/main" id="{39D2DDE5-6A9E-4D62-97D1-B6FFC4B8D1FE}"/>
              </a:ext>
            </a:extLst>
          </p:cNvPr>
          <p:cNvSpPr txBox="1"/>
          <p:nvPr/>
        </p:nvSpPr>
        <p:spPr>
          <a:xfrm>
            <a:off x="1000125" y="2500313"/>
            <a:ext cx="2286000" cy="430212"/>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2800" baseline="0" dirty="0">
                <a:solidFill>
                  <a:srgbClr val="000000"/>
                </a:solidFill>
              </a:rPr>
              <a:t>1   2    3   4    5</a:t>
            </a:r>
            <a:endParaRPr lang="es-ES" sz="2800" baseline="0" dirty="0">
              <a:solidFill>
                <a:srgbClr val="00000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Título">
            <a:extLst>
              <a:ext uri="{FF2B5EF4-FFF2-40B4-BE49-F238E27FC236}">
                <a16:creationId xmlns:a16="http://schemas.microsoft.com/office/drawing/2014/main" id="{B9CE5689-D338-4A18-80AF-EBE8C35A49D9}"/>
              </a:ext>
            </a:extLst>
          </p:cNvPr>
          <p:cNvSpPr>
            <a:spLocks noGrp="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31075" name="3 Marcador de número de diapositiva">
            <a:extLst>
              <a:ext uri="{FF2B5EF4-FFF2-40B4-BE49-F238E27FC236}">
                <a16:creationId xmlns:a16="http://schemas.microsoft.com/office/drawing/2014/main" id="{F1D4C2B1-109E-409E-95FA-5180F3012F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89F9B5E-B84B-4094-BCEB-05DDED20C946}" type="slidenum">
              <a:rPr lang="es-ES" altLang="es-CR" sz="2000" smtClean="0">
                <a:solidFill>
                  <a:schemeClr val="tx2"/>
                </a:solidFill>
              </a:rPr>
              <a:pPr>
                <a:spcBef>
                  <a:spcPct val="0"/>
                </a:spcBef>
                <a:buClrTx/>
                <a:buSzTx/>
                <a:buFontTx/>
                <a:buNone/>
              </a:pPr>
              <a:t>119</a:t>
            </a:fld>
            <a:endParaRPr lang="es-ES" altLang="es-CR" sz="2000">
              <a:solidFill>
                <a:schemeClr val="tx2"/>
              </a:solidFill>
            </a:endParaRPr>
          </a:p>
        </p:txBody>
      </p:sp>
      <p:graphicFrame>
        <p:nvGraphicFramePr>
          <p:cNvPr id="131076" name="4 Marcador de contenido">
            <a:extLst>
              <a:ext uri="{FF2B5EF4-FFF2-40B4-BE49-F238E27FC236}">
                <a16:creationId xmlns:a16="http://schemas.microsoft.com/office/drawing/2014/main" id="{C1CAA285-50FC-44D0-87CD-3C013F168ED9}"/>
              </a:ext>
            </a:extLst>
          </p:cNvPr>
          <p:cNvGraphicFramePr>
            <a:graphicFrameLocks noGrp="1" noChangeAspect="1"/>
          </p:cNvGraphicFramePr>
          <p:nvPr>
            <p:ph idx="1"/>
          </p:nvPr>
        </p:nvGraphicFramePr>
        <p:xfrm>
          <a:off x="3571875" y="2571750"/>
          <a:ext cx="2959100" cy="3048000"/>
        </p:xfrm>
        <a:graphic>
          <a:graphicData uri="http://schemas.openxmlformats.org/presentationml/2006/ole">
            <mc:AlternateContent xmlns:mc="http://schemas.openxmlformats.org/markup-compatibility/2006">
              <mc:Choice xmlns:v="urn:schemas-microsoft-com:vml" Requires="v">
                <p:oleObj spid="_x0000_s131248" name="Ecuación" r:id="rId4" imgW="1282700" imgH="1320800" progId="Equation.3">
                  <p:embed/>
                </p:oleObj>
              </mc:Choice>
              <mc:Fallback>
                <p:oleObj name="Ecuación" r:id="rId4" imgW="1282700" imgH="1320800" progId="Equation.3">
                  <p:embed/>
                  <p:pic>
                    <p:nvPicPr>
                      <p:cNvPr id="0" name="4 Marcador de conteni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2571750"/>
                        <a:ext cx="29591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1077" name="Object 3">
            <a:extLst>
              <a:ext uri="{FF2B5EF4-FFF2-40B4-BE49-F238E27FC236}">
                <a16:creationId xmlns:a16="http://schemas.microsoft.com/office/drawing/2014/main" id="{67FB175F-5D5C-4402-ABDA-0117E1995A29}"/>
              </a:ext>
            </a:extLst>
          </p:cNvPr>
          <p:cNvGraphicFramePr>
            <a:graphicFrameLocks noChangeAspect="1"/>
          </p:cNvGraphicFramePr>
          <p:nvPr/>
        </p:nvGraphicFramePr>
        <p:xfrm>
          <a:off x="6757988" y="2643188"/>
          <a:ext cx="2171700" cy="2971800"/>
        </p:xfrm>
        <a:graphic>
          <a:graphicData uri="http://schemas.openxmlformats.org/presentationml/2006/ole">
            <mc:AlternateContent xmlns:mc="http://schemas.openxmlformats.org/markup-compatibility/2006">
              <mc:Choice xmlns:v="urn:schemas-microsoft-com:vml" Requires="v">
                <p:oleObj spid="_x0000_s131249" name="Ecuación" r:id="rId6" imgW="965200" imgH="1320800" progId="Equation.3">
                  <p:embed/>
                </p:oleObj>
              </mc:Choice>
              <mc:Fallback>
                <p:oleObj name="Ecuación" r:id="rId6" imgW="965200" imgH="1320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7988" y="2643188"/>
                        <a:ext cx="21717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6 Rectángulo">
            <a:extLst>
              <a:ext uri="{FF2B5EF4-FFF2-40B4-BE49-F238E27FC236}">
                <a16:creationId xmlns:a16="http://schemas.microsoft.com/office/drawing/2014/main" id="{331FDC33-9753-4BE3-862D-B648A78B3E96}"/>
              </a:ext>
            </a:extLst>
          </p:cNvPr>
          <p:cNvSpPr/>
          <p:nvPr/>
        </p:nvSpPr>
        <p:spPr bwMode="auto">
          <a:xfrm>
            <a:off x="857250" y="4071938"/>
            <a:ext cx="2500313" cy="428625"/>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eaLnBrk="1" hangingPunct="1">
              <a:defRPr/>
            </a:pPr>
            <a:endParaRPr lang="es-ES">
              <a:solidFill>
                <a:schemeClr val="tx1"/>
              </a:solidFill>
            </a:endParaRPr>
          </a:p>
        </p:txBody>
      </p:sp>
      <p:sp>
        <p:nvSpPr>
          <p:cNvPr id="9" name="8 Rectángulo">
            <a:extLst>
              <a:ext uri="{FF2B5EF4-FFF2-40B4-BE49-F238E27FC236}">
                <a16:creationId xmlns:a16="http://schemas.microsoft.com/office/drawing/2014/main" id="{B91C2466-067B-4017-82BF-87A159549E1C}"/>
              </a:ext>
            </a:extLst>
          </p:cNvPr>
          <p:cNvSpPr/>
          <p:nvPr/>
        </p:nvSpPr>
        <p:spPr bwMode="auto">
          <a:xfrm>
            <a:off x="1714500" y="3000375"/>
            <a:ext cx="500063" cy="257175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eaLnBrk="1" hangingPunct="1">
              <a:defRPr/>
            </a:pPr>
            <a:endParaRPr lang="es-ES">
              <a:solidFill>
                <a:schemeClr val="tx1"/>
              </a:solidFill>
            </a:endParaRPr>
          </a:p>
        </p:txBody>
      </p:sp>
      <p:sp>
        <p:nvSpPr>
          <p:cNvPr id="10" name="9 Elipse">
            <a:extLst>
              <a:ext uri="{FF2B5EF4-FFF2-40B4-BE49-F238E27FC236}">
                <a16:creationId xmlns:a16="http://schemas.microsoft.com/office/drawing/2014/main" id="{5CC0C645-7B0B-41F8-AFE9-64A4DCD069DF}"/>
              </a:ext>
            </a:extLst>
          </p:cNvPr>
          <p:cNvSpPr/>
          <p:nvPr/>
        </p:nvSpPr>
        <p:spPr bwMode="auto">
          <a:xfrm>
            <a:off x="5857875" y="2976563"/>
            <a:ext cx="571500" cy="500062"/>
          </a:xfrm>
          <a:prstGeom prst="ellipse">
            <a:avLst/>
          </a:prstGeom>
          <a:noFill/>
          <a:ln>
            <a:solidFill>
              <a:srgbClr val="0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es-ES">
              <a:solidFill>
                <a:schemeClr val="tx1"/>
              </a:solidFill>
            </a:endParaRPr>
          </a:p>
        </p:txBody>
      </p:sp>
      <p:sp>
        <p:nvSpPr>
          <p:cNvPr id="11" name="10 Elipse">
            <a:extLst>
              <a:ext uri="{FF2B5EF4-FFF2-40B4-BE49-F238E27FC236}">
                <a16:creationId xmlns:a16="http://schemas.microsoft.com/office/drawing/2014/main" id="{316E84D1-04DA-431A-A858-320C0D8966DA}"/>
              </a:ext>
            </a:extLst>
          </p:cNvPr>
          <p:cNvSpPr/>
          <p:nvPr/>
        </p:nvSpPr>
        <p:spPr bwMode="auto">
          <a:xfrm>
            <a:off x="5857875" y="3476625"/>
            <a:ext cx="571500" cy="500063"/>
          </a:xfrm>
          <a:prstGeom prst="ellipse">
            <a:avLst/>
          </a:prstGeom>
          <a:noFill/>
          <a:ln>
            <a:solidFill>
              <a:srgbClr val="0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es-ES">
              <a:solidFill>
                <a:schemeClr val="tx1"/>
              </a:solidFill>
            </a:endParaRPr>
          </a:p>
        </p:txBody>
      </p:sp>
      <p:sp>
        <p:nvSpPr>
          <p:cNvPr id="12" name="11 Elipse">
            <a:extLst>
              <a:ext uri="{FF2B5EF4-FFF2-40B4-BE49-F238E27FC236}">
                <a16:creationId xmlns:a16="http://schemas.microsoft.com/office/drawing/2014/main" id="{DA9544CF-9696-4282-94F7-60162D65BB3B}"/>
              </a:ext>
            </a:extLst>
          </p:cNvPr>
          <p:cNvSpPr/>
          <p:nvPr/>
        </p:nvSpPr>
        <p:spPr bwMode="auto">
          <a:xfrm>
            <a:off x="5857875" y="4548188"/>
            <a:ext cx="571500" cy="500062"/>
          </a:xfrm>
          <a:prstGeom prst="ellipse">
            <a:avLst/>
          </a:prstGeom>
          <a:noFill/>
          <a:ln>
            <a:solidFill>
              <a:srgbClr val="0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es-ES">
              <a:solidFill>
                <a:schemeClr val="tx1"/>
              </a:solidFill>
            </a:endParaRPr>
          </a:p>
        </p:txBody>
      </p:sp>
      <p:sp>
        <p:nvSpPr>
          <p:cNvPr id="131083" name="13 CuadroTexto">
            <a:extLst>
              <a:ext uri="{FF2B5EF4-FFF2-40B4-BE49-F238E27FC236}">
                <a16:creationId xmlns:a16="http://schemas.microsoft.com/office/drawing/2014/main" id="{DE0827EF-A6E4-4A5B-87F8-25D3E2242E24}"/>
              </a:ext>
            </a:extLst>
          </p:cNvPr>
          <p:cNvSpPr txBox="1">
            <a:spLocks noChangeArrowheads="1"/>
          </p:cNvSpPr>
          <p:nvPr/>
        </p:nvSpPr>
        <p:spPr bwMode="auto">
          <a:xfrm>
            <a:off x="4357688" y="561975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r>
              <a:rPr lang="es-ES_tradnl" altLang="es-CR" baseline="-25000"/>
              <a:t>3</a:t>
            </a:r>
            <a:r>
              <a:rPr lang="es-ES_tradnl" altLang="es-CR" baseline="0"/>
              <a:t>[</a:t>
            </a:r>
            <a:r>
              <a:rPr lang="es-ES_tradnl" altLang="es-CR" i="1" baseline="0"/>
              <a:t>i,j</a:t>
            </a:r>
            <a:r>
              <a:rPr lang="es-ES_tradnl" altLang="es-CR" baseline="0"/>
              <a:t>]</a:t>
            </a:r>
            <a:endParaRPr lang="es-ES" altLang="es-CR" baseline="0"/>
          </a:p>
        </p:txBody>
      </p:sp>
      <p:sp>
        <p:nvSpPr>
          <p:cNvPr id="131084" name="14 CuadroTexto">
            <a:extLst>
              <a:ext uri="{FF2B5EF4-FFF2-40B4-BE49-F238E27FC236}">
                <a16:creationId xmlns:a16="http://schemas.microsoft.com/office/drawing/2014/main" id="{4AC3A86F-40F2-484D-A913-E7398BAC87DB}"/>
              </a:ext>
            </a:extLst>
          </p:cNvPr>
          <p:cNvSpPr txBox="1">
            <a:spLocks noChangeArrowheads="1"/>
          </p:cNvSpPr>
          <p:nvPr/>
        </p:nvSpPr>
        <p:spPr bwMode="auto">
          <a:xfrm>
            <a:off x="7143750" y="5643563"/>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P</a:t>
            </a:r>
            <a:endParaRPr lang="es-ES" altLang="es-CR" baseline="0"/>
          </a:p>
        </p:txBody>
      </p:sp>
      <p:graphicFrame>
        <p:nvGraphicFramePr>
          <p:cNvPr id="131085" name="Object 14">
            <a:extLst>
              <a:ext uri="{FF2B5EF4-FFF2-40B4-BE49-F238E27FC236}">
                <a16:creationId xmlns:a16="http://schemas.microsoft.com/office/drawing/2014/main" id="{DAE29613-1C83-4E72-9C5A-ED50AF626323}"/>
              </a:ext>
            </a:extLst>
          </p:cNvPr>
          <p:cNvGraphicFramePr>
            <a:graphicFrameLocks noChangeAspect="1"/>
          </p:cNvGraphicFramePr>
          <p:nvPr/>
        </p:nvGraphicFramePr>
        <p:xfrm>
          <a:off x="393700" y="2571750"/>
          <a:ext cx="3106738" cy="3048000"/>
        </p:xfrm>
        <a:graphic>
          <a:graphicData uri="http://schemas.openxmlformats.org/presentationml/2006/ole">
            <mc:AlternateContent xmlns:mc="http://schemas.openxmlformats.org/markup-compatibility/2006">
              <mc:Choice xmlns:v="urn:schemas-microsoft-com:vml" Requires="v">
                <p:oleObj spid="_x0000_s131250" name="Ecuación" r:id="rId8" imgW="1346200" imgH="1320800" progId="Equation.3">
                  <p:embed/>
                </p:oleObj>
              </mc:Choice>
              <mc:Fallback>
                <p:oleObj name="Ecuación" r:id="rId8" imgW="1346200" imgH="132080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700" y="2571750"/>
                        <a:ext cx="310673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086" name="11 CuadroTexto">
            <a:extLst>
              <a:ext uri="{FF2B5EF4-FFF2-40B4-BE49-F238E27FC236}">
                <a16:creationId xmlns:a16="http://schemas.microsoft.com/office/drawing/2014/main" id="{2BB50406-5438-4A85-9C83-6C69009820BD}"/>
              </a:ext>
            </a:extLst>
          </p:cNvPr>
          <p:cNvSpPr txBox="1">
            <a:spLocks noChangeArrowheads="1"/>
          </p:cNvSpPr>
          <p:nvPr/>
        </p:nvSpPr>
        <p:spPr bwMode="auto">
          <a:xfrm>
            <a:off x="1214438" y="56102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r>
              <a:rPr lang="es-ES_tradnl" altLang="es-CR" baseline="-25000"/>
              <a:t>2</a:t>
            </a:r>
            <a:r>
              <a:rPr lang="es-ES_tradnl" altLang="es-CR" baseline="0"/>
              <a:t>[</a:t>
            </a:r>
            <a:r>
              <a:rPr lang="es-ES_tradnl" altLang="es-CR" i="1" baseline="0"/>
              <a:t>i,j</a:t>
            </a:r>
            <a:r>
              <a:rPr lang="es-ES_tradnl" altLang="es-CR" baseline="0"/>
              <a:t>]</a:t>
            </a:r>
            <a:endParaRPr lang="es-ES" altLang="es-CR" baseline="0"/>
          </a:p>
        </p:txBody>
      </p:sp>
      <p:sp>
        <p:nvSpPr>
          <p:cNvPr id="16" name="15 CuadroTexto">
            <a:extLst>
              <a:ext uri="{FF2B5EF4-FFF2-40B4-BE49-F238E27FC236}">
                <a16:creationId xmlns:a16="http://schemas.microsoft.com/office/drawing/2014/main" id="{A8685E7E-E844-49A8-84FA-528789E92164}"/>
              </a:ext>
            </a:extLst>
          </p:cNvPr>
          <p:cNvSpPr txBox="1"/>
          <p:nvPr/>
        </p:nvSpPr>
        <p:spPr>
          <a:xfrm>
            <a:off x="4143375" y="2500313"/>
            <a:ext cx="2286000" cy="430212"/>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2800" baseline="0" dirty="0">
                <a:solidFill>
                  <a:srgbClr val="000000"/>
                </a:solidFill>
              </a:rPr>
              <a:t>1   2    3   4    5</a:t>
            </a:r>
            <a:endParaRPr lang="es-ES" sz="2800" baseline="0" dirty="0">
              <a:solidFill>
                <a:srgbClr val="000000"/>
              </a:solidFill>
            </a:endParaRPr>
          </a:p>
        </p:txBody>
      </p:sp>
      <p:sp>
        <p:nvSpPr>
          <p:cNvPr id="17" name="16 CuadroTexto">
            <a:extLst>
              <a:ext uri="{FF2B5EF4-FFF2-40B4-BE49-F238E27FC236}">
                <a16:creationId xmlns:a16="http://schemas.microsoft.com/office/drawing/2014/main" id="{A6AA0FEE-4A1D-4EC0-A0C2-B5CA281EA822}"/>
              </a:ext>
            </a:extLst>
          </p:cNvPr>
          <p:cNvSpPr txBox="1"/>
          <p:nvPr/>
        </p:nvSpPr>
        <p:spPr>
          <a:xfrm>
            <a:off x="1000125" y="2500313"/>
            <a:ext cx="2286000" cy="430212"/>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2800" baseline="0" dirty="0">
                <a:solidFill>
                  <a:srgbClr val="000000"/>
                </a:solidFill>
              </a:rPr>
              <a:t>1   2    3   4    5</a:t>
            </a:r>
            <a:endParaRPr lang="es-ES" sz="2800" baseline="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C916-BF86-4A58-AAE2-A18791C5129D}"/>
              </a:ext>
            </a:extLst>
          </p:cNvPr>
          <p:cNvSpPr>
            <a:spLocks noGrp="1"/>
          </p:cNvSpPr>
          <p:nvPr>
            <p:ph type="title"/>
          </p:nvPr>
        </p:nvSpPr>
        <p:spPr/>
        <p:txBody>
          <a:bodyPr/>
          <a:lstStyle/>
          <a:p>
            <a:r>
              <a:rPr lang="es-CR" altLang="es-CR" dirty="0"/>
              <a:t>Grafos Dirigidos (cont.)</a:t>
            </a:r>
            <a:endParaRPr lang="es-C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231828-02A1-48CD-8107-24B7CAE41300}"/>
                  </a:ext>
                </a:extLst>
              </p:cNvPr>
              <p:cNvSpPr>
                <a:spLocks noGrp="1"/>
              </p:cNvSpPr>
              <p:nvPr>
                <p:ph idx="1"/>
              </p:nvPr>
            </p:nvSpPr>
            <p:spPr>
              <a:xfrm>
                <a:off x="838200" y="2057400"/>
                <a:ext cx="8305800" cy="4611960"/>
              </a:xfrm>
            </p:spPr>
            <p:txBody>
              <a:bodyPr/>
              <a:lstStyle/>
              <a:p>
                <a:r>
                  <a:rPr lang="es-ES_tradnl" altLang="es-CR" dirty="0">
                    <a:cs typeface="Times New Roman" panose="02020603050405020304" pitchFamily="18" charset="0"/>
                  </a:rPr>
                  <a:t>El </a:t>
                </a:r>
                <a:r>
                  <a:rPr lang="es-ES_tradnl" altLang="es-CR" b="1" dirty="0">
                    <a:cs typeface="Times New Roman" panose="02020603050405020304" pitchFamily="18" charset="0"/>
                  </a:rPr>
                  <a:t>grado</a:t>
                </a:r>
                <a:r>
                  <a:rPr lang="es-ES_tradnl" altLang="es-CR" dirty="0">
                    <a:cs typeface="Times New Roman" panose="02020603050405020304" pitchFamily="18" charset="0"/>
                  </a:rPr>
                  <a:t> </a:t>
                </a:r>
                <a:r>
                  <a:rPr lang="es-ES_tradnl" altLang="es-CR" b="1" dirty="0">
                    <a:cs typeface="Times New Roman" panose="02020603050405020304" pitchFamily="18" charset="0"/>
                  </a:rPr>
                  <a:t>de entrada (interno) de </a:t>
                </a:r>
                <a:r>
                  <a:rPr lang="es-ES_tradnl" altLang="es-CR" b="1" i="1" dirty="0">
                    <a:cs typeface="Times New Roman" panose="02020603050405020304" pitchFamily="18" charset="0"/>
                  </a:rPr>
                  <a:t>v</a:t>
                </a:r>
                <a:r>
                  <a:rPr lang="es-ES_tradnl" altLang="es-CR" dirty="0">
                    <a:cs typeface="Times New Roman" panose="02020603050405020304" pitchFamily="18" charset="0"/>
                  </a:rPr>
                  <a:t> es el número de arcos que tienen como nodo terminal a </a:t>
                </a:r>
                <a:r>
                  <a:rPr lang="es-ES_tradnl" altLang="es-CR" i="1" dirty="0">
                    <a:cs typeface="Times New Roman" panose="02020603050405020304" pitchFamily="18" charset="0"/>
                  </a:rPr>
                  <a:t>v</a:t>
                </a:r>
                <a:r>
                  <a:rPr lang="es-ES_tradnl" altLang="es-CR" dirty="0">
                    <a:cs typeface="Times New Roman" panose="02020603050405020304" pitchFamily="18" charset="0"/>
                  </a:rPr>
                  <a:t> y se denota por </a:t>
                </a:r>
                <a:r>
                  <a:rPr lang="es-ES_tradnl" altLang="es-CR" b="1" i="1" dirty="0">
                    <a:cs typeface="Times New Roman" panose="02020603050405020304" pitchFamily="18" charset="0"/>
                  </a:rPr>
                  <a:t>g</a:t>
                </a:r>
                <a:r>
                  <a:rPr lang="es-ES_tradnl" altLang="es-CR" b="1" i="1" baseline="30000" dirty="0">
                    <a:cs typeface="Times New Roman" panose="02020603050405020304" pitchFamily="18" charset="0"/>
                  </a:rPr>
                  <a:t>-</a:t>
                </a:r>
                <a:r>
                  <a:rPr lang="es-ES_tradnl" altLang="es-CR" b="1" dirty="0">
                    <a:cs typeface="Times New Roman" panose="02020603050405020304" pitchFamily="18" charset="0"/>
                  </a:rPr>
                  <a:t>(</a:t>
                </a:r>
                <a:r>
                  <a:rPr lang="es-ES_tradnl" altLang="es-CR" b="1" i="1" dirty="0">
                    <a:cs typeface="Times New Roman" panose="02020603050405020304" pitchFamily="18" charset="0"/>
                  </a:rPr>
                  <a:t>v</a:t>
                </a:r>
                <a:r>
                  <a:rPr lang="es-ES_tradnl" altLang="es-CR" b="1" dirty="0">
                    <a:cs typeface="Times New Roman" panose="02020603050405020304" pitchFamily="18" charset="0"/>
                  </a:rPr>
                  <a:t>)</a:t>
                </a:r>
                <a:r>
                  <a:rPr lang="es-ES_tradnl" altLang="es-CR" dirty="0">
                    <a:cs typeface="Times New Roman" panose="02020603050405020304" pitchFamily="18" charset="0"/>
                  </a:rPr>
                  <a:t>.</a:t>
                </a:r>
              </a:p>
              <a:p>
                <a:r>
                  <a:rPr lang="es-ES_tradnl" altLang="es-CR" dirty="0">
                    <a:cs typeface="Times New Roman" panose="02020603050405020304" pitchFamily="18" charset="0"/>
                  </a:rPr>
                  <a:t>El </a:t>
                </a:r>
                <a:r>
                  <a:rPr lang="es-ES_tradnl" altLang="es-CR" b="1" dirty="0">
                    <a:cs typeface="Times New Roman" panose="02020603050405020304" pitchFamily="18" charset="0"/>
                  </a:rPr>
                  <a:t>grado</a:t>
                </a:r>
                <a:r>
                  <a:rPr lang="es-ES_tradnl" altLang="es-CR" dirty="0">
                    <a:cs typeface="Times New Roman" panose="02020603050405020304" pitchFamily="18" charset="0"/>
                  </a:rPr>
                  <a:t> </a:t>
                </a:r>
                <a:r>
                  <a:rPr lang="es-ES_tradnl" altLang="es-CR" b="1" dirty="0">
                    <a:cs typeface="Times New Roman" panose="02020603050405020304" pitchFamily="18" charset="0"/>
                  </a:rPr>
                  <a:t>de salida (externo) de </a:t>
                </a:r>
                <a:r>
                  <a:rPr lang="es-ES_tradnl" altLang="es-CR" b="1" i="1" dirty="0">
                    <a:cs typeface="Times New Roman" panose="02020603050405020304" pitchFamily="18" charset="0"/>
                  </a:rPr>
                  <a:t>v</a:t>
                </a:r>
                <a:r>
                  <a:rPr lang="es-ES_tradnl" altLang="es-CR" dirty="0">
                    <a:cs typeface="Times New Roman" panose="02020603050405020304" pitchFamily="18" charset="0"/>
                  </a:rPr>
                  <a:t> es el número de arcos que tienen como nodo inicial a </a:t>
                </a:r>
                <a:r>
                  <a:rPr lang="es-ES_tradnl" altLang="es-CR" i="1" dirty="0">
                    <a:cs typeface="Times New Roman" panose="02020603050405020304" pitchFamily="18" charset="0"/>
                  </a:rPr>
                  <a:t>v</a:t>
                </a:r>
                <a:r>
                  <a:rPr lang="es-ES_tradnl" altLang="es-CR" dirty="0">
                    <a:cs typeface="Times New Roman" panose="02020603050405020304" pitchFamily="18" charset="0"/>
                  </a:rPr>
                  <a:t> y se denota por </a:t>
                </a:r>
                <a:r>
                  <a:rPr lang="es-ES_tradnl" altLang="es-CR" b="1" i="1" dirty="0">
                    <a:cs typeface="Times New Roman" panose="02020603050405020304" pitchFamily="18" charset="0"/>
                  </a:rPr>
                  <a:t>g</a:t>
                </a:r>
                <a:r>
                  <a:rPr lang="es-ES_tradnl" altLang="es-CR" b="1" i="1" baseline="30000" dirty="0">
                    <a:cs typeface="Times New Roman" panose="02020603050405020304" pitchFamily="18" charset="0"/>
                  </a:rPr>
                  <a:t>+</a:t>
                </a:r>
                <a:r>
                  <a:rPr lang="es-ES_tradnl" altLang="es-CR" b="1" dirty="0">
                    <a:cs typeface="Times New Roman" panose="02020603050405020304" pitchFamily="18" charset="0"/>
                  </a:rPr>
                  <a:t>(</a:t>
                </a:r>
                <a:r>
                  <a:rPr lang="es-ES_tradnl" altLang="es-CR" b="1" i="1" dirty="0">
                    <a:cs typeface="Times New Roman" panose="02020603050405020304" pitchFamily="18" charset="0"/>
                  </a:rPr>
                  <a:t>v</a:t>
                </a:r>
                <a:r>
                  <a:rPr lang="es-ES_tradnl" altLang="es-CR" b="1" dirty="0">
                    <a:cs typeface="Times New Roman" panose="02020603050405020304" pitchFamily="18" charset="0"/>
                  </a:rPr>
                  <a:t>)</a:t>
                </a:r>
                <a:r>
                  <a:rPr lang="es-ES_tradnl" altLang="es-CR" dirty="0">
                    <a:cs typeface="Times New Roman" panose="02020603050405020304" pitchFamily="18" charset="0"/>
                  </a:rPr>
                  <a:t>.</a:t>
                </a:r>
              </a:p>
              <a:p>
                <a:pPr lvl="1"/>
                <a:r>
                  <a:rPr lang="es-CR" dirty="0"/>
                  <a:t>Sea </a:t>
                </a:r>
                <a:r>
                  <a:rPr lang="es-ES" altLang="es-CR" b="1" i="1" dirty="0">
                    <a:cs typeface="Times New Roman" panose="02020603050405020304" pitchFamily="18" charset="0"/>
                  </a:rPr>
                  <a:t>G</a:t>
                </a:r>
                <a:r>
                  <a:rPr lang="es-ES" altLang="es-CR" b="1" dirty="0">
                    <a:cs typeface="Times New Roman" panose="02020603050405020304" pitchFamily="18" charset="0"/>
                  </a:rPr>
                  <a:t> = (</a:t>
                </a:r>
                <a:r>
                  <a:rPr lang="es-ES" altLang="es-CR" b="1" i="1" dirty="0">
                    <a:cs typeface="Times New Roman" panose="02020603050405020304" pitchFamily="18" charset="0"/>
                  </a:rPr>
                  <a:t>V</a:t>
                </a:r>
                <a:r>
                  <a:rPr lang="es-ES" altLang="es-CR" b="1" dirty="0">
                    <a:cs typeface="Times New Roman" panose="02020603050405020304" pitchFamily="18" charset="0"/>
                  </a:rPr>
                  <a:t>,</a:t>
                </a:r>
                <a:r>
                  <a:rPr lang="es-ES" altLang="es-CR" b="1" i="1" dirty="0">
                    <a:cs typeface="Times New Roman" panose="02020603050405020304" pitchFamily="18" charset="0"/>
                  </a:rPr>
                  <a:t>E</a:t>
                </a:r>
                <a:r>
                  <a:rPr lang="es-ES" altLang="es-CR" b="1" dirty="0">
                    <a:cs typeface="Times New Roman" panose="02020603050405020304" pitchFamily="18" charset="0"/>
                  </a:rPr>
                  <a:t>) </a:t>
                </a:r>
                <a:r>
                  <a:rPr lang="es-ES" altLang="es-CR" dirty="0">
                    <a:cs typeface="Times New Roman" panose="02020603050405020304" pitchFamily="18" charset="0"/>
                  </a:rPr>
                  <a:t>un grafo dirigido, entonces </a:t>
                </a:r>
                <a14:m>
                  <m:oMath xmlns:m="http://schemas.openxmlformats.org/officeDocument/2006/math">
                    <m:nary>
                      <m:naryPr>
                        <m:chr m:val="∑"/>
                        <m:supHide m:val="on"/>
                        <m:ctrlPr>
                          <a:rPr lang="es-CR" i="1" smtClean="0">
                            <a:latin typeface="Cambria Math" panose="02040503050406030204" pitchFamily="18" charset="0"/>
                          </a:rPr>
                        </m:ctrlPr>
                      </m:naryPr>
                      <m:sub>
                        <m:r>
                          <m:rPr>
                            <m:brk m:alnAt="7"/>
                          </m:rPr>
                          <a:rPr lang="es-CR" b="0" i="1" smtClean="0">
                            <a:latin typeface="Cambria Math" panose="02040503050406030204" pitchFamily="18" charset="0"/>
                          </a:rPr>
                          <m:t>𝑣</m:t>
                        </m:r>
                        <m:r>
                          <a:rPr lang="es-CR" b="0" i="1" smtClean="0">
                            <a:latin typeface="Cambria Math" panose="02040503050406030204" pitchFamily="18" charset="0"/>
                            <a:ea typeface="Cambria Math" panose="02040503050406030204" pitchFamily="18" charset="0"/>
                          </a:rPr>
                          <m:t>𝜖</m:t>
                        </m:r>
                        <m:r>
                          <a:rPr lang="es-CR" b="0" i="1" smtClean="0">
                            <a:latin typeface="Cambria Math" panose="02040503050406030204" pitchFamily="18" charset="0"/>
                            <a:ea typeface="Cambria Math" panose="02040503050406030204" pitchFamily="18" charset="0"/>
                          </a:rPr>
                          <m:t>𝑉</m:t>
                        </m:r>
                      </m:sub>
                      <m:sup/>
                      <m:e>
                        <m:sSup>
                          <m:sSupPr>
                            <m:ctrlPr>
                              <a:rPr lang="es-CR" i="1" smtClean="0">
                                <a:latin typeface="Cambria Math" panose="02040503050406030204" pitchFamily="18" charset="0"/>
                              </a:rPr>
                            </m:ctrlPr>
                          </m:sSupPr>
                          <m:e>
                            <m:r>
                              <a:rPr lang="es-CR" b="0" i="1" smtClean="0">
                                <a:latin typeface="Cambria Math" panose="02040503050406030204" pitchFamily="18" charset="0"/>
                              </a:rPr>
                              <m:t>𝑔</m:t>
                            </m:r>
                          </m:e>
                          <m:sup>
                            <m:r>
                              <a:rPr lang="es-CR" b="0" i="1" smtClean="0">
                                <a:latin typeface="Cambria Math" panose="02040503050406030204" pitchFamily="18" charset="0"/>
                              </a:rPr>
                              <m:t>−</m:t>
                            </m:r>
                          </m:sup>
                        </m:sSup>
                        <m:d>
                          <m:dPr>
                            <m:ctrlPr>
                              <a:rPr lang="es-CR" i="1" smtClean="0">
                                <a:latin typeface="Cambria Math" panose="02040503050406030204" pitchFamily="18" charset="0"/>
                              </a:rPr>
                            </m:ctrlPr>
                          </m:dPr>
                          <m:e>
                            <m:r>
                              <a:rPr lang="es-CR" b="0" i="1" smtClean="0">
                                <a:latin typeface="Cambria Math" panose="02040503050406030204" pitchFamily="18" charset="0"/>
                              </a:rPr>
                              <m:t>𝑣</m:t>
                            </m:r>
                          </m:e>
                        </m:d>
                      </m:e>
                    </m:nary>
                    <m:r>
                      <a:rPr lang="es-CR" b="0" i="1" smtClean="0">
                        <a:latin typeface="Cambria Math" panose="02040503050406030204" pitchFamily="18" charset="0"/>
                      </a:rPr>
                      <m:t>=</m:t>
                    </m:r>
                  </m:oMath>
                </a14:m>
                <a:r>
                  <a:rPr lang="es-CR" dirty="0"/>
                  <a:t> </a:t>
                </a:r>
                <a14:m>
                  <m:oMath xmlns:m="http://schemas.openxmlformats.org/officeDocument/2006/math">
                    <m:nary>
                      <m:naryPr>
                        <m:chr m:val="∑"/>
                        <m:supHide m:val="on"/>
                        <m:ctrlPr>
                          <a:rPr lang="es-CR" i="1">
                            <a:latin typeface="Cambria Math" panose="02040503050406030204" pitchFamily="18" charset="0"/>
                          </a:rPr>
                        </m:ctrlPr>
                      </m:naryPr>
                      <m:sub>
                        <m:r>
                          <m:rPr>
                            <m:brk m:alnAt="7"/>
                          </m:rPr>
                          <a:rPr lang="es-CR" i="1">
                            <a:latin typeface="Cambria Math" panose="02040503050406030204" pitchFamily="18" charset="0"/>
                          </a:rPr>
                          <m:t>𝑣</m:t>
                        </m:r>
                        <m:r>
                          <a:rPr lang="es-CR" i="1">
                            <a:latin typeface="Cambria Math" panose="02040503050406030204" pitchFamily="18" charset="0"/>
                            <a:ea typeface="Cambria Math" panose="02040503050406030204" pitchFamily="18" charset="0"/>
                          </a:rPr>
                          <m:t>𝜖</m:t>
                        </m:r>
                        <m:r>
                          <a:rPr lang="es-CR" i="1">
                            <a:latin typeface="Cambria Math" panose="02040503050406030204" pitchFamily="18" charset="0"/>
                            <a:ea typeface="Cambria Math" panose="02040503050406030204" pitchFamily="18" charset="0"/>
                          </a:rPr>
                          <m:t>𝑉</m:t>
                        </m:r>
                      </m:sub>
                      <m:sup/>
                      <m:e>
                        <m:sSup>
                          <m:sSupPr>
                            <m:ctrlPr>
                              <a:rPr lang="es-CR" i="1">
                                <a:latin typeface="Cambria Math" panose="02040503050406030204" pitchFamily="18" charset="0"/>
                              </a:rPr>
                            </m:ctrlPr>
                          </m:sSupPr>
                          <m:e>
                            <m:r>
                              <a:rPr lang="es-CR" i="1">
                                <a:latin typeface="Cambria Math" panose="02040503050406030204" pitchFamily="18" charset="0"/>
                              </a:rPr>
                              <m:t>𝑔</m:t>
                            </m:r>
                          </m:e>
                          <m:sup>
                            <m:r>
                              <a:rPr lang="es-CR" b="0" i="1" smtClean="0">
                                <a:latin typeface="Cambria Math" panose="02040503050406030204" pitchFamily="18" charset="0"/>
                              </a:rPr>
                              <m:t>+</m:t>
                            </m:r>
                          </m:sup>
                        </m:sSup>
                        <m:d>
                          <m:dPr>
                            <m:ctrlPr>
                              <a:rPr lang="es-CR" i="1">
                                <a:latin typeface="Cambria Math" panose="02040503050406030204" pitchFamily="18" charset="0"/>
                              </a:rPr>
                            </m:ctrlPr>
                          </m:dPr>
                          <m:e>
                            <m:r>
                              <a:rPr lang="es-CR" i="1">
                                <a:latin typeface="Cambria Math" panose="02040503050406030204" pitchFamily="18" charset="0"/>
                              </a:rPr>
                              <m:t>𝑣</m:t>
                            </m:r>
                          </m:e>
                        </m:d>
                      </m:e>
                    </m:nary>
                    <m:r>
                      <a:rPr lang="es-CR" b="0" i="1" smtClean="0">
                        <a:latin typeface="Cambria Math" panose="02040503050406030204" pitchFamily="18" charset="0"/>
                      </a:rPr>
                      <m:t>=</m:t>
                    </m:r>
                    <m:d>
                      <m:dPr>
                        <m:begChr m:val="|"/>
                        <m:endChr m:val="|"/>
                        <m:ctrlPr>
                          <a:rPr lang="es-CR" b="0" i="1" smtClean="0">
                            <a:latin typeface="Cambria Math" panose="02040503050406030204" pitchFamily="18" charset="0"/>
                          </a:rPr>
                        </m:ctrlPr>
                      </m:dPr>
                      <m:e>
                        <m:r>
                          <a:rPr lang="es-CR" b="0" i="1" smtClean="0">
                            <a:latin typeface="Cambria Math" panose="02040503050406030204" pitchFamily="18" charset="0"/>
                          </a:rPr>
                          <m:t>𝐸</m:t>
                        </m:r>
                      </m:e>
                    </m:d>
                  </m:oMath>
                </a14:m>
                <a:endParaRPr lang="es-CR" dirty="0"/>
              </a:p>
            </p:txBody>
          </p:sp>
        </mc:Choice>
        <mc:Fallback xmlns="">
          <p:sp>
            <p:nvSpPr>
              <p:cNvPr id="3" name="Content Placeholder 2">
                <a:extLst>
                  <a:ext uri="{FF2B5EF4-FFF2-40B4-BE49-F238E27FC236}">
                    <a16:creationId xmlns:a16="http://schemas.microsoft.com/office/drawing/2014/main" id="{95231828-02A1-48CD-8107-24B7CAE41300}"/>
                  </a:ext>
                </a:extLst>
              </p:cNvPr>
              <p:cNvSpPr>
                <a:spLocks noGrp="1" noRot="1" noChangeAspect="1" noMove="1" noResize="1" noEditPoints="1" noAdjustHandles="1" noChangeArrowheads="1" noChangeShapeType="1" noTextEdit="1"/>
              </p:cNvSpPr>
              <p:nvPr>
                <p:ph idx="1"/>
              </p:nvPr>
            </p:nvSpPr>
            <p:spPr>
              <a:xfrm>
                <a:off x="838200" y="2057400"/>
                <a:ext cx="8305800" cy="4611960"/>
              </a:xfrm>
              <a:blipFill>
                <a:blip r:embed="rId2"/>
                <a:stretch>
                  <a:fillRect l="-514" t="-1058" r="-1615"/>
                </a:stretch>
              </a:blipFill>
            </p:spPr>
            <p:txBody>
              <a:bodyPr/>
              <a:lstStyle/>
              <a:p>
                <a:r>
                  <a:rPr lang="es-CR">
                    <a:noFill/>
                  </a:rPr>
                  <a:t> </a:t>
                </a:r>
              </a:p>
            </p:txBody>
          </p:sp>
        </mc:Fallback>
      </mc:AlternateContent>
      <p:sp>
        <p:nvSpPr>
          <p:cNvPr id="4" name="Slide Number Placeholder 3">
            <a:extLst>
              <a:ext uri="{FF2B5EF4-FFF2-40B4-BE49-F238E27FC236}">
                <a16:creationId xmlns:a16="http://schemas.microsoft.com/office/drawing/2014/main" id="{8C03FECE-E8CE-4B23-8C1D-B616AE1D0B44}"/>
              </a:ext>
            </a:extLst>
          </p:cNvPr>
          <p:cNvSpPr>
            <a:spLocks noGrp="1"/>
          </p:cNvSpPr>
          <p:nvPr>
            <p:ph type="sldNum" sz="quarter" idx="10"/>
          </p:nvPr>
        </p:nvSpPr>
        <p:spPr/>
        <p:txBody>
          <a:bodyPr/>
          <a:lstStyle/>
          <a:p>
            <a:pPr>
              <a:defRPr/>
            </a:pPr>
            <a:fld id="{366B73C9-ECB3-4789-B1A3-0F14CF7B4A85}" type="slidenum">
              <a:rPr lang="es-ES" altLang="es-CR" smtClean="0"/>
              <a:pPr>
                <a:defRPr/>
              </a:pPr>
              <a:t>12</a:t>
            </a:fld>
            <a:endParaRPr lang="es-ES" altLang="es-CR"/>
          </a:p>
        </p:txBody>
      </p:sp>
      <p:sp>
        <p:nvSpPr>
          <p:cNvPr id="6" name="TextBox 5">
            <a:extLst>
              <a:ext uri="{FF2B5EF4-FFF2-40B4-BE49-F238E27FC236}">
                <a16:creationId xmlns:a16="http://schemas.microsoft.com/office/drawing/2014/main" id="{2720221E-3EE0-49CF-B81E-3997947B6555}"/>
              </a:ext>
            </a:extLst>
          </p:cNvPr>
          <p:cNvSpPr txBox="1"/>
          <p:nvPr/>
        </p:nvSpPr>
        <p:spPr>
          <a:xfrm>
            <a:off x="4860032" y="4492842"/>
            <a:ext cx="1512168" cy="1938992"/>
          </a:xfrm>
          <a:prstGeom prst="rect">
            <a:avLst/>
          </a:prstGeom>
          <a:noFill/>
        </p:spPr>
        <p:txBody>
          <a:bodyPr wrap="square" rtlCol="0">
            <a:spAutoFit/>
          </a:bodyPr>
          <a:lstStyle/>
          <a:p>
            <a:pPr algn="ctr"/>
            <a:r>
              <a:rPr lang="es-CR" i="1" baseline="0" dirty="0"/>
              <a:t>g</a:t>
            </a:r>
            <a:r>
              <a:rPr lang="es-CR" i="1" dirty="0"/>
              <a:t>-</a:t>
            </a:r>
            <a:r>
              <a:rPr lang="es-CR" baseline="0" dirty="0"/>
              <a:t>(1) = 0</a:t>
            </a:r>
          </a:p>
          <a:p>
            <a:pPr algn="ctr"/>
            <a:r>
              <a:rPr lang="es-CR" i="1" baseline="0" dirty="0"/>
              <a:t>g</a:t>
            </a:r>
            <a:r>
              <a:rPr lang="es-CR" i="1" dirty="0"/>
              <a:t>-</a:t>
            </a:r>
            <a:r>
              <a:rPr lang="es-CR" baseline="0" dirty="0"/>
              <a:t>(2) = 2</a:t>
            </a:r>
            <a:endParaRPr lang="es-CR" dirty="0"/>
          </a:p>
          <a:p>
            <a:pPr algn="ctr"/>
            <a:r>
              <a:rPr lang="es-CR" i="1" baseline="0" dirty="0"/>
              <a:t>g</a:t>
            </a:r>
            <a:r>
              <a:rPr lang="es-CR" i="1" dirty="0"/>
              <a:t>-</a:t>
            </a:r>
            <a:r>
              <a:rPr lang="es-CR" baseline="0" dirty="0"/>
              <a:t>(3) = 3</a:t>
            </a:r>
          </a:p>
          <a:p>
            <a:pPr algn="ctr"/>
            <a:r>
              <a:rPr lang="es-CR" i="1" baseline="0" dirty="0"/>
              <a:t>g</a:t>
            </a:r>
            <a:r>
              <a:rPr lang="es-CR" i="1" dirty="0"/>
              <a:t>-</a:t>
            </a:r>
            <a:r>
              <a:rPr lang="es-CR" baseline="0" dirty="0"/>
              <a:t>(4) = 1</a:t>
            </a:r>
          </a:p>
          <a:p>
            <a:pPr algn="ctr"/>
            <a:r>
              <a:rPr lang="es-CR" i="1" baseline="0" dirty="0"/>
              <a:t>g</a:t>
            </a:r>
            <a:r>
              <a:rPr lang="es-CR" i="1" dirty="0"/>
              <a:t>-</a:t>
            </a:r>
            <a:r>
              <a:rPr lang="es-CR" baseline="0" dirty="0"/>
              <a:t>(5) = 0</a:t>
            </a:r>
          </a:p>
        </p:txBody>
      </p:sp>
      <p:pic>
        <p:nvPicPr>
          <p:cNvPr id="7" name="Picture 6">
            <a:extLst>
              <a:ext uri="{FF2B5EF4-FFF2-40B4-BE49-F238E27FC236}">
                <a16:creationId xmlns:a16="http://schemas.microsoft.com/office/drawing/2014/main" id="{ABCCFDC2-0225-46FF-B65B-65EBC34D54B1}"/>
              </a:ext>
            </a:extLst>
          </p:cNvPr>
          <p:cNvPicPr>
            <a:picLocks noChangeAspect="1"/>
          </p:cNvPicPr>
          <p:nvPr/>
        </p:nvPicPr>
        <p:blipFill>
          <a:blip r:embed="rId3"/>
          <a:stretch>
            <a:fillRect/>
          </a:stretch>
        </p:blipFill>
        <p:spPr>
          <a:xfrm>
            <a:off x="1907704" y="4490317"/>
            <a:ext cx="2682106" cy="2035027"/>
          </a:xfrm>
          <a:prstGeom prst="rect">
            <a:avLst/>
          </a:prstGeom>
        </p:spPr>
      </p:pic>
      <p:sp>
        <p:nvSpPr>
          <p:cNvPr id="8" name="TextBox 7">
            <a:extLst>
              <a:ext uri="{FF2B5EF4-FFF2-40B4-BE49-F238E27FC236}">
                <a16:creationId xmlns:a16="http://schemas.microsoft.com/office/drawing/2014/main" id="{4D1443F2-03F3-49F9-AB15-80472C4447F6}"/>
              </a:ext>
            </a:extLst>
          </p:cNvPr>
          <p:cNvSpPr txBox="1"/>
          <p:nvPr/>
        </p:nvSpPr>
        <p:spPr>
          <a:xfrm>
            <a:off x="6372200" y="4492842"/>
            <a:ext cx="1512168" cy="1938992"/>
          </a:xfrm>
          <a:prstGeom prst="rect">
            <a:avLst/>
          </a:prstGeom>
          <a:noFill/>
        </p:spPr>
        <p:txBody>
          <a:bodyPr wrap="square" rtlCol="0">
            <a:spAutoFit/>
          </a:bodyPr>
          <a:lstStyle/>
          <a:p>
            <a:pPr algn="ctr"/>
            <a:r>
              <a:rPr lang="es-CR" i="1" baseline="0" dirty="0"/>
              <a:t>g</a:t>
            </a:r>
            <a:r>
              <a:rPr lang="es-CR" i="1" dirty="0"/>
              <a:t>+</a:t>
            </a:r>
            <a:r>
              <a:rPr lang="es-CR" baseline="0" dirty="0"/>
              <a:t>(1) = 2</a:t>
            </a:r>
          </a:p>
          <a:p>
            <a:pPr algn="ctr"/>
            <a:r>
              <a:rPr lang="es-CR" i="1" baseline="0" dirty="0"/>
              <a:t>g</a:t>
            </a:r>
            <a:r>
              <a:rPr lang="es-CR" i="1" dirty="0"/>
              <a:t>+</a:t>
            </a:r>
            <a:r>
              <a:rPr lang="es-CR" baseline="0" dirty="0"/>
              <a:t>(2) = 1</a:t>
            </a:r>
            <a:endParaRPr lang="es-CR" dirty="0"/>
          </a:p>
          <a:p>
            <a:pPr algn="ctr"/>
            <a:r>
              <a:rPr lang="es-CR" i="1" baseline="0" dirty="0"/>
              <a:t>g</a:t>
            </a:r>
            <a:r>
              <a:rPr lang="es-CR" i="1" dirty="0"/>
              <a:t>+</a:t>
            </a:r>
            <a:r>
              <a:rPr lang="es-CR" baseline="0" dirty="0"/>
              <a:t>(3) = 2</a:t>
            </a:r>
          </a:p>
          <a:p>
            <a:pPr algn="ctr"/>
            <a:r>
              <a:rPr lang="es-CR" i="1" baseline="0" dirty="0"/>
              <a:t>g</a:t>
            </a:r>
            <a:r>
              <a:rPr lang="es-CR" i="1" dirty="0"/>
              <a:t>+</a:t>
            </a:r>
            <a:r>
              <a:rPr lang="es-CR" baseline="0" dirty="0"/>
              <a:t>(4) = 1</a:t>
            </a:r>
          </a:p>
          <a:p>
            <a:pPr algn="ctr"/>
            <a:r>
              <a:rPr lang="es-CR" i="1" baseline="0" dirty="0"/>
              <a:t>g</a:t>
            </a:r>
            <a:r>
              <a:rPr lang="es-CR" i="1" dirty="0"/>
              <a:t>+</a:t>
            </a:r>
            <a:r>
              <a:rPr lang="es-CR" baseline="0" dirty="0"/>
              <a:t>(5) = 0</a:t>
            </a:r>
          </a:p>
        </p:txBody>
      </p:sp>
    </p:spTree>
    <p:extLst>
      <p:ext uri="{BB962C8B-B14F-4D97-AF65-F5344CB8AC3E}">
        <p14:creationId xmlns:p14="http://schemas.microsoft.com/office/powerpoint/2010/main" val="8479757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Título">
            <a:extLst>
              <a:ext uri="{FF2B5EF4-FFF2-40B4-BE49-F238E27FC236}">
                <a16:creationId xmlns:a16="http://schemas.microsoft.com/office/drawing/2014/main" id="{28E09A16-83D3-4FAE-9E2F-36781A8019E3}"/>
              </a:ext>
            </a:extLst>
          </p:cNvPr>
          <p:cNvSpPr>
            <a:spLocks noGrp="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33123" name="3 Marcador de número de diapositiva">
            <a:extLst>
              <a:ext uri="{FF2B5EF4-FFF2-40B4-BE49-F238E27FC236}">
                <a16:creationId xmlns:a16="http://schemas.microsoft.com/office/drawing/2014/main" id="{CD71967F-F327-49A7-BD69-84B99CF8483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0AA8322-5731-4DC7-8F53-CE94A0EDCA76}" type="slidenum">
              <a:rPr lang="es-ES" altLang="es-CR" sz="2000" smtClean="0">
                <a:solidFill>
                  <a:schemeClr val="tx2"/>
                </a:solidFill>
              </a:rPr>
              <a:pPr>
                <a:spcBef>
                  <a:spcPct val="0"/>
                </a:spcBef>
                <a:buClrTx/>
                <a:buSzTx/>
                <a:buFontTx/>
                <a:buNone/>
              </a:pPr>
              <a:t>120</a:t>
            </a:fld>
            <a:endParaRPr lang="es-ES" altLang="es-CR" sz="2000">
              <a:solidFill>
                <a:schemeClr val="tx2"/>
              </a:solidFill>
            </a:endParaRPr>
          </a:p>
        </p:txBody>
      </p:sp>
      <p:graphicFrame>
        <p:nvGraphicFramePr>
          <p:cNvPr id="133124" name="4 Marcador de contenido">
            <a:extLst>
              <a:ext uri="{FF2B5EF4-FFF2-40B4-BE49-F238E27FC236}">
                <a16:creationId xmlns:a16="http://schemas.microsoft.com/office/drawing/2014/main" id="{8EEA81D9-983C-4F42-A074-C66DB99D0058}"/>
              </a:ext>
            </a:extLst>
          </p:cNvPr>
          <p:cNvGraphicFramePr>
            <a:graphicFrameLocks noGrp="1" noChangeAspect="1"/>
          </p:cNvGraphicFramePr>
          <p:nvPr>
            <p:ph idx="1"/>
          </p:nvPr>
        </p:nvGraphicFramePr>
        <p:xfrm>
          <a:off x="3571875" y="2571750"/>
          <a:ext cx="2959100" cy="3048000"/>
        </p:xfrm>
        <a:graphic>
          <a:graphicData uri="http://schemas.openxmlformats.org/presentationml/2006/ole">
            <mc:AlternateContent xmlns:mc="http://schemas.openxmlformats.org/markup-compatibility/2006">
              <mc:Choice xmlns:v="urn:schemas-microsoft-com:vml" Requires="v">
                <p:oleObj spid="_x0000_s133295" name="Ecuación" r:id="rId4" imgW="1282700" imgH="1320800" progId="Equation.3">
                  <p:embed/>
                </p:oleObj>
              </mc:Choice>
              <mc:Fallback>
                <p:oleObj name="Ecuación" r:id="rId4" imgW="1282700" imgH="1320800" progId="Equation.3">
                  <p:embed/>
                  <p:pic>
                    <p:nvPicPr>
                      <p:cNvPr id="0" name="4 Marcador de conteni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2571750"/>
                        <a:ext cx="29591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25" name="Object 3">
            <a:extLst>
              <a:ext uri="{FF2B5EF4-FFF2-40B4-BE49-F238E27FC236}">
                <a16:creationId xmlns:a16="http://schemas.microsoft.com/office/drawing/2014/main" id="{8D155CB8-D530-46E7-92CE-65FAE2B5C45A}"/>
              </a:ext>
            </a:extLst>
          </p:cNvPr>
          <p:cNvGraphicFramePr>
            <a:graphicFrameLocks noChangeAspect="1"/>
          </p:cNvGraphicFramePr>
          <p:nvPr/>
        </p:nvGraphicFramePr>
        <p:xfrm>
          <a:off x="6786563" y="2643188"/>
          <a:ext cx="2171700" cy="2971800"/>
        </p:xfrm>
        <a:graphic>
          <a:graphicData uri="http://schemas.openxmlformats.org/presentationml/2006/ole">
            <mc:AlternateContent xmlns:mc="http://schemas.openxmlformats.org/markup-compatibility/2006">
              <mc:Choice xmlns:v="urn:schemas-microsoft-com:vml" Requires="v">
                <p:oleObj spid="_x0000_s133296" name="Ecuación" r:id="rId6" imgW="965200" imgH="1320800" progId="Equation.3">
                  <p:embed/>
                </p:oleObj>
              </mc:Choice>
              <mc:Fallback>
                <p:oleObj name="Ecuación" r:id="rId6" imgW="965200" imgH="1320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563" y="2643188"/>
                        <a:ext cx="21717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6 Rectángulo">
            <a:extLst>
              <a:ext uri="{FF2B5EF4-FFF2-40B4-BE49-F238E27FC236}">
                <a16:creationId xmlns:a16="http://schemas.microsoft.com/office/drawing/2014/main" id="{76916AEE-0C7C-416B-A112-B529FAB7DE44}"/>
              </a:ext>
            </a:extLst>
          </p:cNvPr>
          <p:cNvSpPr/>
          <p:nvPr/>
        </p:nvSpPr>
        <p:spPr bwMode="auto">
          <a:xfrm>
            <a:off x="857250" y="4643438"/>
            <a:ext cx="2428875" cy="357187"/>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eaLnBrk="1" hangingPunct="1">
              <a:defRPr/>
            </a:pPr>
            <a:endParaRPr lang="es-ES">
              <a:solidFill>
                <a:schemeClr val="tx1"/>
              </a:solidFill>
            </a:endParaRPr>
          </a:p>
        </p:txBody>
      </p:sp>
      <p:sp>
        <p:nvSpPr>
          <p:cNvPr id="9" name="8 Rectángulo">
            <a:extLst>
              <a:ext uri="{FF2B5EF4-FFF2-40B4-BE49-F238E27FC236}">
                <a16:creationId xmlns:a16="http://schemas.microsoft.com/office/drawing/2014/main" id="{6FE24A7D-4EC1-415B-B971-91FC5516D5B1}"/>
              </a:ext>
            </a:extLst>
          </p:cNvPr>
          <p:cNvSpPr/>
          <p:nvPr/>
        </p:nvSpPr>
        <p:spPr bwMode="auto">
          <a:xfrm>
            <a:off x="2214563" y="3000375"/>
            <a:ext cx="500062" cy="257175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eaLnBrk="1" hangingPunct="1">
              <a:defRPr/>
            </a:pPr>
            <a:endParaRPr lang="es-ES">
              <a:solidFill>
                <a:schemeClr val="tx1"/>
              </a:solidFill>
            </a:endParaRPr>
          </a:p>
        </p:txBody>
      </p:sp>
      <p:sp>
        <p:nvSpPr>
          <p:cNvPr id="10" name="9 Elipse">
            <a:extLst>
              <a:ext uri="{FF2B5EF4-FFF2-40B4-BE49-F238E27FC236}">
                <a16:creationId xmlns:a16="http://schemas.microsoft.com/office/drawing/2014/main" id="{05E32274-E113-4D74-94ED-038172D46B32}"/>
              </a:ext>
            </a:extLst>
          </p:cNvPr>
          <p:cNvSpPr/>
          <p:nvPr/>
        </p:nvSpPr>
        <p:spPr bwMode="auto">
          <a:xfrm>
            <a:off x="5888038" y="3000375"/>
            <a:ext cx="500062" cy="428625"/>
          </a:xfrm>
          <a:prstGeom prst="ellipse">
            <a:avLst/>
          </a:prstGeom>
          <a:noFill/>
          <a:ln>
            <a:solidFill>
              <a:srgbClr val="0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es-ES">
              <a:solidFill>
                <a:schemeClr val="tx1"/>
              </a:solidFill>
            </a:endParaRPr>
          </a:p>
        </p:txBody>
      </p:sp>
      <p:sp>
        <p:nvSpPr>
          <p:cNvPr id="11" name="10 Elipse">
            <a:extLst>
              <a:ext uri="{FF2B5EF4-FFF2-40B4-BE49-F238E27FC236}">
                <a16:creationId xmlns:a16="http://schemas.microsoft.com/office/drawing/2014/main" id="{C2FA9375-26D1-4E00-B26D-3646BCBE9630}"/>
              </a:ext>
            </a:extLst>
          </p:cNvPr>
          <p:cNvSpPr/>
          <p:nvPr/>
        </p:nvSpPr>
        <p:spPr bwMode="auto">
          <a:xfrm>
            <a:off x="4887913" y="3000375"/>
            <a:ext cx="500062" cy="428625"/>
          </a:xfrm>
          <a:prstGeom prst="ellipse">
            <a:avLst/>
          </a:prstGeom>
          <a:noFill/>
          <a:ln>
            <a:solidFill>
              <a:srgbClr val="0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es-ES">
              <a:solidFill>
                <a:schemeClr val="tx1"/>
              </a:solidFill>
            </a:endParaRPr>
          </a:p>
        </p:txBody>
      </p:sp>
      <p:sp>
        <p:nvSpPr>
          <p:cNvPr id="133130" name="12 CuadroTexto">
            <a:extLst>
              <a:ext uri="{FF2B5EF4-FFF2-40B4-BE49-F238E27FC236}">
                <a16:creationId xmlns:a16="http://schemas.microsoft.com/office/drawing/2014/main" id="{377195D6-44CD-4608-B8A6-A37E80F98055}"/>
              </a:ext>
            </a:extLst>
          </p:cNvPr>
          <p:cNvSpPr txBox="1">
            <a:spLocks noChangeArrowheads="1"/>
          </p:cNvSpPr>
          <p:nvPr/>
        </p:nvSpPr>
        <p:spPr bwMode="auto">
          <a:xfrm>
            <a:off x="4387850" y="56102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r>
              <a:rPr lang="es-ES_tradnl" altLang="es-CR" baseline="-25000"/>
              <a:t>4</a:t>
            </a:r>
            <a:r>
              <a:rPr lang="es-ES_tradnl" altLang="es-CR" baseline="0"/>
              <a:t>[</a:t>
            </a:r>
            <a:r>
              <a:rPr lang="es-ES_tradnl" altLang="es-CR" i="1" baseline="0"/>
              <a:t>i,j</a:t>
            </a:r>
            <a:r>
              <a:rPr lang="es-ES_tradnl" altLang="es-CR" baseline="0"/>
              <a:t>]</a:t>
            </a:r>
            <a:endParaRPr lang="es-ES" altLang="es-CR" baseline="0"/>
          </a:p>
        </p:txBody>
      </p:sp>
      <p:sp>
        <p:nvSpPr>
          <p:cNvPr id="133131" name="13 CuadroTexto">
            <a:extLst>
              <a:ext uri="{FF2B5EF4-FFF2-40B4-BE49-F238E27FC236}">
                <a16:creationId xmlns:a16="http://schemas.microsoft.com/office/drawing/2014/main" id="{855EF155-0A14-4D82-8237-EDBD4F8593D0}"/>
              </a:ext>
            </a:extLst>
          </p:cNvPr>
          <p:cNvSpPr txBox="1">
            <a:spLocks noChangeArrowheads="1"/>
          </p:cNvSpPr>
          <p:nvPr/>
        </p:nvSpPr>
        <p:spPr bwMode="auto">
          <a:xfrm>
            <a:off x="7143750" y="56102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P</a:t>
            </a:r>
            <a:endParaRPr lang="es-ES" altLang="es-CR" baseline="0"/>
          </a:p>
        </p:txBody>
      </p:sp>
      <p:graphicFrame>
        <p:nvGraphicFramePr>
          <p:cNvPr id="133132" name="Object 13">
            <a:extLst>
              <a:ext uri="{FF2B5EF4-FFF2-40B4-BE49-F238E27FC236}">
                <a16:creationId xmlns:a16="http://schemas.microsoft.com/office/drawing/2014/main" id="{84030675-7233-4253-B7DC-E0D9DF32055C}"/>
              </a:ext>
            </a:extLst>
          </p:cNvPr>
          <p:cNvGraphicFramePr>
            <a:graphicFrameLocks noChangeAspect="1"/>
          </p:cNvGraphicFramePr>
          <p:nvPr/>
        </p:nvGraphicFramePr>
        <p:xfrm>
          <a:off x="428625" y="2571750"/>
          <a:ext cx="2959100" cy="3048000"/>
        </p:xfrm>
        <a:graphic>
          <a:graphicData uri="http://schemas.openxmlformats.org/presentationml/2006/ole">
            <mc:AlternateContent xmlns:mc="http://schemas.openxmlformats.org/markup-compatibility/2006">
              <mc:Choice xmlns:v="urn:schemas-microsoft-com:vml" Requires="v">
                <p:oleObj spid="_x0000_s133297" name="Ecuación" r:id="rId8" imgW="1282700" imgH="1320800" progId="Equation.3">
                  <p:embed/>
                </p:oleObj>
              </mc:Choice>
              <mc:Fallback>
                <p:oleObj name="Ecuación" r:id="rId8" imgW="1282700" imgH="13208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625" y="2571750"/>
                        <a:ext cx="29591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33" name="13 CuadroTexto">
            <a:extLst>
              <a:ext uri="{FF2B5EF4-FFF2-40B4-BE49-F238E27FC236}">
                <a16:creationId xmlns:a16="http://schemas.microsoft.com/office/drawing/2014/main" id="{128E2CD5-1730-419B-A655-B8ED6416C80B}"/>
              </a:ext>
            </a:extLst>
          </p:cNvPr>
          <p:cNvSpPr txBox="1">
            <a:spLocks noChangeArrowheads="1"/>
          </p:cNvSpPr>
          <p:nvPr/>
        </p:nvSpPr>
        <p:spPr bwMode="auto">
          <a:xfrm>
            <a:off x="1214438" y="561975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r>
              <a:rPr lang="es-ES_tradnl" altLang="es-CR" baseline="-25000"/>
              <a:t>3</a:t>
            </a:r>
            <a:r>
              <a:rPr lang="es-ES_tradnl" altLang="es-CR" baseline="0"/>
              <a:t>[</a:t>
            </a:r>
            <a:r>
              <a:rPr lang="es-ES_tradnl" altLang="es-CR" i="1" baseline="0"/>
              <a:t>i,j</a:t>
            </a:r>
            <a:r>
              <a:rPr lang="es-ES_tradnl" altLang="es-CR" baseline="0"/>
              <a:t>]</a:t>
            </a:r>
            <a:endParaRPr lang="es-ES" altLang="es-CR" baseline="0"/>
          </a:p>
        </p:txBody>
      </p:sp>
      <p:sp>
        <p:nvSpPr>
          <p:cNvPr id="15" name="14 CuadroTexto">
            <a:extLst>
              <a:ext uri="{FF2B5EF4-FFF2-40B4-BE49-F238E27FC236}">
                <a16:creationId xmlns:a16="http://schemas.microsoft.com/office/drawing/2014/main" id="{B3F7AB1C-25B2-4DA2-B1B3-9977A61504F4}"/>
              </a:ext>
            </a:extLst>
          </p:cNvPr>
          <p:cNvSpPr txBox="1"/>
          <p:nvPr/>
        </p:nvSpPr>
        <p:spPr>
          <a:xfrm>
            <a:off x="4143375" y="2500313"/>
            <a:ext cx="2286000" cy="430212"/>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2800" baseline="0" dirty="0">
                <a:solidFill>
                  <a:srgbClr val="000000"/>
                </a:solidFill>
              </a:rPr>
              <a:t>1   2    3   4    5</a:t>
            </a:r>
            <a:endParaRPr lang="es-ES" sz="2800" baseline="0" dirty="0">
              <a:solidFill>
                <a:srgbClr val="000000"/>
              </a:solidFill>
            </a:endParaRPr>
          </a:p>
        </p:txBody>
      </p:sp>
      <p:sp>
        <p:nvSpPr>
          <p:cNvPr id="16" name="15 CuadroTexto">
            <a:extLst>
              <a:ext uri="{FF2B5EF4-FFF2-40B4-BE49-F238E27FC236}">
                <a16:creationId xmlns:a16="http://schemas.microsoft.com/office/drawing/2014/main" id="{27A9F8A7-822C-4ABE-B936-9F4EF7F17963}"/>
              </a:ext>
            </a:extLst>
          </p:cNvPr>
          <p:cNvSpPr txBox="1"/>
          <p:nvPr/>
        </p:nvSpPr>
        <p:spPr>
          <a:xfrm>
            <a:off x="1000125" y="2500313"/>
            <a:ext cx="2286000" cy="430212"/>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2800" baseline="0" dirty="0">
                <a:solidFill>
                  <a:srgbClr val="000000"/>
                </a:solidFill>
              </a:rPr>
              <a:t>1   2    3   4    5</a:t>
            </a:r>
            <a:endParaRPr lang="es-ES" sz="2800" baseline="0" dirty="0">
              <a:solidFill>
                <a:srgbClr val="00000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0" name="Object 11">
            <a:extLst>
              <a:ext uri="{FF2B5EF4-FFF2-40B4-BE49-F238E27FC236}">
                <a16:creationId xmlns:a16="http://schemas.microsoft.com/office/drawing/2014/main" id="{1483AF56-15D9-4573-B63B-E4C9220AE15A}"/>
              </a:ext>
            </a:extLst>
          </p:cNvPr>
          <p:cNvGraphicFramePr>
            <a:graphicFrameLocks noChangeAspect="1"/>
          </p:cNvGraphicFramePr>
          <p:nvPr/>
        </p:nvGraphicFramePr>
        <p:xfrm>
          <a:off x="3571875" y="2500313"/>
          <a:ext cx="2959100" cy="3048000"/>
        </p:xfrm>
        <a:graphic>
          <a:graphicData uri="http://schemas.openxmlformats.org/presentationml/2006/ole">
            <mc:AlternateContent xmlns:mc="http://schemas.openxmlformats.org/markup-compatibility/2006">
              <mc:Choice xmlns:v="urn:schemas-microsoft-com:vml" Requires="v">
                <p:oleObj spid="_x0000_s135341" name="Ecuación" r:id="rId4" imgW="1282700" imgH="1320800" progId="Equation.3">
                  <p:embed/>
                </p:oleObj>
              </mc:Choice>
              <mc:Fallback>
                <p:oleObj name="Ecuación" r:id="rId4" imgW="1282700" imgH="13208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2500313"/>
                        <a:ext cx="29591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171" name="1 Título">
            <a:extLst>
              <a:ext uri="{FF2B5EF4-FFF2-40B4-BE49-F238E27FC236}">
                <a16:creationId xmlns:a16="http://schemas.microsoft.com/office/drawing/2014/main" id="{F105B9A3-50B8-45E4-B22A-81A2DBA38E49}"/>
              </a:ext>
            </a:extLst>
          </p:cNvPr>
          <p:cNvSpPr>
            <a:spLocks noGrp="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35172" name="3 Marcador de número de diapositiva">
            <a:extLst>
              <a:ext uri="{FF2B5EF4-FFF2-40B4-BE49-F238E27FC236}">
                <a16:creationId xmlns:a16="http://schemas.microsoft.com/office/drawing/2014/main" id="{F2EDA35C-F195-47BE-AB13-2C5342B9CF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002A2A1-D842-4B61-AC79-9598C253568A}" type="slidenum">
              <a:rPr lang="es-ES" altLang="es-CR" sz="2000" smtClean="0">
                <a:solidFill>
                  <a:schemeClr val="tx2"/>
                </a:solidFill>
              </a:rPr>
              <a:pPr>
                <a:spcBef>
                  <a:spcPct val="0"/>
                </a:spcBef>
                <a:buClrTx/>
                <a:buSzTx/>
                <a:buFontTx/>
                <a:buNone/>
              </a:pPr>
              <a:t>121</a:t>
            </a:fld>
            <a:endParaRPr lang="es-ES" altLang="es-CR" sz="2000">
              <a:solidFill>
                <a:schemeClr val="tx2"/>
              </a:solidFill>
            </a:endParaRPr>
          </a:p>
        </p:txBody>
      </p:sp>
      <p:graphicFrame>
        <p:nvGraphicFramePr>
          <p:cNvPr id="135173" name="4 Marcador de contenido">
            <a:extLst>
              <a:ext uri="{FF2B5EF4-FFF2-40B4-BE49-F238E27FC236}">
                <a16:creationId xmlns:a16="http://schemas.microsoft.com/office/drawing/2014/main" id="{D96C67FF-5CA0-4299-9AB5-3827B5EEA292}"/>
              </a:ext>
            </a:extLst>
          </p:cNvPr>
          <p:cNvGraphicFramePr>
            <a:graphicFrameLocks noGrp="1" noChangeAspect="1"/>
          </p:cNvGraphicFramePr>
          <p:nvPr>
            <p:ph idx="1"/>
          </p:nvPr>
        </p:nvGraphicFramePr>
        <p:xfrm>
          <a:off x="428625" y="2500313"/>
          <a:ext cx="2959100" cy="3048000"/>
        </p:xfrm>
        <a:graphic>
          <a:graphicData uri="http://schemas.openxmlformats.org/presentationml/2006/ole">
            <mc:AlternateContent xmlns:mc="http://schemas.openxmlformats.org/markup-compatibility/2006">
              <mc:Choice xmlns:v="urn:schemas-microsoft-com:vml" Requires="v">
                <p:oleObj spid="_x0000_s135342" name="Ecuación" r:id="rId6" imgW="1282700" imgH="1320800" progId="Equation.3">
                  <p:embed/>
                </p:oleObj>
              </mc:Choice>
              <mc:Fallback>
                <p:oleObj name="Ecuación" r:id="rId6" imgW="1282700" imgH="1320800" progId="Equation.3">
                  <p:embed/>
                  <p:pic>
                    <p:nvPicPr>
                      <p:cNvPr id="0" name="4 Marcador de conteni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2500313"/>
                        <a:ext cx="29591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5174" name="Object 3">
            <a:extLst>
              <a:ext uri="{FF2B5EF4-FFF2-40B4-BE49-F238E27FC236}">
                <a16:creationId xmlns:a16="http://schemas.microsoft.com/office/drawing/2014/main" id="{A6FA28C1-61ED-417B-BCC7-7B41CBE37E2E}"/>
              </a:ext>
            </a:extLst>
          </p:cNvPr>
          <p:cNvGraphicFramePr>
            <a:graphicFrameLocks noChangeAspect="1"/>
          </p:cNvGraphicFramePr>
          <p:nvPr/>
        </p:nvGraphicFramePr>
        <p:xfrm>
          <a:off x="6829425" y="2571750"/>
          <a:ext cx="2171700" cy="2971800"/>
        </p:xfrm>
        <a:graphic>
          <a:graphicData uri="http://schemas.openxmlformats.org/presentationml/2006/ole">
            <mc:AlternateContent xmlns:mc="http://schemas.openxmlformats.org/markup-compatibility/2006">
              <mc:Choice xmlns:v="urn:schemas-microsoft-com:vml" Requires="v">
                <p:oleObj spid="_x0000_s135343" name="Ecuación" r:id="rId8" imgW="965200" imgH="1320800" progId="Equation.3">
                  <p:embed/>
                </p:oleObj>
              </mc:Choice>
              <mc:Fallback>
                <p:oleObj name="Ecuación" r:id="rId8" imgW="965200" imgH="13208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9425" y="2571750"/>
                        <a:ext cx="21717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6 Rectángulo">
            <a:extLst>
              <a:ext uri="{FF2B5EF4-FFF2-40B4-BE49-F238E27FC236}">
                <a16:creationId xmlns:a16="http://schemas.microsoft.com/office/drawing/2014/main" id="{A80F1659-4F94-4A48-BF9E-08A10105DF09}"/>
              </a:ext>
            </a:extLst>
          </p:cNvPr>
          <p:cNvSpPr/>
          <p:nvPr/>
        </p:nvSpPr>
        <p:spPr bwMode="auto">
          <a:xfrm>
            <a:off x="857250" y="5072063"/>
            <a:ext cx="2428875" cy="428625"/>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eaLnBrk="1" hangingPunct="1">
              <a:defRPr/>
            </a:pPr>
            <a:endParaRPr lang="es-ES">
              <a:solidFill>
                <a:schemeClr val="tx1"/>
              </a:solidFill>
            </a:endParaRPr>
          </a:p>
        </p:txBody>
      </p:sp>
      <p:sp>
        <p:nvSpPr>
          <p:cNvPr id="9" name="8 Rectángulo">
            <a:extLst>
              <a:ext uri="{FF2B5EF4-FFF2-40B4-BE49-F238E27FC236}">
                <a16:creationId xmlns:a16="http://schemas.microsoft.com/office/drawing/2014/main" id="{8C537AF2-D35A-4E01-B079-4B187739C831}"/>
              </a:ext>
            </a:extLst>
          </p:cNvPr>
          <p:cNvSpPr/>
          <p:nvPr/>
        </p:nvSpPr>
        <p:spPr bwMode="auto">
          <a:xfrm>
            <a:off x="2786063" y="3000375"/>
            <a:ext cx="500062" cy="250031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eaLnBrk="1" hangingPunct="1">
              <a:defRPr/>
            </a:pPr>
            <a:endParaRPr lang="es-ES">
              <a:solidFill>
                <a:schemeClr val="tx1"/>
              </a:solidFill>
            </a:endParaRPr>
          </a:p>
        </p:txBody>
      </p:sp>
      <p:sp>
        <p:nvSpPr>
          <p:cNvPr id="135177" name="13 CuadroTexto">
            <a:extLst>
              <a:ext uri="{FF2B5EF4-FFF2-40B4-BE49-F238E27FC236}">
                <a16:creationId xmlns:a16="http://schemas.microsoft.com/office/drawing/2014/main" id="{88528BE4-A1B7-470E-A2A2-31B6D81C9107}"/>
              </a:ext>
            </a:extLst>
          </p:cNvPr>
          <p:cNvSpPr txBox="1">
            <a:spLocks noChangeArrowheads="1"/>
          </p:cNvSpPr>
          <p:nvPr/>
        </p:nvSpPr>
        <p:spPr bwMode="auto">
          <a:xfrm>
            <a:off x="7215188" y="5643563"/>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P</a:t>
            </a:r>
            <a:endParaRPr lang="es-ES" altLang="es-CR" baseline="0"/>
          </a:p>
        </p:txBody>
      </p:sp>
      <p:sp>
        <p:nvSpPr>
          <p:cNvPr id="135178" name="10 CuadroTexto">
            <a:extLst>
              <a:ext uri="{FF2B5EF4-FFF2-40B4-BE49-F238E27FC236}">
                <a16:creationId xmlns:a16="http://schemas.microsoft.com/office/drawing/2014/main" id="{9CE9320D-F202-4A2A-B8B5-9CD27FE16707}"/>
              </a:ext>
            </a:extLst>
          </p:cNvPr>
          <p:cNvSpPr txBox="1">
            <a:spLocks noChangeArrowheads="1"/>
          </p:cNvSpPr>
          <p:nvPr/>
        </p:nvSpPr>
        <p:spPr bwMode="auto">
          <a:xfrm>
            <a:off x="1214438" y="561975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r>
              <a:rPr lang="es-ES_tradnl" altLang="es-CR" baseline="-25000"/>
              <a:t>4</a:t>
            </a:r>
            <a:r>
              <a:rPr lang="es-ES_tradnl" altLang="es-CR" baseline="0"/>
              <a:t>[</a:t>
            </a:r>
            <a:r>
              <a:rPr lang="es-ES_tradnl" altLang="es-CR" i="1" baseline="0"/>
              <a:t>i,j</a:t>
            </a:r>
            <a:r>
              <a:rPr lang="es-ES_tradnl" altLang="es-CR" baseline="0"/>
              <a:t>]</a:t>
            </a:r>
            <a:endParaRPr lang="es-ES" altLang="es-CR" baseline="0"/>
          </a:p>
        </p:txBody>
      </p:sp>
      <p:sp>
        <p:nvSpPr>
          <p:cNvPr id="13" name="12 CuadroTexto">
            <a:extLst>
              <a:ext uri="{FF2B5EF4-FFF2-40B4-BE49-F238E27FC236}">
                <a16:creationId xmlns:a16="http://schemas.microsoft.com/office/drawing/2014/main" id="{DD855E5C-65F4-45ED-8424-251A005EAA4F}"/>
              </a:ext>
            </a:extLst>
          </p:cNvPr>
          <p:cNvSpPr txBox="1"/>
          <p:nvPr/>
        </p:nvSpPr>
        <p:spPr>
          <a:xfrm>
            <a:off x="4143375" y="2500313"/>
            <a:ext cx="2286000" cy="430212"/>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2800" baseline="0" dirty="0">
                <a:solidFill>
                  <a:srgbClr val="000000"/>
                </a:solidFill>
              </a:rPr>
              <a:t>1   2    3   4    5</a:t>
            </a:r>
            <a:endParaRPr lang="es-ES" sz="2800" baseline="0" dirty="0">
              <a:solidFill>
                <a:srgbClr val="000000"/>
              </a:solidFill>
            </a:endParaRPr>
          </a:p>
        </p:txBody>
      </p:sp>
      <p:sp>
        <p:nvSpPr>
          <p:cNvPr id="14" name="13 CuadroTexto">
            <a:extLst>
              <a:ext uri="{FF2B5EF4-FFF2-40B4-BE49-F238E27FC236}">
                <a16:creationId xmlns:a16="http://schemas.microsoft.com/office/drawing/2014/main" id="{DCCCD84B-6A63-4DFC-BCFA-A7401AE07A9F}"/>
              </a:ext>
            </a:extLst>
          </p:cNvPr>
          <p:cNvSpPr txBox="1"/>
          <p:nvPr/>
        </p:nvSpPr>
        <p:spPr>
          <a:xfrm>
            <a:off x="1000125" y="2500313"/>
            <a:ext cx="2286000" cy="430212"/>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2800" baseline="0" dirty="0">
                <a:solidFill>
                  <a:srgbClr val="000000"/>
                </a:solidFill>
              </a:rPr>
              <a:t>1   2    3   4    5</a:t>
            </a:r>
            <a:endParaRPr lang="es-ES" sz="2800" baseline="0" dirty="0">
              <a:solidFill>
                <a:srgbClr val="000000"/>
              </a:solidFill>
            </a:endParaRPr>
          </a:p>
        </p:txBody>
      </p:sp>
      <p:sp>
        <p:nvSpPr>
          <p:cNvPr id="135181" name="12 CuadroTexto">
            <a:extLst>
              <a:ext uri="{FF2B5EF4-FFF2-40B4-BE49-F238E27FC236}">
                <a16:creationId xmlns:a16="http://schemas.microsoft.com/office/drawing/2014/main" id="{DE453077-4CBD-452E-8391-7CF681EEB4E5}"/>
              </a:ext>
            </a:extLst>
          </p:cNvPr>
          <p:cNvSpPr txBox="1">
            <a:spLocks noChangeArrowheads="1"/>
          </p:cNvSpPr>
          <p:nvPr/>
        </p:nvSpPr>
        <p:spPr bwMode="auto">
          <a:xfrm>
            <a:off x="4387850" y="56102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r>
              <a:rPr lang="es-ES_tradnl" altLang="es-CR" baseline="-25000"/>
              <a:t>5</a:t>
            </a:r>
            <a:r>
              <a:rPr lang="es-ES_tradnl" altLang="es-CR" baseline="0"/>
              <a:t>[</a:t>
            </a:r>
            <a:r>
              <a:rPr lang="es-ES_tradnl" altLang="es-CR" i="1" baseline="0"/>
              <a:t>i,j</a:t>
            </a:r>
            <a:r>
              <a:rPr lang="es-ES_tradnl" altLang="es-CR" baseline="0"/>
              <a:t>]</a:t>
            </a:r>
            <a:endParaRPr lang="es-ES" altLang="es-CR" baseline="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Título">
            <a:extLst>
              <a:ext uri="{FF2B5EF4-FFF2-40B4-BE49-F238E27FC236}">
                <a16:creationId xmlns:a16="http://schemas.microsoft.com/office/drawing/2014/main" id="{07F55B78-CE78-48DB-B85D-0315A3397ABD}"/>
              </a:ext>
            </a:extLst>
          </p:cNvPr>
          <p:cNvSpPr>
            <a:spLocks noGrp="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37219" name="3 Marcador de número de diapositiva">
            <a:extLst>
              <a:ext uri="{FF2B5EF4-FFF2-40B4-BE49-F238E27FC236}">
                <a16:creationId xmlns:a16="http://schemas.microsoft.com/office/drawing/2014/main" id="{4DB056B2-E41A-4F7C-AA01-C1FD89B55E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6000409-DEA9-4F26-AD40-42B7DEFB28B3}" type="slidenum">
              <a:rPr lang="es-ES" altLang="es-CR" sz="2000" smtClean="0">
                <a:solidFill>
                  <a:schemeClr val="tx2"/>
                </a:solidFill>
              </a:rPr>
              <a:pPr>
                <a:spcBef>
                  <a:spcPct val="0"/>
                </a:spcBef>
                <a:buClrTx/>
                <a:buSzTx/>
                <a:buFontTx/>
                <a:buNone/>
              </a:pPr>
              <a:t>122</a:t>
            </a:fld>
            <a:endParaRPr lang="es-ES" altLang="es-CR" sz="2000">
              <a:solidFill>
                <a:schemeClr val="tx2"/>
              </a:solidFill>
            </a:endParaRPr>
          </a:p>
        </p:txBody>
      </p:sp>
      <p:graphicFrame>
        <p:nvGraphicFramePr>
          <p:cNvPr id="137220" name="4 Marcador de contenido">
            <a:extLst>
              <a:ext uri="{FF2B5EF4-FFF2-40B4-BE49-F238E27FC236}">
                <a16:creationId xmlns:a16="http://schemas.microsoft.com/office/drawing/2014/main" id="{5B91173E-F740-4B28-8310-F2D496831C36}"/>
              </a:ext>
            </a:extLst>
          </p:cNvPr>
          <p:cNvGraphicFramePr>
            <a:graphicFrameLocks noGrp="1" noChangeAspect="1"/>
          </p:cNvGraphicFramePr>
          <p:nvPr>
            <p:ph idx="1"/>
          </p:nvPr>
        </p:nvGraphicFramePr>
        <p:xfrm>
          <a:off x="1096963" y="2071688"/>
          <a:ext cx="3946525" cy="4064000"/>
        </p:xfrm>
        <a:graphic>
          <a:graphicData uri="http://schemas.openxmlformats.org/presentationml/2006/ole">
            <mc:AlternateContent xmlns:mc="http://schemas.openxmlformats.org/markup-compatibility/2006">
              <mc:Choice xmlns:v="urn:schemas-microsoft-com:vml" Requires="v">
                <p:oleObj spid="_x0000_s137331" name="Ecuación" r:id="rId4" imgW="1282700" imgH="1320800" progId="Equation.3">
                  <p:embed/>
                </p:oleObj>
              </mc:Choice>
              <mc:Fallback>
                <p:oleObj name="Ecuación" r:id="rId4" imgW="1282700" imgH="1320800" progId="Equation.3">
                  <p:embed/>
                  <p:pic>
                    <p:nvPicPr>
                      <p:cNvPr id="0" name="4 Marcador de conteni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963" y="2071688"/>
                        <a:ext cx="3946525"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7221" name="Object 3">
            <a:extLst>
              <a:ext uri="{FF2B5EF4-FFF2-40B4-BE49-F238E27FC236}">
                <a16:creationId xmlns:a16="http://schemas.microsoft.com/office/drawing/2014/main" id="{D8084611-C435-4548-86F7-86331FE85CCC}"/>
              </a:ext>
            </a:extLst>
          </p:cNvPr>
          <p:cNvGraphicFramePr>
            <a:graphicFrameLocks noChangeAspect="1"/>
          </p:cNvGraphicFramePr>
          <p:nvPr/>
        </p:nvGraphicFramePr>
        <p:xfrm>
          <a:off x="5767388" y="2143125"/>
          <a:ext cx="2895600" cy="3962400"/>
        </p:xfrm>
        <a:graphic>
          <a:graphicData uri="http://schemas.openxmlformats.org/presentationml/2006/ole">
            <mc:AlternateContent xmlns:mc="http://schemas.openxmlformats.org/markup-compatibility/2006">
              <mc:Choice xmlns:v="urn:schemas-microsoft-com:vml" Requires="v">
                <p:oleObj spid="_x0000_s137332" name="Ecuación" r:id="rId6" imgW="965200" imgH="1320800" progId="Equation.3">
                  <p:embed/>
                </p:oleObj>
              </mc:Choice>
              <mc:Fallback>
                <p:oleObj name="Ecuación" r:id="rId6" imgW="965200" imgH="1320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7388" y="2143125"/>
                        <a:ext cx="2895600"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9 CuadroTexto">
            <a:extLst>
              <a:ext uri="{FF2B5EF4-FFF2-40B4-BE49-F238E27FC236}">
                <a16:creationId xmlns:a16="http://schemas.microsoft.com/office/drawing/2014/main" id="{FF52AF44-37F8-415A-AF21-279D01DDACA9}"/>
              </a:ext>
            </a:extLst>
          </p:cNvPr>
          <p:cNvSpPr txBox="1"/>
          <p:nvPr/>
        </p:nvSpPr>
        <p:spPr>
          <a:xfrm>
            <a:off x="1785938" y="2143125"/>
            <a:ext cx="3000375" cy="554038"/>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3600" baseline="0" dirty="0">
                <a:solidFill>
                  <a:srgbClr val="000000"/>
                </a:solidFill>
              </a:rPr>
              <a:t>1   2    3    4    5</a:t>
            </a:r>
            <a:endParaRPr lang="es-ES" sz="3600" baseline="0" dirty="0">
              <a:solidFill>
                <a:srgbClr val="000000"/>
              </a:solidFill>
            </a:endParaRPr>
          </a:p>
        </p:txBody>
      </p:sp>
      <p:sp>
        <p:nvSpPr>
          <p:cNvPr id="137223" name="10 CuadroTexto">
            <a:extLst>
              <a:ext uri="{FF2B5EF4-FFF2-40B4-BE49-F238E27FC236}">
                <a16:creationId xmlns:a16="http://schemas.microsoft.com/office/drawing/2014/main" id="{9B54238E-9CFD-4BBA-9F8C-784019E8A8BB}"/>
              </a:ext>
            </a:extLst>
          </p:cNvPr>
          <p:cNvSpPr txBox="1">
            <a:spLocks noChangeArrowheads="1"/>
          </p:cNvSpPr>
          <p:nvPr/>
        </p:nvSpPr>
        <p:spPr bwMode="auto">
          <a:xfrm>
            <a:off x="2286000" y="600075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A</a:t>
            </a:r>
            <a:endParaRPr lang="es-ES" altLang="es-CR" i="1" baseline="0"/>
          </a:p>
        </p:txBody>
      </p:sp>
      <p:sp>
        <p:nvSpPr>
          <p:cNvPr id="137224" name="11 CuadroTexto">
            <a:extLst>
              <a:ext uri="{FF2B5EF4-FFF2-40B4-BE49-F238E27FC236}">
                <a16:creationId xmlns:a16="http://schemas.microsoft.com/office/drawing/2014/main" id="{ED5D6224-03FC-46A6-9EB6-FD6488BDFE62}"/>
              </a:ext>
            </a:extLst>
          </p:cNvPr>
          <p:cNvSpPr txBox="1">
            <a:spLocks noChangeArrowheads="1"/>
          </p:cNvSpPr>
          <p:nvPr/>
        </p:nvSpPr>
        <p:spPr bwMode="auto">
          <a:xfrm>
            <a:off x="6572250" y="600075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lgn="ctr" eaLnBrk="1" hangingPunct="1">
              <a:spcBef>
                <a:spcPct val="0"/>
              </a:spcBef>
              <a:buClrTx/>
              <a:buSzTx/>
              <a:buFontTx/>
              <a:buNone/>
            </a:pPr>
            <a:r>
              <a:rPr lang="es-ES_tradnl" altLang="es-CR" i="1" baseline="0"/>
              <a:t>P</a:t>
            </a:r>
            <a:endParaRPr lang="es-ES" altLang="es-CR" baseline="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91B4BCE6-A0CC-421D-9007-126694F585FE}"/>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39267" name="Rectangle 3">
            <a:extLst>
              <a:ext uri="{FF2B5EF4-FFF2-40B4-BE49-F238E27FC236}">
                <a16:creationId xmlns:a16="http://schemas.microsoft.com/office/drawing/2014/main" id="{265476AB-4EC8-4343-9CCB-896EE24220AA}"/>
              </a:ext>
            </a:extLst>
          </p:cNvPr>
          <p:cNvSpPr>
            <a:spLocks noGrp="1" noChangeArrowheads="1"/>
          </p:cNvSpPr>
          <p:nvPr>
            <p:ph type="body" idx="1"/>
          </p:nvPr>
        </p:nvSpPr>
        <p:spPr/>
        <p:txBody>
          <a:bodyPr/>
          <a:lstStyle/>
          <a:p>
            <a:r>
              <a:rPr lang="es-ES" altLang="es-CR"/>
              <a:t>Pseudocódigo del algoritmo:</a:t>
            </a:r>
          </a:p>
        </p:txBody>
      </p:sp>
      <p:pic>
        <p:nvPicPr>
          <p:cNvPr id="139268" name="Picture 6">
            <a:extLst>
              <a:ext uri="{FF2B5EF4-FFF2-40B4-BE49-F238E27FC236}">
                <a16:creationId xmlns:a16="http://schemas.microsoft.com/office/drawing/2014/main" id="{73AD5A86-B5FA-4C70-9646-4C9BD66BC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587625"/>
            <a:ext cx="786447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4 Marcador de número de diapositiva">
            <a:extLst>
              <a:ext uri="{FF2B5EF4-FFF2-40B4-BE49-F238E27FC236}">
                <a16:creationId xmlns:a16="http://schemas.microsoft.com/office/drawing/2014/main" id="{48522573-C894-4024-94A9-CE0E2B441EF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B183502-5EFA-4182-B5E3-1E6A565C59A7}" type="slidenum">
              <a:rPr lang="es-ES" altLang="es-CR" sz="2000" smtClean="0">
                <a:solidFill>
                  <a:schemeClr val="tx2"/>
                </a:solidFill>
              </a:rPr>
              <a:pPr>
                <a:spcBef>
                  <a:spcPct val="0"/>
                </a:spcBef>
                <a:buClrTx/>
                <a:buSzTx/>
                <a:buFontTx/>
                <a:buNone/>
              </a:pPr>
              <a:t>123</a:t>
            </a:fld>
            <a:endParaRPr lang="es-ES" altLang="es-CR" sz="2000">
              <a:solidFill>
                <a:schemeClr val="tx2"/>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4F32A75F-688F-4412-B6B6-DA822BDD997E}"/>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41315" name="Rectangle 3">
            <a:extLst>
              <a:ext uri="{FF2B5EF4-FFF2-40B4-BE49-F238E27FC236}">
                <a16:creationId xmlns:a16="http://schemas.microsoft.com/office/drawing/2014/main" id="{94A6AEFC-AFAC-4FDC-BCB0-35B6054D3D3C}"/>
              </a:ext>
            </a:extLst>
          </p:cNvPr>
          <p:cNvSpPr>
            <a:spLocks noGrp="1" noChangeArrowheads="1"/>
          </p:cNvSpPr>
          <p:nvPr>
            <p:ph type="body" idx="1"/>
          </p:nvPr>
        </p:nvSpPr>
        <p:spPr/>
        <p:txBody>
          <a:bodyPr/>
          <a:lstStyle/>
          <a:p>
            <a:r>
              <a:rPr lang="es-ES" altLang="es-CR"/>
              <a:t>Pseudocódigo para imprimir los vértices intermedios del vértice </a:t>
            </a:r>
            <a:r>
              <a:rPr lang="es-ES" altLang="es-CR" i="1"/>
              <a:t>i</a:t>
            </a:r>
            <a:r>
              <a:rPr lang="es-ES" altLang="es-CR"/>
              <a:t> hasta el vértice </a:t>
            </a:r>
            <a:r>
              <a:rPr lang="es-ES" altLang="es-CR" i="1"/>
              <a:t>j</a:t>
            </a:r>
            <a:r>
              <a:rPr lang="es-ES" altLang="es-CR"/>
              <a:t>:</a:t>
            </a:r>
          </a:p>
        </p:txBody>
      </p:sp>
      <p:pic>
        <p:nvPicPr>
          <p:cNvPr id="141316" name="Picture 2">
            <a:extLst>
              <a:ext uri="{FF2B5EF4-FFF2-40B4-BE49-F238E27FC236}">
                <a16:creationId xmlns:a16="http://schemas.microsoft.com/office/drawing/2014/main" id="{5BAE7991-6597-452D-A149-26D3CC061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3275013"/>
            <a:ext cx="338455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4 Marcador de número de diapositiva">
            <a:extLst>
              <a:ext uri="{FF2B5EF4-FFF2-40B4-BE49-F238E27FC236}">
                <a16:creationId xmlns:a16="http://schemas.microsoft.com/office/drawing/2014/main" id="{62E2E324-FF81-4D18-8210-8B92755A54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B4A5FDB-5BDB-4699-88EC-D9B16765B252}" type="slidenum">
              <a:rPr lang="es-ES" altLang="es-CR" sz="2000" smtClean="0">
                <a:solidFill>
                  <a:schemeClr val="tx2"/>
                </a:solidFill>
              </a:rPr>
              <a:pPr>
                <a:spcBef>
                  <a:spcPct val="0"/>
                </a:spcBef>
                <a:buClrTx/>
                <a:buSzTx/>
                <a:buFontTx/>
                <a:buNone/>
              </a:pPr>
              <a:t>124</a:t>
            </a:fld>
            <a:endParaRPr lang="es-ES" altLang="es-CR" sz="2000">
              <a:solidFill>
                <a:schemeClr val="tx2"/>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03EFFD9E-E66B-4F03-ADC2-0F4921E7CC67}"/>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43363" name="Rectangle 3">
            <a:extLst>
              <a:ext uri="{FF2B5EF4-FFF2-40B4-BE49-F238E27FC236}">
                <a16:creationId xmlns:a16="http://schemas.microsoft.com/office/drawing/2014/main" id="{728495D6-BAF7-4606-B7F4-641898756067}"/>
              </a:ext>
            </a:extLst>
          </p:cNvPr>
          <p:cNvSpPr>
            <a:spLocks noGrp="1" noChangeArrowheads="1"/>
          </p:cNvSpPr>
          <p:nvPr>
            <p:ph type="body" idx="1"/>
          </p:nvPr>
        </p:nvSpPr>
        <p:spPr>
          <a:xfrm>
            <a:off x="838200" y="2057400"/>
            <a:ext cx="8305800" cy="4586288"/>
          </a:xfrm>
        </p:spPr>
        <p:txBody>
          <a:bodyPr/>
          <a:lstStyle/>
          <a:p>
            <a:r>
              <a:rPr lang="es-ES" altLang="es-CR"/>
              <a:t>En algunos casos podría ser importante saber sólo si existe un camino de longitud mayor o igual a 1 que vaya desde el vértice </a:t>
            </a:r>
            <a:r>
              <a:rPr lang="es-ES" altLang="es-CR" i="1"/>
              <a:t>i</a:t>
            </a:r>
            <a:r>
              <a:rPr lang="es-ES" altLang="es-CR"/>
              <a:t> al vértice </a:t>
            </a:r>
            <a:r>
              <a:rPr lang="es-ES" altLang="es-CR" i="1"/>
              <a:t>j</a:t>
            </a:r>
            <a:r>
              <a:rPr lang="es-ES" altLang="es-CR"/>
              <a:t>.</a:t>
            </a:r>
          </a:p>
          <a:p>
            <a:r>
              <a:rPr lang="es-ES_tradnl" altLang="es-CR"/>
              <a:t>El algoritmo de Floyd puede especializarse para este problema; el algoritmo resultante, que antecede al de Floyd, se conoce como el algoritmo de Warshall.</a:t>
            </a:r>
          </a:p>
          <a:p>
            <a:r>
              <a:rPr lang="es-ES_tradnl" altLang="es-CR"/>
              <a:t>Con el algoritmo de Warshall se desea obtener la matriz </a:t>
            </a:r>
            <a:r>
              <a:rPr lang="es-ES_tradnl" altLang="es-CR" i="1"/>
              <a:t>A</a:t>
            </a:r>
            <a:r>
              <a:rPr lang="es-ES_tradnl" altLang="es-CR"/>
              <a:t> tal que </a:t>
            </a:r>
            <a:r>
              <a:rPr lang="es-ES_tradnl" altLang="es-CR" i="1"/>
              <a:t>A</a:t>
            </a:r>
            <a:r>
              <a:rPr lang="es-ES_tradnl" altLang="es-CR"/>
              <a:t>[</a:t>
            </a:r>
            <a:r>
              <a:rPr lang="es-ES_tradnl" altLang="es-CR" i="1"/>
              <a:t>i,j</a:t>
            </a:r>
            <a:r>
              <a:rPr lang="es-ES_tradnl" altLang="es-CR"/>
              <a:t>] = 1 si hay un camino de longitud igual o mayor que 1, y 0 en caso contrario.</a:t>
            </a:r>
          </a:p>
          <a:p>
            <a:pPr lvl="1"/>
            <a:r>
              <a:rPr lang="es-ES_tradnl" altLang="es-CR"/>
              <a:t>Esta matriz </a:t>
            </a:r>
            <a:r>
              <a:rPr lang="es-ES_tradnl" altLang="es-CR" i="1"/>
              <a:t>A</a:t>
            </a:r>
            <a:r>
              <a:rPr lang="es-ES_tradnl" altLang="es-CR"/>
              <a:t> se conoce como </a:t>
            </a:r>
            <a:r>
              <a:rPr lang="es-ES_tradnl" altLang="es-CR" b="1"/>
              <a:t>cerradura transitiva </a:t>
            </a:r>
            <a:r>
              <a:rPr lang="es-ES_tradnl" altLang="es-CR"/>
              <a:t>de la matriz de adyacencia.</a:t>
            </a:r>
            <a:endParaRPr lang="es-ES" altLang="es-CR"/>
          </a:p>
        </p:txBody>
      </p:sp>
      <p:sp>
        <p:nvSpPr>
          <p:cNvPr id="143364" name="3 Marcador de número de diapositiva">
            <a:extLst>
              <a:ext uri="{FF2B5EF4-FFF2-40B4-BE49-F238E27FC236}">
                <a16:creationId xmlns:a16="http://schemas.microsoft.com/office/drawing/2014/main" id="{FF174DEE-6234-4096-8B70-46690404FB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90D289D-D914-42BA-9541-E7DA4217C2BD}" type="slidenum">
              <a:rPr lang="es-ES" altLang="es-CR" sz="2000" smtClean="0">
                <a:solidFill>
                  <a:schemeClr val="tx2"/>
                </a:solidFill>
              </a:rPr>
              <a:pPr>
                <a:spcBef>
                  <a:spcPct val="0"/>
                </a:spcBef>
                <a:buClrTx/>
                <a:buSzTx/>
                <a:buFontTx/>
                <a:buNone/>
              </a:pPr>
              <a:t>125</a:t>
            </a:fld>
            <a:endParaRPr lang="es-ES" altLang="es-CR" sz="2000">
              <a:solidFill>
                <a:schemeClr val="tx2"/>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Título">
            <a:extLst>
              <a:ext uri="{FF2B5EF4-FFF2-40B4-BE49-F238E27FC236}">
                <a16:creationId xmlns:a16="http://schemas.microsoft.com/office/drawing/2014/main" id="{791FE383-E517-4796-9CFB-23A3453B844E}"/>
              </a:ext>
            </a:extLst>
          </p:cNvPr>
          <p:cNvSpPr>
            <a:spLocks noGrp="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45411" name="3 Marcador de número de diapositiva">
            <a:extLst>
              <a:ext uri="{FF2B5EF4-FFF2-40B4-BE49-F238E27FC236}">
                <a16:creationId xmlns:a16="http://schemas.microsoft.com/office/drawing/2014/main" id="{431DED18-67DE-4483-A32B-CE8FA066191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1B8451A-CB7C-4813-85B8-08EC819E46F6}" type="slidenum">
              <a:rPr lang="es-ES" altLang="es-CR" sz="2000" smtClean="0">
                <a:solidFill>
                  <a:schemeClr val="tx2"/>
                </a:solidFill>
              </a:rPr>
              <a:pPr>
                <a:spcBef>
                  <a:spcPct val="0"/>
                </a:spcBef>
                <a:buClrTx/>
                <a:buSzTx/>
                <a:buFontTx/>
                <a:buNone/>
              </a:pPr>
              <a:t>126</a:t>
            </a:fld>
            <a:endParaRPr lang="es-ES" altLang="es-CR" sz="2000">
              <a:solidFill>
                <a:schemeClr val="tx2"/>
              </a:solidFill>
            </a:endParaRPr>
          </a:p>
        </p:txBody>
      </p:sp>
      <p:graphicFrame>
        <p:nvGraphicFramePr>
          <p:cNvPr id="145412" name="4 Marcador de contenido">
            <a:extLst>
              <a:ext uri="{FF2B5EF4-FFF2-40B4-BE49-F238E27FC236}">
                <a16:creationId xmlns:a16="http://schemas.microsoft.com/office/drawing/2014/main" id="{38D12132-79A3-431B-B854-C24DBCDE6D9F}"/>
              </a:ext>
            </a:extLst>
          </p:cNvPr>
          <p:cNvGraphicFramePr>
            <a:graphicFrameLocks noGrp="1" noChangeAspect="1"/>
          </p:cNvGraphicFramePr>
          <p:nvPr>
            <p:ph idx="1"/>
          </p:nvPr>
        </p:nvGraphicFramePr>
        <p:xfrm>
          <a:off x="3355975" y="2222500"/>
          <a:ext cx="2930525" cy="4064000"/>
        </p:xfrm>
        <a:graphic>
          <a:graphicData uri="http://schemas.openxmlformats.org/presentationml/2006/ole">
            <mc:AlternateContent xmlns:mc="http://schemas.openxmlformats.org/markup-compatibility/2006">
              <mc:Choice xmlns:v="urn:schemas-microsoft-com:vml" Requires="v">
                <p:oleObj spid="_x0000_s145467" name="Ecuación" r:id="rId4" imgW="952087" imgH="1320227" progId="Equation.3">
                  <p:embed/>
                </p:oleObj>
              </mc:Choice>
              <mc:Fallback>
                <p:oleObj name="Ecuación" r:id="rId4" imgW="952087" imgH="1320227" progId="Equation.3">
                  <p:embed/>
                  <p:pic>
                    <p:nvPicPr>
                      <p:cNvPr id="0" name="4 Marcador de conteni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5975" y="2222500"/>
                        <a:ext cx="2930525"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13" name="10 CuadroTexto">
            <a:extLst>
              <a:ext uri="{FF2B5EF4-FFF2-40B4-BE49-F238E27FC236}">
                <a16:creationId xmlns:a16="http://schemas.microsoft.com/office/drawing/2014/main" id="{9AED23A9-223A-4310-A820-2866CA35788A}"/>
              </a:ext>
            </a:extLst>
          </p:cNvPr>
          <p:cNvSpPr txBox="1">
            <a:spLocks noChangeArrowheads="1"/>
          </p:cNvSpPr>
          <p:nvPr/>
        </p:nvSpPr>
        <p:spPr bwMode="auto">
          <a:xfrm>
            <a:off x="928688" y="2071688"/>
            <a:ext cx="357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eaLnBrk="1" hangingPunct="1">
              <a:spcBef>
                <a:spcPct val="0"/>
              </a:spcBef>
              <a:buClrTx/>
              <a:buSzTx/>
              <a:buFontTx/>
              <a:buNone/>
            </a:pPr>
            <a:r>
              <a:rPr lang="es-ES_tradnl" altLang="es-CR" baseline="0"/>
              <a:t>Cerradura Transitiva</a:t>
            </a:r>
            <a:endParaRPr lang="es-ES" altLang="es-CR" baseline="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27A6F327-00F8-4697-AAE4-CA026F3A4D0D}"/>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47459" name="Rectangle 3">
            <a:extLst>
              <a:ext uri="{FF2B5EF4-FFF2-40B4-BE49-F238E27FC236}">
                <a16:creationId xmlns:a16="http://schemas.microsoft.com/office/drawing/2014/main" id="{456AE2C5-5450-4B54-B858-161501221291}"/>
              </a:ext>
            </a:extLst>
          </p:cNvPr>
          <p:cNvSpPr>
            <a:spLocks noGrp="1" noChangeArrowheads="1"/>
          </p:cNvSpPr>
          <p:nvPr>
            <p:ph type="body" idx="1"/>
          </p:nvPr>
        </p:nvSpPr>
        <p:spPr/>
        <p:txBody>
          <a:bodyPr/>
          <a:lstStyle/>
          <a:p>
            <a:r>
              <a:rPr lang="es-ES" altLang="es-CR"/>
              <a:t>Pseudocódigo del algoritmo de Warshall:</a:t>
            </a:r>
          </a:p>
        </p:txBody>
      </p:sp>
      <p:pic>
        <p:nvPicPr>
          <p:cNvPr id="147460" name="Picture 2">
            <a:extLst>
              <a:ext uri="{FF2B5EF4-FFF2-40B4-BE49-F238E27FC236}">
                <a16:creationId xmlns:a16="http://schemas.microsoft.com/office/drawing/2014/main" id="{DE7C5DFC-5503-43E1-A983-D3456A7C9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986088"/>
            <a:ext cx="8161337"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4 Marcador de número de diapositiva">
            <a:extLst>
              <a:ext uri="{FF2B5EF4-FFF2-40B4-BE49-F238E27FC236}">
                <a16:creationId xmlns:a16="http://schemas.microsoft.com/office/drawing/2014/main" id="{588E8010-0941-47C9-99BF-8271320249A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84C53FC-ABA1-4913-9AC4-E57F80157630}" type="slidenum">
              <a:rPr lang="es-ES" altLang="es-CR" sz="2000" smtClean="0">
                <a:solidFill>
                  <a:schemeClr val="tx2"/>
                </a:solidFill>
              </a:rPr>
              <a:pPr>
                <a:spcBef>
                  <a:spcPct val="0"/>
                </a:spcBef>
                <a:buClrTx/>
                <a:buSzTx/>
                <a:buFontTx/>
                <a:buNone/>
              </a:pPr>
              <a:t>127</a:t>
            </a:fld>
            <a:endParaRPr lang="es-ES" altLang="es-CR" sz="2000">
              <a:solidFill>
                <a:schemeClr val="tx2"/>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36A55DF8-1CFD-4FAB-84B4-BEEAEDE28AAD}"/>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49507" name="Rectangle 3">
            <a:extLst>
              <a:ext uri="{FF2B5EF4-FFF2-40B4-BE49-F238E27FC236}">
                <a16:creationId xmlns:a16="http://schemas.microsoft.com/office/drawing/2014/main" id="{D7893675-FFDE-4FEB-A3FC-B60747D4B575}"/>
              </a:ext>
            </a:extLst>
          </p:cNvPr>
          <p:cNvSpPr>
            <a:spLocks noGrp="1" noChangeArrowheads="1"/>
          </p:cNvSpPr>
          <p:nvPr>
            <p:ph type="body" idx="1"/>
          </p:nvPr>
        </p:nvSpPr>
        <p:spPr>
          <a:xfrm>
            <a:off x="838200" y="2057400"/>
            <a:ext cx="8305800" cy="4586288"/>
          </a:xfrm>
        </p:spPr>
        <p:txBody>
          <a:bodyPr/>
          <a:lstStyle/>
          <a:p>
            <a:r>
              <a:rPr lang="es-ES_tradnl" altLang="es-CR"/>
              <a:t>El algoritmo de Floyd se utiliza, aparte de hallar los caminos más cortos entre todos los vértices, para determinar el vértice más central de un grafo dirigido.</a:t>
            </a:r>
          </a:p>
          <a:p>
            <a:r>
              <a:rPr lang="es-ES_tradnl" altLang="es-CR"/>
              <a:t>Para encontrar el centro de un grafo dirigido </a:t>
            </a:r>
            <a:r>
              <a:rPr lang="es-ES_tradnl" altLang="es-CR" i="1"/>
              <a:t>G</a:t>
            </a:r>
            <a:r>
              <a:rPr lang="es-ES_tradnl" altLang="es-CR"/>
              <a:t> se necesita:</a:t>
            </a:r>
          </a:p>
          <a:p>
            <a:pPr lvl="1"/>
            <a:r>
              <a:rPr lang="es-ES_tradnl" altLang="es-CR"/>
              <a:t>La </a:t>
            </a:r>
            <a:r>
              <a:rPr lang="es-ES_tradnl" altLang="es-CR" b="1"/>
              <a:t>excentricidad</a:t>
            </a:r>
            <a:r>
              <a:rPr lang="es-ES_tradnl" altLang="es-CR"/>
              <a:t> de </a:t>
            </a:r>
            <a:r>
              <a:rPr lang="es-ES_tradnl" altLang="es-CR" i="1"/>
              <a:t>v</a:t>
            </a:r>
            <a:r>
              <a:rPr lang="es-ES_tradnl" altLang="es-CR"/>
              <a:t>, la cual es el valor máximo de las longitudes de los caminos más cortos de </a:t>
            </a:r>
            <a:r>
              <a:rPr lang="es-ES_tradnl" altLang="es-CR" i="1"/>
              <a:t>w</a:t>
            </a:r>
            <a:r>
              <a:rPr lang="es-ES_tradnl" altLang="es-CR"/>
              <a:t> a </a:t>
            </a:r>
            <a:r>
              <a:rPr lang="es-ES_tradnl" altLang="es-CR" i="1"/>
              <a:t>v</a:t>
            </a:r>
            <a:r>
              <a:rPr lang="es-ES_tradnl" altLang="es-CR"/>
              <a:t>. </a:t>
            </a:r>
          </a:p>
          <a:p>
            <a:r>
              <a:rPr lang="es-ES_tradnl" altLang="es-CR"/>
              <a:t>Después de encontrar la excentricidad de cada vértice, se obtiene el centro de </a:t>
            </a:r>
            <a:r>
              <a:rPr lang="es-ES_tradnl" altLang="es-CR" i="1"/>
              <a:t>G</a:t>
            </a:r>
            <a:r>
              <a:rPr lang="es-ES_tradnl" altLang="es-CR"/>
              <a:t>, el cual es el vértice de mínima excentricidad.</a:t>
            </a:r>
          </a:p>
          <a:p>
            <a:r>
              <a:rPr lang="es-ES_tradnl" altLang="es-CR"/>
              <a:t>Así, el centro de un grafo dirigido es un vértice más cercano al vértice más distante.</a:t>
            </a:r>
          </a:p>
        </p:txBody>
      </p:sp>
      <p:sp>
        <p:nvSpPr>
          <p:cNvPr id="149508" name="3 Marcador de número de diapositiva">
            <a:extLst>
              <a:ext uri="{FF2B5EF4-FFF2-40B4-BE49-F238E27FC236}">
                <a16:creationId xmlns:a16="http://schemas.microsoft.com/office/drawing/2014/main" id="{453516A4-BC01-4E06-8F3E-905A7F04B67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4A32323-C569-4028-8D98-BE8584D97621}" type="slidenum">
              <a:rPr lang="es-ES" altLang="es-CR" sz="2000" smtClean="0">
                <a:solidFill>
                  <a:schemeClr val="tx2"/>
                </a:solidFill>
              </a:rPr>
              <a:pPr>
                <a:spcBef>
                  <a:spcPct val="0"/>
                </a:spcBef>
                <a:buClrTx/>
                <a:buSzTx/>
                <a:buFontTx/>
                <a:buNone/>
              </a:pPr>
              <a:t>128</a:t>
            </a:fld>
            <a:endParaRPr lang="es-ES" altLang="es-CR" sz="2000">
              <a:solidFill>
                <a:schemeClr val="tx2"/>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D62D371F-A2E6-4A98-9565-3C5FDE6704A4}"/>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51555" name="Rectangle 3">
            <a:extLst>
              <a:ext uri="{FF2B5EF4-FFF2-40B4-BE49-F238E27FC236}">
                <a16:creationId xmlns:a16="http://schemas.microsoft.com/office/drawing/2014/main" id="{D8C08879-8596-407D-9E0A-3334591423FA}"/>
              </a:ext>
            </a:extLst>
          </p:cNvPr>
          <p:cNvSpPr>
            <a:spLocks noGrp="1" noChangeArrowheads="1"/>
          </p:cNvSpPr>
          <p:nvPr>
            <p:ph type="body" idx="1"/>
          </p:nvPr>
        </p:nvSpPr>
        <p:spPr>
          <a:xfrm>
            <a:off x="838200" y="2057400"/>
            <a:ext cx="8305800" cy="4586288"/>
          </a:xfrm>
        </p:spPr>
        <p:txBody>
          <a:bodyPr/>
          <a:lstStyle/>
          <a:p>
            <a:r>
              <a:rPr lang="es-ES_tradnl" altLang="es-CR"/>
              <a:t>Para encontrar el centro de un grafo dirigido </a:t>
            </a:r>
            <a:r>
              <a:rPr lang="es-ES_tradnl" altLang="es-CR" i="1"/>
              <a:t>G</a:t>
            </a:r>
            <a:r>
              <a:rPr lang="es-ES_tradnl" altLang="es-CR"/>
              <a:t> se hace lo siguiente:</a:t>
            </a:r>
            <a:endParaRPr lang="es-ES" altLang="es-CR"/>
          </a:p>
          <a:p>
            <a:pPr lvl="1"/>
            <a:r>
              <a:rPr lang="es-ES_tradnl" altLang="es-CR"/>
              <a:t>Aplicar el algoritmo de Floyd para obtener la matriz de los caminos más cortos entre todos los pares.</a:t>
            </a:r>
          </a:p>
          <a:p>
            <a:pPr lvl="1"/>
            <a:r>
              <a:rPr lang="es-ES_tradnl" altLang="es-CR"/>
              <a:t>Encontrar el costo máximo de cada columna </a:t>
            </a:r>
            <a:r>
              <a:rPr lang="es-ES_tradnl" altLang="es-CR" i="1"/>
              <a:t>i</a:t>
            </a:r>
            <a:r>
              <a:rPr lang="es-ES_tradnl" altLang="es-CR"/>
              <a:t>, esto da la excentricidad del vértice </a:t>
            </a:r>
            <a:r>
              <a:rPr lang="es-ES_tradnl" altLang="es-CR" i="1"/>
              <a:t>i</a:t>
            </a:r>
            <a:r>
              <a:rPr lang="es-ES_tradnl" altLang="es-CR"/>
              <a:t>.</a:t>
            </a:r>
          </a:p>
          <a:p>
            <a:pPr lvl="1"/>
            <a:r>
              <a:rPr lang="es-ES_tradnl" altLang="es-CR"/>
              <a:t>Encontrar el vértice con excentricidad mínima, este es el centro del grafo </a:t>
            </a:r>
            <a:r>
              <a:rPr lang="es-ES_tradnl" altLang="es-CR" i="1"/>
              <a:t>G</a:t>
            </a:r>
            <a:r>
              <a:rPr lang="es-ES_tradnl" altLang="es-CR"/>
              <a:t>.</a:t>
            </a:r>
          </a:p>
        </p:txBody>
      </p:sp>
      <p:sp>
        <p:nvSpPr>
          <p:cNvPr id="151556" name="3 Marcador de número de diapositiva">
            <a:extLst>
              <a:ext uri="{FF2B5EF4-FFF2-40B4-BE49-F238E27FC236}">
                <a16:creationId xmlns:a16="http://schemas.microsoft.com/office/drawing/2014/main" id="{037D3990-7F4E-4265-B1AD-B9498FB57A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041BB34-BA33-4B9B-BE7E-A30E1DADE832}" type="slidenum">
              <a:rPr lang="es-ES" altLang="es-CR" sz="2000" smtClean="0">
                <a:solidFill>
                  <a:schemeClr val="tx2"/>
                </a:solidFill>
              </a:rPr>
              <a:pPr>
                <a:spcBef>
                  <a:spcPct val="0"/>
                </a:spcBef>
                <a:buClrTx/>
                <a:buSzTx/>
                <a:buFontTx/>
                <a:buNone/>
              </a:pPr>
              <a:t>129</a:t>
            </a:fld>
            <a:endParaRPr lang="es-ES" altLang="es-CR" sz="200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674F-E997-436C-AC27-591EDFBFF76E}"/>
              </a:ext>
            </a:extLst>
          </p:cNvPr>
          <p:cNvSpPr>
            <a:spLocks noGrp="1"/>
          </p:cNvSpPr>
          <p:nvPr>
            <p:ph type="title"/>
          </p:nvPr>
        </p:nvSpPr>
        <p:spPr/>
        <p:txBody>
          <a:bodyPr/>
          <a:lstStyle/>
          <a:p>
            <a:r>
              <a:rPr lang="es-CR" altLang="es-CR" dirty="0"/>
              <a:t>Grafos Dirigidos (cont.)</a:t>
            </a:r>
            <a:endParaRPr lang="es-CR" dirty="0"/>
          </a:p>
        </p:txBody>
      </p:sp>
      <p:sp>
        <p:nvSpPr>
          <p:cNvPr id="3" name="Content Placeholder 2">
            <a:extLst>
              <a:ext uri="{FF2B5EF4-FFF2-40B4-BE49-F238E27FC236}">
                <a16:creationId xmlns:a16="http://schemas.microsoft.com/office/drawing/2014/main" id="{B2CDA2EB-E7EE-4E35-B611-507791AD50F9}"/>
              </a:ext>
            </a:extLst>
          </p:cNvPr>
          <p:cNvSpPr>
            <a:spLocks noGrp="1"/>
          </p:cNvSpPr>
          <p:nvPr>
            <p:ph idx="1"/>
          </p:nvPr>
        </p:nvSpPr>
        <p:spPr/>
        <p:txBody>
          <a:bodyPr/>
          <a:lstStyle/>
          <a:p>
            <a:r>
              <a:rPr lang="es-ES_tradnl" altLang="es-CR" dirty="0">
                <a:cs typeface="Times New Roman" panose="02020603050405020304" pitchFamily="18" charset="0"/>
              </a:rPr>
              <a:t>Los vértices de un grafo dirigido pueden usarse para representar objetos, y los arcos para representar relaciones entre los objetos.</a:t>
            </a:r>
          </a:p>
          <a:p>
            <a:r>
              <a:rPr lang="es-CR" dirty="0"/>
              <a:t>Los grafos pueden clasificarse en:</a:t>
            </a:r>
          </a:p>
          <a:p>
            <a:pPr lvl="1"/>
            <a:r>
              <a:rPr lang="es-CR" dirty="0"/>
              <a:t>Grafo simple</a:t>
            </a:r>
          </a:p>
          <a:p>
            <a:pPr lvl="1"/>
            <a:r>
              <a:rPr lang="es-CR" dirty="0"/>
              <a:t>Multigrafo</a:t>
            </a:r>
          </a:p>
          <a:p>
            <a:pPr lvl="1"/>
            <a:r>
              <a:rPr lang="es-CR" dirty="0" err="1"/>
              <a:t>Pseudografo</a:t>
            </a:r>
            <a:endParaRPr lang="es-ES_tradnl" altLang="es-CR" dirty="0">
              <a:cs typeface="Times New Roman" panose="02020603050405020304" pitchFamily="18" charset="0"/>
            </a:endParaRPr>
          </a:p>
          <a:p>
            <a:endParaRPr lang="es-CR" dirty="0"/>
          </a:p>
        </p:txBody>
      </p:sp>
      <p:sp>
        <p:nvSpPr>
          <p:cNvPr id="4" name="Slide Number Placeholder 3">
            <a:extLst>
              <a:ext uri="{FF2B5EF4-FFF2-40B4-BE49-F238E27FC236}">
                <a16:creationId xmlns:a16="http://schemas.microsoft.com/office/drawing/2014/main" id="{DAC4E3CE-E118-47F6-868D-2A84D880A198}"/>
              </a:ext>
            </a:extLst>
          </p:cNvPr>
          <p:cNvSpPr>
            <a:spLocks noGrp="1"/>
          </p:cNvSpPr>
          <p:nvPr>
            <p:ph type="sldNum" sz="quarter" idx="10"/>
          </p:nvPr>
        </p:nvSpPr>
        <p:spPr/>
        <p:txBody>
          <a:bodyPr/>
          <a:lstStyle/>
          <a:p>
            <a:pPr>
              <a:defRPr/>
            </a:pPr>
            <a:fld id="{366B73C9-ECB3-4789-B1A3-0F14CF7B4A85}" type="slidenum">
              <a:rPr lang="es-ES" altLang="es-CR" smtClean="0"/>
              <a:pPr>
                <a:defRPr/>
              </a:pPr>
              <a:t>13</a:t>
            </a:fld>
            <a:endParaRPr lang="es-ES" altLang="es-CR"/>
          </a:p>
        </p:txBody>
      </p:sp>
    </p:spTree>
    <p:extLst>
      <p:ext uri="{BB962C8B-B14F-4D97-AF65-F5344CB8AC3E}">
        <p14:creationId xmlns:p14="http://schemas.microsoft.com/office/powerpoint/2010/main" val="6060032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Título">
            <a:extLst>
              <a:ext uri="{FF2B5EF4-FFF2-40B4-BE49-F238E27FC236}">
                <a16:creationId xmlns:a16="http://schemas.microsoft.com/office/drawing/2014/main" id="{7AC0064A-75F7-495F-BBEB-DBB2910EACA1}"/>
              </a:ext>
            </a:extLst>
          </p:cNvPr>
          <p:cNvSpPr>
            <a:spLocks noGrp="1"/>
          </p:cNvSpPr>
          <p:nvPr>
            <p:ph type="title"/>
          </p:nvPr>
        </p:nvSpPr>
        <p:spPr/>
        <p:txBody>
          <a:bodyPr/>
          <a:lstStyle/>
          <a:p>
            <a:r>
              <a:rPr lang="es-ES" altLang="es-CR"/>
              <a:t>Algoritmos de Grafos Dirigidos – </a:t>
            </a:r>
            <a:br>
              <a:rPr lang="es-ES" altLang="es-CR"/>
            </a:br>
            <a:r>
              <a:rPr lang="es-ES" altLang="es-CR"/>
              <a:t>Algoritmo de Floyd (cont.)</a:t>
            </a:r>
          </a:p>
        </p:txBody>
      </p:sp>
      <p:sp>
        <p:nvSpPr>
          <p:cNvPr id="153603" name="3 Marcador de número de diapositiva">
            <a:extLst>
              <a:ext uri="{FF2B5EF4-FFF2-40B4-BE49-F238E27FC236}">
                <a16:creationId xmlns:a16="http://schemas.microsoft.com/office/drawing/2014/main" id="{0D1C49C6-85CC-4671-9AF2-CFEE9DDEBFD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15F1557-8752-4115-8887-2D64AF90FADD}" type="slidenum">
              <a:rPr lang="es-ES" altLang="es-CR" sz="2000" smtClean="0">
                <a:solidFill>
                  <a:schemeClr val="tx2"/>
                </a:solidFill>
              </a:rPr>
              <a:pPr>
                <a:spcBef>
                  <a:spcPct val="0"/>
                </a:spcBef>
                <a:buClrTx/>
                <a:buSzTx/>
                <a:buFontTx/>
                <a:buNone/>
              </a:pPr>
              <a:t>130</a:t>
            </a:fld>
            <a:endParaRPr lang="es-ES" altLang="es-CR" sz="2000">
              <a:solidFill>
                <a:schemeClr val="tx2"/>
              </a:solidFill>
            </a:endParaRPr>
          </a:p>
        </p:txBody>
      </p:sp>
      <p:graphicFrame>
        <p:nvGraphicFramePr>
          <p:cNvPr id="153604" name="4 Marcador de contenido">
            <a:extLst>
              <a:ext uri="{FF2B5EF4-FFF2-40B4-BE49-F238E27FC236}">
                <a16:creationId xmlns:a16="http://schemas.microsoft.com/office/drawing/2014/main" id="{A735B2AF-1234-414A-A2EC-71D674902C70}"/>
              </a:ext>
            </a:extLst>
          </p:cNvPr>
          <p:cNvGraphicFramePr>
            <a:graphicFrameLocks noGrp="1" noChangeAspect="1"/>
          </p:cNvGraphicFramePr>
          <p:nvPr>
            <p:ph idx="1"/>
          </p:nvPr>
        </p:nvGraphicFramePr>
        <p:xfrm>
          <a:off x="1411288" y="1928813"/>
          <a:ext cx="3946525" cy="4064000"/>
        </p:xfrm>
        <a:graphic>
          <a:graphicData uri="http://schemas.openxmlformats.org/presentationml/2006/ole">
            <mc:AlternateContent xmlns:mc="http://schemas.openxmlformats.org/markup-compatibility/2006">
              <mc:Choice xmlns:v="urn:schemas-microsoft-com:vml" Requires="v">
                <p:oleObj spid="_x0000_s153662" name="Ecuación" r:id="rId4" imgW="1282700" imgH="1320800" progId="Equation.3">
                  <p:embed/>
                </p:oleObj>
              </mc:Choice>
              <mc:Fallback>
                <p:oleObj name="Ecuación" r:id="rId4" imgW="1282700" imgH="1320800" progId="Equation.3">
                  <p:embed/>
                  <p:pic>
                    <p:nvPicPr>
                      <p:cNvPr id="0" name="4 Marcador de conteni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288" y="1928813"/>
                        <a:ext cx="3946525"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9 CuadroTexto">
            <a:extLst>
              <a:ext uri="{FF2B5EF4-FFF2-40B4-BE49-F238E27FC236}">
                <a16:creationId xmlns:a16="http://schemas.microsoft.com/office/drawing/2014/main" id="{C3254437-C26C-4871-A2F8-2FD7DFE15F8E}"/>
              </a:ext>
            </a:extLst>
          </p:cNvPr>
          <p:cNvSpPr txBox="1"/>
          <p:nvPr/>
        </p:nvSpPr>
        <p:spPr>
          <a:xfrm>
            <a:off x="2143125" y="1946275"/>
            <a:ext cx="3000375" cy="554038"/>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eaLnBrk="1" hangingPunct="1">
              <a:defRPr/>
            </a:pPr>
            <a:r>
              <a:rPr lang="es-ES_tradnl" sz="3600" baseline="0" dirty="0">
                <a:solidFill>
                  <a:srgbClr val="000000"/>
                </a:solidFill>
              </a:rPr>
              <a:t>1   2    3    4    5</a:t>
            </a:r>
            <a:endParaRPr lang="es-ES" sz="3600" baseline="0" dirty="0">
              <a:solidFill>
                <a:srgbClr val="000000"/>
              </a:solidFill>
            </a:endParaRPr>
          </a:p>
        </p:txBody>
      </p:sp>
      <p:sp>
        <p:nvSpPr>
          <p:cNvPr id="11" name="10 CuadroTexto">
            <a:extLst>
              <a:ext uri="{FF2B5EF4-FFF2-40B4-BE49-F238E27FC236}">
                <a16:creationId xmlns:a16="http://schemas.microsoft.com/office/drawing/2014/main" id="{31DC8842-9949-47FF-8FF0-A5750267BCAE}"/>
              </a:ext>
            </a:extLst>
          </p:cNvPr>
          <p:cNvSpPr txBox="1"/>
          <p:nvPr/>
        </p:nvSpPr>
        <p:spPr>
          <a:xfrm>
            <a:off x="1143000" y="5857875"/>
            <a:ext cx="4143375" cy="584200"/>
          </a:xfrm>
          <a:prstGeom prst="rect">
            <a:avLst/>
          </a:prstGeom>
          <a:noFill/>
        </p:spPr>
        <p:txBody>
          <a:bodyPr anchor="ctr">
            <a:spAutoFit/>
          </a:bodyPr>
          <a:lstStyle/>
          <a:p>
            <a:pPr eaLnBrk="1" hangingPunct="1">
              <a:defRPr/>
            </a:pPr>
            <a:r>
              <a:rPr lang="es-ES_tradnl" sz="3200" baseline="0" dirty="0" err="1">
                <a:solidFill>
                  <a:schemeClr val="tx1">
                    <a:lumMod val="50000"/>
                  </a:schemeClr>
                </a:solidFill>
              </a:rPr>
              <a:t>max</a:t>
            </a:r>
            <a:r>
              <a:rPr lang="es-ES_tradnl" sz="3200" baseline="0" dirty="0">
                <a:solidFill>
                  <a:schemeClr val="tx1">
                    <a:lumMod val="50000"/>
                  </a:schemeClr>
                </a:solidFill>
              </a:rPr>
              <a:t>  </a:t>
            </a:r>
            <a:r>
              <a:rPr lang="es-ES_tradnl" sz="3200" baseline="0" dirty="0">
                <a:solidFill>
                  <a:schemeClr val="tx1">
                    <a:lumMod val="50000"/>
                  </a:schemeClr>
                </a:solidFill>
                <a:sym typeface="Symbol"/>
              </a:rPr>
              <a:t>             60</a:t>
            </a:r>
            <a:endParaRPr lang="es-ES" sz="3200" baseline="0" dirty="0">
              <a:solidFill>
                <a:schemeClr val="tx1">
                  <a:lumMod val="50000"/>
                </a:schemeClr>
              </a:solidFill>
            </a:endParaRPr>
          </a:p>
        </p:txBody>
      </p:sp>
      <p:sp>
        <p:nvSpPr>
          <p:cNvPr id="9" name="8 Elipse">
            <a:extLst>
              <a:ext uri="{FF2B5EF4-FFF2-40B4-BE49-F238E27FC236}">
                <a16:creationId xmlns:a16="http://schemas.microsoft.com/office/drawing/2014/main" id="{53EDE991-4109-49E5-AF93-96A1E6ADA550}"/>
              </a:ext>
            </a:extLst>
          </p:cNvPr>
          <p:cNvSpPr/>
          <p:nvPr/>
        </p:nvSpPr>
        <p:spPr bwMode="auto">
          <a:xfrm>
            <a:off x="4500563" y="5929313"/>
            <a:ext cx="642937" cy="500062"/>
          </a:xfrm>
          <a:prstGeom prst="ellipse">
            <a:avLst/>
          </a:prstGeom>
          <a:noFill/>
          <a:ln>
            <a:solidFill>
              <a:srgbClr val="0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pic>
        <p:nvPicPr>
          <p:cNvPr id="153608" name="Picture 2">
            <a:extLst>
              <a:ext uri="{FF2B5EF4-FFF2-40B4-BE49-F238E27FC236}">
                <a16:creationId xmlns:a16="http://schemas.microsoft.com/office/drawing/2014/main" id="{E65B149C-572E-4F2C-A312-3F7EF3A062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5313" y="2855913"/>
            <a:ext cx="3040062"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02C3DFD1-7352-4F61-9D55-530A9B8B004A}"/>
              </a:ext>
            </a:extLst>
          </p:cNvPr>
          <p:cNvSpPr>
            <a:spLocks noGrp="1" noChangeArrowheads="1"/>
          </p:cNvSpPr>
          <p:nvPr>
            <p:ph type="title"/>
          </p:nvPr>
        </p:nvSpPr>
        <p:spPr/>
        <p:txBody>
          <a:bodyPr/>
          <a:lstStyle/>
          <a:p>
            <a:r>
              <a:rPr lang="es-ES" altLang="es-CR" dirty="0"/>
              <a:t>Algoritmos de Grafos Dirigidos – </a:t>
            </a:r>
            <a:br>
              <a:rPr lang="es-ES" altLang="es-CR" dirty="0"/>
            </a:br>
            <a:r>
              <a:rPr lang="es-ES" altLang="es-CR" dirty="0"/>
              <a:t>Algoritmo de Búsqueda en Anchura o Amplitud</a:t>
            </a:r>
          </a:p>
        </p:txBody>
      </p:sp>
      <p:sp>
        <p:nvSpPr>
          <p:cNvPr id="155651" name="Rectangle 3">
            <a:extLst>
              <a:ext uri="{FF2B5EF4-FFF2-40B4-BE49-F238E27FC236}">
                <a16:creationId xmlns:a16="http://schemas.microsoft.com/office/drawing/2014/main" id="{9344BED7-069B-41D9-9389-BBCA996118DA}"/>
              </a:ext>
            </a:extLst>
          </p:cNvPr>
          <p:cNvSpPr>
            <a:spLocks noGrp="1" noChangeArrowheads="1"/>
          </p:cNvSpPr>
          <p:nvPr>
            <p:ph type="body" idx="1"/>
          </p:nvPr>
        </p:nvSpPr>
        <p:spPr>
          <a:xfrm>
            <a:off x="838200" y="2057400"/>
            <a:ext cx="8305800" cy="4611688"/>
          </a:xfrm>
        </p:spPr>
        <p:txBody>
          <a:bodyPr/>
          <a:lstStyle/>
          <a:p>
            <a:pPr>
              <a:lnSpc>
                <a:spcPct val="90000"/>
              </a:lnSpc>
            </a:pPr>
            <a:r>
              <a:rPr lang="es-ES" altLang="es-CR" b="1" dirty="0"/>
              <a:t>Búsqueda en anchura o amplitud</a:t>
            </a:r>
            <a:r>
              <a:rPr lang="es-ES" altLang="es-CR" dirty="0"/>
              <a:t> (</a:t>
            </a:r>
            <a:r>
              <a:rPr lang="es-ES" altLang="es-CR" i="1" dirty="0"/>
              <a:t>BFS</a:t>
            </a:r>
            <a:r>
              <a:rPr lang="es-ES" altLang="es-CR" dirty="0"/>
              <a:t> o </a:t>
            </a:r>
            <a:r>
              <a:rPr lang="es-ES" altLang="es-CR" i="1" dirty="0" err="1"/>
              <a:t>Breadth-first</a:t>
            </a:r>
            <a:r>
              <a:rPr lang="es-ES" altLang="es-CR" i="1" dirty="0"/>
              <a:t> </a:t>
            </a:r>
            <a:r>
              <a:rPr lang="es-ES" altLang="es-CR" i="1" dirty="0" err="1"/>
              <a:t>search</a:t>
            </a:r>
            <a:r>
              <a:rPr lang="es-ES" altLang="es-CR" dirty="0"/>
              <a:t> en inglés) es un algoritmo para recorrer o buscar elementos en un grafo (usado frecuentemente sobre árboles).</a:t>
            </a:r>
          </a:p>
          <a:p>
            <a:pPr lvl="1">
              <a:lnSpc>
                <a:spcPct val="90000"/>
              </a:lnSpc>
            </a:pPr>
            <a:r>
              <a:rPr lang="es-ES" altLang="es-CR" dirty="0"/>
              <a:t>Intuitivamente, se comienza en la raíz (eligiendo algún nodo como elemento raíz en el caso de un grafo) y se exploran todos los vecinos de este nodo.</a:t>
            </a:r>
          </a:p>
          <a:p>
            <a:pPr lvl="1">
              <a:lnSpc>
                <a:spcPct val="90000"/>
              </a:lnSpc>
            </a:pPr>
            <a:r>
              <a:rPr lang="es-ES" altLang="es-CR" dirty="0"/>
              <a:t>A continuación para cada uno de los vecinos se exploran sus respectivos vecinos adyacentes, y así hasta que se recorra todo el árbol.</a:t>
            </a:r>
          </a:p>
          <a:p>
            <a:pPr>
              <a:lnSpc>
                <a:spcPct val="90000"/>
              </a:lnSpc>
            </a:pPr>
            <a:r>
              <a:rPr lang="es-ES" altLang="es-CR" dirty="0"/>
              <a:t>Su nombre se debe a que expande uniformemente la frontera entre lo descubierto y lo no descubierto. Llega a los nodos de distancia </a:t>
            </a:r>
            <a:r>
              <a:rPr lang="es-ES" altLang="es-CR" i="1" dirty="0"/>
              <a:t>k</a:t>
            </a:r>
            <a:r>
              <a:rPr lang="es-ES" altLang="es-CR" dirty="0"/>
              <a:t>, sólo tras haber llegado a todos los nodos a distancia </a:t>
            </a:r>
            <a:r>
              <a:rPr lang="es-ES" altLang="es-CR" i="1" dirty="0"/>
              <a:t>k</a:t>
            </a:r>
            <a:r>
              <a:rPr lang="es-ES" altLang="es-CR" dirty="0"/>
              <a:t>-1.</a:t>
            </a:r>
          </a:p>
        </p:txBody>
      </p:sp>
      <p:sp>
        <p:nvSpPr>
          <p:cNvPr id="155652" name="3 Marcador de número de diapositiva">
            <a:extLst>
              <a:ext uri="{FF2B5EF4-FFF2-40B4-BE49-F238E27FC236}">
                <a16:creationId xmlns:a16="http://schemas.microsoft.com/office/drawing/2014/main" id="{B3953528-6AC9-49DC-AB2B-1571C5551A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336F453-275B-4FDF-8DD2-105A70982CA4}" type="slidenum">
              <a:rPr lang="es-ES" altLang="es-CR" sz="2000" smtClean="0">
                <a:solidFill>
                  <a:schemeClr val="tx2"/>
                </a:solidFill>
              </a:rPr>
              <a:pPr>
                <a:spcBef>
                  <a:spcPct val="0"/>
                </a:spcBef>
                <a:buClrTx/>
                <a:buSzTx/>
                <a:buFontTx/>
                <a:buNone/>
              </a:pPr>
              <a:t>131</a:t>
            </a:fld>
            <a:endParaRPr lang="es-ES" altLang="es-CR" sz="2000">
              <a:solidFill>
                <a:schemeClr val="tx2"/>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F7F2DC65-D48E-488B-B0BD-58BF44F285D7}"/>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Búsqueda en Anchura (cont.)</a:t>
            </a:r>
          </a:p>
        </p:txBody>
      </p:sp>
      <p:sp>
        <p:nvSpPr>
          <p:cNvPr id="157699" name="Rectangle 3">
            <a:extLst>
              <a:ext uri="{FF2B5EF4-FFF2-40B4-BE49-F238E27FC236}">
                <a16:creationId xmlns:a16="http://schemas.microsoft.com/office/drawing/2014/main" id="{3DFF805C-A0DC-42B3-844E-D70604B79B7A}"/>
              </a:ext>
            </a:extLst>
          </p:cNvPr>
          <p:cNvSpPr>
            <a:spLocks noGrp="1" noChangeArrowheads="1"/>
          </p:cNvSpPr>
          <p:nvPr>
            <p:ph type="body" idx="1"/>
          </p:nvPr>
        </p:nvSpPr>
        <p:spPr>
          <a:xfrm>
            <a:off x="838200" y="2057400"/>
            <a:ext cx="8305800" cy="4611688"/>
          </a:xfrm>
        </p:spPr>
        <p:txBody>
          <a:bodyPr/>
          <a:lstStyle/>
          <a:p>
            <a:r>
              <a:rPr lang="es-ES" altLang="es-CR"/>
              <a:t>Formalmente, </a:t>
            </a:r>
            <a:r>
              <a:rPr lang="es-ES" altLang="es-CR" i="1"/>
              <a:t>BFS</a:t>
            </a:r>
            <a:r>
              <a:rPr lang="es-ES" altLang="es-CR"/>
              <a:t> es un algoritmo de </a:t>
            </a:r>
            <a:r>
              <a:rPr lang="es-ES" altLang="es-CR" b="1"/>
              <a:t>búsqueda sin información</a:t>
            </a:r>
            <a:r>
              <a:rPr lang="es-ES" altLang="es-CR"/>
              <a:t>, que expande y examina todos los nodos de un árbol sistemáticamente para buscar una solución.</a:t>
            </a:r>
          </a:p>
          <a:p>
            <a:r>
              <a:rPr lang="es-ES" altLang="es-CR"/>
              <a:t>El algoritmo no usa ninguna estrategia heurística.</a:t>
            </a:r>
          </a:p>
          <a:p>
            <a:r>
              <a:rPr lang="es-ES" altLang="es-CR"/>
              <a:t>El peso de los arcos para ejecutar </a:t>
            </a:r>
            <a:r>
              <a:rPr lang="es-ES" altLang="es-CR" b="1"/>
              <a:t>BFS</a:t>
            </a:r>
            <a:r>
              <a:rPr lang="es-ES" altLang="es-CR"/>
              <a:t> debe de ser de IGUAL costo.</a:t>
            </a:r>
          </a:p>
          <a:p>
            <a:r>
              <a:rPr lang="es-ES" altLang="es-CR"/>
              <a:t>Si las aristas tienen pesos negativos se aplica el algoritmo de Bellman-Ford en alguna de sus dos versiones.</a:t>
            </a:r>
          </a:p>
        </p:txBody>
      </p:sp>
      <p:sp>
        <p:nvSpPr>
          <p:cNvPr id="157700" name="3 Marcador de número de diapositiva">
            <a:extLst>
              <a:ext uri="{FF2B5EF4-FFF2-40B4-BE49-F238E27FC236}">
                <a16:creationId xmlns:a16="http://schemas.microsoft.com/office/drawing/2014/main" id="{3E43D049-179B-4AB9-A58E-F4535D00ADF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758C8EE-F4A5-42CC-83B7-9B161A65D84C}" type="slidenum">
              <a:rPr lang="es-ES" altLang="es-CR" sz="2000" smtClean="0">
                <a:solidFill>
                  <a:schemeClr val="tx2"/>
                </a:solidFill>
              </a:rPr>
              <a:pPr>
                <a:spcBef>
                  <a:spcPct val="0"/>
                </a:spcBef>
                <a:buClrTx/>
                <a:buSzTx/>
                <a:buFontTx/>
                <a:buNone/>
              </a:pPr>
              <a:t>132</a:t>
            </a:fld>
            <a:endParaRPr lang="es-ES" altLang="es-CR" sz="2000">
              <a:solidFill>
                <a:schemeClr val="tx2"/>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3C47E4AC-2CCA-4056-B6B4-C776FBF8ADE7}"/>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Búsqueda en Anchura (cont.)</a:t>
            </a:r>
          </a:p>
        </p:txBody>
      </p:sp>
      <p:sp>
        <p:nvSpPr>
          <p:cNvPr id="159747" name="Rectangle 3">
            <a:extLst>
              <a:ext uri="{FF2B5EF4-FFF2-40B4-BE49-F238E27FC236}">
                <a16:creationId xmlns:a16="http://schemas.microsoft.com/office/drawing/2014/main" id="{852F0C60-0D06-4553-9373-4787A402B6C4}"/>
              </a:ext>
            </a:extLst>
          </p:cNvPr>
          <p:cNvSpPr>
            <a:spLocks noGrp="1" noChangeArrowheads="1"/>
          </p:cNvSpPr>
          <p:nvPr>
            <p:ph type="body" idx="1"/>
          </p:nvPr>
        </p:nvSpPr>
        <p:spPr/>
        <p:txBody>
          <a:bodyPr/>
          <a:lstStyle/>
          <a:p>
            <a:r>
              <a:rPr lang="es-ES" altLang="es-CR"/>
              <a:t>Descripción detallada:</a:t>
            </a:r>
          </a:p>
          <a:p>
            <a:pPr lvl="1"/>
            <a:r>
              <a:rPr lang="es-ES" altLang="es-CR"/>
              <a:t>Dado un vértice fuente </a:t>
            </a:r>
            <a:r>
              <a:rPr lang="es-ES" altLang="es-CR" b="1" i="1"/>
              <a:t>s</a:t>
            </a:r>
            <a:r>
              <a:rPr lang="es-ES" altLang="es-CR"/>
              <a:t>, se explora los vértices de </a:t>
            </a:r>
            <a:r>
              <a:rPr lang="es-ES" altLang="es-CR" i="1"/>
              <a:t>G</a:t>
            </a:r>
            <a:r>
              <a:rPr lang="es-ES" altLang="es-CR"/>
              <a:t> para “descubrir” todos los vértices alcanzables desde </a:t>
            </a:r>
            <a:r>
              <a:rPr lang="es-ES" altLang="es-CR" b="1" i="1"/>
              <a:t>s</a:t>
            </a:r>
            <a:r>
              <a:rPr lang="es-ES" altLang="es-CR"/>
              <a:t>. </a:t>
            </a:r>
          </a:p>
          <a:p>
            <a:pPr lvl="1"/>
            <a:r>
              <a:rPr lang="es-ES" altLang="es-CR"/>
              <a:t>Se busca desde </a:t>
            </a:r>
            <a:r>
              <a:rPr lang="es-ES" altLang="es-CR" b="1" i="1"/>
              <a:t>s</a:t>
            </a:r>
            <a:r>
              <a:rPr lang="es-ES" altLang="es-CR"/>
              <a:t> a todos los vértices alcanzables. </a:t>
            </a:r>
          </a:p>
          <a:p>
            <a:pPr lvl="1"/>
            <a:r>
              <a:rPr lang="es-ES" altLang="es-CR"/>
              <a:t>Después produce un árbol </a:t>
            </a:r>
            <a:r>
              <a:rPr lang="es-ES" altLang="es-CR" b="1"/>
              <a:t>BF</a:t>
            </a:r>
            <a:r>
              <a:rPr lang="es-ES" altLang="es-CR"/>
              <a:t> con raíz en </a:t>
            </a:r>
            <a:r>
              <a:rPr lang="es-ES" altLang="es-CR" b="1" i="1"/>
              <a:t>s</a:t>
            </a:r>
            <a:r>
              <a:rPr lang="es-ES" altLang="es-CR"/>
              <a:t> y que contiene a todos los vértices alcanzables. </a:t>
            </a:r>
          </a:p>
          <a:p>
            <a:pPr lvl="1"/>
            <a:r>
              <a:rPr lang="es-ES" altLang="es-CR"/>
              <a:t>El camino desde </a:t>
            </a:r>
            <a:r>
              <a:rPr lang="es-ES" altLang="es-CR" b="1" i="1"/>
              <a:t>s</a:t>
            </a:r>
            <a:r>
              <a:rPr lang="es-ES" altLang="es-CR"/>
              <a:t> a cada vértice en este recorrido contiene el mínimo número de vértices. Es el camino más corto medido en número de vértices.</a:t>
            </a:r>
          </a:p>
        </p:txBody>
      </p:sp>
      <p:sp>
        <p:nvSpPr>
          <p:cNvPr id="159748" name="3 Marcador de número de diapositiva">
            <a:extLst>
              <a:ext uri="{FF2B5EF4-FFF2-40B4-BE49-F238E27FC236}">
                <a16:creationId xmlns:a16="http://schemas.microsoft.com/office/drawing/2014/main" id="{52FDAAE3-8D30-4A0A-8877-8637CBF36A5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F9414C5-7A6A-4C85-B424-EF7A67FCFCE9}" type="slidenum">
              <a:rPr lang="es-ES" altLang="es-CR" sz="2000" smtClean="0">
                <a:solidFill>
                  <a:schemeClr val="tx2"/>
                </a:solidFill>
              </a:rPr>
              <a:pPr>
                <a:spcBef>
                  <a:spcPct val="0"/>
                </a:spcBef>
                <a:buClrTx/>
                <a:buSzTx/>
                <a:buFontTx/>
                <a:buNone/>
              </a:pPr>
              <a:t>133</a:t>
            </a:fld>
            <a:endParaRPr lang="es-ES" altLang="es-CR" sz="2000">
              <a:solidFill>
                <a:schemeClr val="tx2"/>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AFEDDCEA-CF53-42B5-8155-963BD75270F1}"/>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Búsqueda en Anchura (cont.)</a:t>
            </a:r>
          </a:p>
        </p:txBody>
      </p:sp>
      <p:sp>
        <p:nvSpPr>
          <p:cNvPr id="161795" name="Rectangle 3">
            <a:extLst>
              <a:ext uri="{FF2B5EF4-FFF2-40B4-BE49-F238E27FC236}">
                <a16:creationId xmlns:a16="http://schemas.microsoft.com/office/drawing/2014/main" id="{926DA9CB-4C95-43FC-B129-7CD338E1A46C}"/>
              </a:ext>
            </a:extLst>
          </p:cNvPr>
          <p:cNvSpPr>
            <a:spLocks noGrp="1" noChangeArrowheads="1"/>
          </p:cNvSpPr>
          <p:nvPr>
            <p:ph type="body" idx="1"/>
          </p:nvPr>
        </p:nvSpPr>
        <p:spPr>
          <a:xfrm>
            <a:off x="838200" y="2057400"/>
            <a:ext cx="8305800" cy="4443413"/>
          </a:xfrm>
        </p:spPr>
        <p:txBody>
          <a:bodyPr/>
          <a:lstStyle/>
          <a:p>
            <a:r>
              <a:rPr lang="es-ES" altLang="es-CR" dirty="0"/>
              <a:t>Durante un recorrido en anchura, cuando se recorren ciertos arcos, llevan a vértices sin visitar.</a:t>
            </a:r>
          </a:p>
          <a:p>
            <a:r>
              <a:rPr lang="es-ES_tradnl" altLang="es-CR" dirty="0"/>
              <a:t>Los arcos que llevan a vértices nuevos se conocen como </a:t>
            </a:r>
            <a:r>
              <a:rPr lang="es-ES_tradnl" altLang="es-CR" b="1" dirty="0"/>
              <a:t>arcos de árbol</a:t>
            </a:r>
            <a:r>
              <a:rPr lang="es-ES_tradnl" altLang="es-CR" dirty="0"/>
              <a:t> y forman un </a:t>
            </a:r>
            <a:r>
              <a:rPr lang="es-ES_tradnl" altLang="es-CR" b="1" dirty="0"/>
              <a:t>árbol abarcador en anchura</a:t>
            </a:r>
            <a:r>
              <a:rPr lang="es-ES_tradnl" altLang="es-CR" dirty="0"/>
              <a:t> para el grafo dirigido dado.</a:t>
            </a:r>
          </a:p>
          <a:p>
            <a:pPr lvl="1"/>
            <a:r>
              <a:rPr lang="es-CR" b="1" dirty="0"/>
              <a:t>Arco de árbol.</a:t>
            </a:r>
            <a:r>
              <a:rPr lang="es-CR" dirty="0"/>
              <a:t> </a:t>
            </a:r>
            <a:r>
              <a:rPr lang="es-ES_tradnl" altLang="es-CR" dirty="0"/>
              <a:t>Es el arco que</a:t>
            </a:r>
            <a:r>
              <a:rPr lang="es-CR" dirty="0"/>
              <a:t> forma parte del árbol.</a:t>
            </a:r>
            <a:endParaRPr lang="es-ES_tradnl" altLang="es-CR" dirty="0"/>
          </a:p>
        </p:txBody>
      </p:sp>
      <p:sp>
        <p:nvSpPr>
          <p:cNvPr id="161796" name="3 Marcador de número de diapositiva">
            <a:extLst>
              <a:ext uri="{FF2B5EF4-FFF2-40B4-BE49-F238E27FC236}">
                <a16:creationId xmlns:a16="http://schemas.microsoft.com/office/drawing/2014/main" id="{3A85C7EA-9944-4937-AFEE-67D8AE636D4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C695FB4-7FC7-4BEA-8626-C06B8D5EF39D}" type="slidenum">
              <a:rPr lang="es-ES" altLang="es-CR" sz="2000" smtClean="0">
                <a:solidFill>
                  <a:schemeClr val="tx2"/>
                </a:solidFill>
              </a:rPr>
              <a:pPr>
                <a:spcBef>
                  <a:spcPct val="0"/>
                </a:spcBef>
                <a:buClrTx/>
                <a:buSzTx/>
                <a:buFontTx/>
                <a:buNone/>
              </a:pPr>
              <a:t>134</a:t>
            </a:fld>
            <a:endParaRPr lang="es-ES" altLang="es-CR" sz="2000">
              <a:solidFill>
                <a:schemeClr val="tx2"/>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07AEAA9F-B2DB-45D8-910E-AAF65558B82F}"/>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Búsqueda en Anchura (cont.)</a:t>
            </a:r>
          </a:p>
        </p:txBody>
      </p:sp>
      <p:sp>
        <p:nvSpPr>
          <p:cNvPr id="163843" name="Rectangle 3">
            <a:extLst>
              <a:ext uri="{FF2B5EF4-FFF2-40B4-BE49-F238E27FC236}">
                <a16:creationId xmlns:a16="http://schemas.microsoft.com/office/drawing/2014/main" id="{E6B05693-F906-49C0-ADBC-437FB67C7CDA}"/>
              </a:ext>
            </a:extLst>
          </p:cNvPr>
          <p:cNvSpPr>
            <a:spLocks noGrp="1" noChangeArrowheads="1"/>
          </p:cNvSpPr>
          <p:nvPr>
            <p:ph type="body" idx="1"/>
          </p:nvPr>
        </p:nvSpPr>
        <p:spPr>
          <a:xfrm>
            <a:off x="838200" y="2057400"/>
            <a:ext cx="8305800" cy="4611960"/>
          </a:xfrm>
        </p:spPr>
        <p:txBody>
          <a:bodyPr/>
          <a:lstStyle/>
          <a:p>
            <a:r>
              <a:rPr lang="es-ES_tradnl" altLang="es-CR" dirty="0"/>
              <a:t>Además de los arcos de árbol, existen dos tipos de arcos definidos por una búsqueda en anchura de un grafo dirigido, que se conocen como:</a:t>
            </a:r>
          </a:p>
          <a:p>
            <a:pPr lvl="1"/>
            <a:r>
              <a:rPr lang="es-ES_tradnl" altLang="es-CR" b="1" dirty="0"/>
              <a:t>Arco de retroceso:</a:t>
            </a:r>
            <a:r>
              <a:rPr lang="es-ES_tradnl" altLang="es-CR" dirty="0"/>
              <a:t> Es el arco que va de un vértice </a:t>
            </a:r>
            <a:r>
              <a:rPr lang="es-ES_tradnl" altLang="es-CR" i="1" dirty="0"/>
              <a:t>v</a:t>
            </a:r>
            <a:r>
              <a:rPr lang="es-ES_tradnl" altLang="es-CR" dirty="0"/>
              <a:t> a</a:t>
            </a:r>
            <a:r>
              <a:rPr lang="es-CR" altLang="es-CR" dirty="0"/>
              <a:t> un vértice </a:t>
            </a:r>
            <a:r>
              <a:rPr lang="es-CR" altLang="es-CR" i="1" dirty="0"/>
              <a:t>w</a:t>
            </a:r>
            <a:r>
              <a:rPr lang="es-CR" altLang="es-CR" dirty="0"/>
              <a:t> que es antecesor de </a:t>
            </a:r>
            <a:r>
              <a:rPr lang="es-CR" altLang="es-CR" i="1" dirty="0"/>
              <a:t>v</a:t>
            </a:r>
            <a:r>
              <a:rPr lang="es-CR" altLang="es-CR" dirty="0"/>
              <a:t> en el árbol abarcador</a:t>
            </a:r>
            <a:r>
              <a:rPr lang="es-ES_tradnl" altLang="es-CR" dirty="0"/>
              <a:t>.  Un arco que va de un vértice hacia si mismo se considera un arco de retroceso.</a:t>
            </a:r>
          </a:p>
          <a:p>
            <a:pPr lvl="1"/>
            <a:r>
              <a:rPr lang="es-ES_tradnl" altLang="es-CR" b="1" dirty="0"/>
              <a:t>Arco cruzado:</a:t>
            </a:r>
            <a:r>
              <a:rPr lang="es-ES_tradnl" altLang="es-CR" dirty="0"/>
              <a:t> Es el arco que va de un vértice </a:t>
            </a:r>
            <a:r>
              <a:rPr lang="es-CR" i="1" dirty="0"/>
              <a:t>v</a:t>
            </a:r>
            <a:r>
              <a:rPr lang="es-CR" dirty="0"/>
              <a:t> a un vértice </a:t>
            </a:r>
            <a:r>
              <a:rPr lang="es-CR" i="1" dirty="0"/>
              <a:t>w</a:t>
            </a:r>
            <a:r>
              <a:rPr lang="es-CR" dirty="0"/>
              <a:t> que no es ancestro ni descendiente</a:t>
            </a:r>
            <a:r>
              <a:rPr lang="es-ES_tradnl" altLang="es-CR" dirty="0"/>
              <a:t>.</a:t>
            </a:r>
          </a:p>
          <a:p>
            <a:r>
              <a:rPr lang="es-ES_tradnl" altLang="es-CR" dirty="0"/>
              <a:t>Todos los arcos forman un </a:t>
            </a:r>
            <a:r>
              <a:rPr lang="es-ES_tradnl" altLang="es-CR" b="1" dirty="0"/>
              <a:t>bosque abarcador en anchura</a:t>
            </a:r>
            <a:r>
              <a:rPr lang="es-ES_tradnl" altLang="es-CR" dirty="0"/>
              <a:t> para el grafo dirigido dado.</a:t>
            </a:r>
          </a:p>
          <a:p>
            <a:endParaRPr lang="es-ES" altLang="es-CR" dirty="0"/>
          </a:p>
        </p:txBody>
      </p:sp>
      <p:sp>
        <p:nvSpPr>
          <p:cNvPr id="163844" name="3 Marcador de número de diapositiva">
            <a:extLst>
              <a:ext uri="{FF2B5EF4-FFF2-40B4-BE49-F238E27FC236}">
                <a16:creationId xmlns:a16="http://schemas.microsoft.com/office/drawing/2014/main" id="{059E1605-5FC7-4C27-9612-A4870918C1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859820E-72A1-4A3F-9422-9710E4347608}" type="slidenum">
              <a:rPr lang="es-ES" altLang="es-CR" sz="2000" smtClean="0">
                <a:solidFill>
                  <a:schemeClr val="tx2"/>
                </a:solidFill>
              </a:rPr>
              <a:pPr>
                <a:spcBef>
                  <a:spcPct val="0"/>
                </a:spcBef>
                <a:buClrTx/>
                <a:buSzTx/>
                <a:buFontTx/>
                <a:buNone/>
              </a:pPr>
              <a:t>135</a:t>
            </a:fld>
            <a:endParaRPr lang="es-ES" altLang="es-CR" sz="2000">
              <a:solidFill>
                <a:schemeClr val="tx2"/>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Título">
            <a:extLst>
              <a:ext uri="{FF2B5EF4-FFF2-40B4-BE49-F238E27FC236}">
                <a16:creationId xmlns:a16="http://schemas.microsoft.com/office/drawing/2014/main" id="{FA3AF732-D163-473D-8387-3D7815E5B9F5}"/>
              </a:ext>
            </a:extLst>
          </p:cNvPr>
          <p:cNvSpPr>
            <a:spLocks noGrp="1"/>
          </p:cNvSpPr>
          <p:nvPr>
            <p:ph type="title"/>
          </p:nvPr>
        </p:nvSpPr>
        <p:spPr/>
        <p:txBody>
          <a:bodyPr/>
          <a:lstStyle/>
          <a:p>
            <a:r>
              <a:rPr lang="es-ES" altLang="es-CR"/>
              <a:t>Algoritmos de Grafos Dirigidos – </a:t>
            </a:r>
            <a:br>
              <a:rPr lang="es-ES" altLang="es-CR"/>
            </a:br>
            <a:r>
              <a:rPr lang="es-ES" altLang="es-CR"/>
              <a:t>Algoritmo de Búsqueda en Anchura (cont.)</a:t>
            </a:r>
          </a:p>
        </p:txBody>
      </p:sp>
      <p:sp>
        <p:nvSpPr>
          <p:cNvPr id="165891" name="2 Marcador de contenido">
            <a:extLst>
              <a:ext uri="{FF2B5EF4-FFF2-40B4-BE49-F238E27FC236}">
                <a16:creationId xmlns:a16="http://schemas.microsoft.com/office/drawing/2014/main" id="{6C789D12-937F-4CE8-B932-8500FA9C8D49}"/>
              </a:ext>
            </a:extLst>
          </p:cNvPr>
          <p:cNvSpPr>
            <a:spLocks noGrp="1"/>
          </p:cNvSpPr>
          <p:nvPr>
            <p:ph idx="1"/>
          </p:nvPr>
        </p:nvSpPr>
        <p:spPr/>
        <p:txBody>
          <a:bodyPr/>
          <a:lstStyle/>
          <a:p>
            <a:r>
              <a:rPr lang="es-ES_tradnl" altLang="es-CR"/>
              <a:t>Ejemplo:</a:t>
            </a:r>
          </a:p>
          <a:p>
            <a:pPr lvl="1"/>
            <a:r>
              <a:rPr lang="es-ES_tradnl" altLang="es-CR"/>
              <a:t>Realizar el recorrido en anchura  (siga el orden alfabético) y encontrar el bosque abarcador del siguiente grafo dirigido.</a:t>
            </a:r>
            <a:endParaRPr lang="es-ES" altLang="es-CR"/>
          </a:p>
          <a:p>
            <a:endParaRPr lang="es-ES" altLang="es-CR"/>
          </a:p>
        </p:txBody>
      </p:sp>
      <p:sp>
        <p:nvSpPr>
          <p:cNvPr id="165892" name="3 Marcador de número de diapositiva">
            <a:extLst>
              <a:ext uri="{FF2B5EF4-FFF2-40B4-BE49-F238E27FC236}">
                <a16:creationId xmlns:a16="http://schemas.microsoft.com/office/drawing/2014/main" id="{56A91C49-BF0E-40E4-AD63-E1270AE729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7722035-97F7-4FF5-9BB4-E4C00208DBB8}" type="slidenum">
              <a:rPr lang="es-ES" altLang="es-CR" sz="2000" smtClean="0">
                <a:solidFill>
                  <a:schemeClr val="tx2"/>
                </a:solidFill>
              </a:rPr>
              <a:pPr>
                <a:spcBef>
                  <a:spcPct val="0"/>
                </a:spcBef>
                <a:buClrTx/>
                <a:buSzTx/>
                <a:buFontTx/>
                <a:buNone/>
              </a:pPr>
              <a:t>136</a:t>
            </a:fld>
            <a:endParaRPr lang="es-ES" altLang="es-CR" sz="2000">
              <a:solidFill>
                <a:schemeClr val="tx2"/>
              </a:solidFill>
            </a:endParaRPr>
          </a:p>
        </p:txBody>
      </p:sp>
      <p:pic>
        <p:nvPicPr>
          <p:cNvPr id="165893" name="Picture 2">
            <a:extLst>
              <a:ext uri="{FF2B5EF4-FFF2-40B4-BE49-F238E27FC236}">
                <a16:creationId xmlns:a16="http://schemas.microsoft.com/office/drawing/2014/main" id="{829142F9-4AD1-4972-A407-518B1EE14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3643313"/>
            <a:ext cx="5143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Título">
            <a:extLst>
              <a:ext uri="{FF2B5EF4-FFF2-40B4-BE49-F238E27FC236}">
                <a16:creationId xmlns:a16="http://schemas.microsoft.com/office/drawing/2014/main" id="{CFB449FB-A353-4F0C-ADF8-57817D173F9D}"/>
              </a:ext>
            </a:extLst>
          </p:cNvPr>
          <p:cNvSpPr>
            <a:spLocks noGrp="1"/>
          </p:cNvSpPr>
          <p:nvPr>
            <p:ph type="title"/>
          </p:nvPr>
        </p:nvSpPr>
        <p:spPr/>
        <p:txBody>
          <a:bodyPr/>
          <a:lstStyle/>
          <a:p>
            <a:r>
              <a:rPr lang="es-ES" altLang="es-CR"/>
              <a:t>Algoritmos de Grafos Dirigidos – </a:t>
            </a:r>
            <a:br>
              <a:rPr lang="es-ES" altLang="es-CR"/>
            </a:br>
            <a:r>
              <a:rPr lang="es-ES" altLang="es-CR"/>
              <a:t>Algoritmo de Búsqueda en Anchura (cont.)</a:t>
            </a:r>
          </a:p>
        </p:txBody>
      </p:sp>
      <p:sp>
        <p:nvSpPr>
          <p:cNvPr id="167939" name="3 Marcador de número de diapositiva">
            <a:extLst>
              <a:ext uri="{FF2B5EF4-FFF2-40B4-BE49-F238E27FC236}">
                <a16:creationId xmlns:a16="http://schemas.microsoft.com/office/drawing/2014/main" id="{90347D8F-66C2-4285-8425-0E6DABD3987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CA8743C-34C5-455B-924E-36BB91548FE4}" type="slidenum">
              <a:rPr lang="es-ES" altLang="es-CR" sz="2000" smtClean="0">
                <a:solidFill>
                  <a:schemeClr val="tx2"/>
                </a:solidFill>
              </a:rPr>
              <a:pPr>
                <a:spcBef>
                  <a:spcPct val="0"/>
                </a:spcBef>
                <a:buClrTx/>
                <a:buSzTx/>
                <a:buFontTx/>
                <a:buNone/>
              </a:pPr>
              <a:t>137</a:t>
            </a:fld>
            <a:endParaRPr lang="es-ES" altLang="es-CR" sz="2000">
              <a:solidFill>
                <a:schemeClr val="tx2"/>
              </a:solidFill>
            </a:endParaRPr>
          </a:p>
        </p:txBody>
      </p:sp>
      <p:pic>
        <p:nvPicPr>
          <p:cNvPr id="167940" name="Picture 3">
            <a:extLst>
              <a:ext uri="{FF2B5EF4-FFF2-40B4-BE49-F238E27FC236}">
                <a16:creationId xmlns:a16="http://schemas.microsoft.com/office/drawing/2014/main" id="{CB6B2880-5DF1-4931-B65C-AF4133D58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2643188"/>
            <a:ext cx="1628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6">
            <a:extLst>
              <a:ext uri="{FF2B5EF4-FFF2-40B4-BE49-F238E27FC236}">
                <a16:creationId xmlns:a16="http://schemas.microsoft.com/office/drawing/2014/main" id="{44E55DF8-7009-4948-B842-E23F90B00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643188"/>
            <a:ext cx="16287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7">
            <a:extLst>
              <a:ext uri="{FF2B5EF4-FFF2-40B4-BE49-F238E27FC236}">
                <a16:creationId xmlns:a16="http://schemas.microsoft.com/office/drawing/2014/main" id="{C1D3F66A-D3BB-4A97-9196-5925FA37BA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2643188"/>
            <a:ext cx="16287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8">
            <a:extLst>
              <a:ext uri="{FF2B5EF4-FFF2-40B4-BE49-F238E27FC236}">
                <a16:creationId xmlns:a16="http://schemas.microsoft.com/office/drawing/2014/main" id="{8BB3B7E9-9EB7-4681-B74A-E5E191D91E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188" y="2643188"/>
            <a:ext cx="192881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7" name="Picture 11">
            <a:extLst>
              <a:ext uri="{FF2B5EF4-FFF2-40B4-BE49-F238E27FC236}">
                <a16:creationId xmlns:a16="http://schemas.microsoft.com/office/drawing/2014/main" id="{71B32829-168D-4273-A3CA-C5F46540C4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188" y="2643188"/>
            <a:ext cx="40862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6" name="Picture 10">
            <a:extLst>
              <a:ext uri="{FF2B5EF4-FFF2-40B4-BE49-F238E27FC236}">
                <a16:creationId xmlns:a16="http://schemas.microsoft.com/office/drawing/2014/main" id="{11C76D36-7D75-4F9C-AC79-3E2429936F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188" y="2643188"/>
            <a:ext cx="40862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8" name="Picture 12">
            <a:extLst>
              <a:ext uri="{FF2B5EF4-FFF2-40B4-BE49-F238E27FC236}">
                <a16:creationId xmlns:a16="http://schemas.microsoft.com/office/drawing/2014/main" id="{42BCC09B-F70D-4FF9-9C96-0BCC3ECC03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3188" y="2643188"/>
            <a:ext cx="40862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9" name="Picture 13">
            <a:extLst>
              <a:ext uri="{FF2B5EF4-FFF2-40B4-BE49-F238E27FC236}">
                <a16:creationId xmlns:a16="http://schemas.microsoft.com/office/drawing/2014/main" id="{06664135-A1DA-45DE-AB17-CC4CE2D8FF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3188" y="2643188"/>
            <a:ext cx="40862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8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18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18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18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18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1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BEC9FD1C-3C11-404A-B435-DF6ED64FF0EB}"/>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Búsqueda en Anchura (cont.)</a:t>
            </a:r>
          </a:p>
        </p:txBody>
      </p:sp>
      <p:sp>
        <p:nvSpPr>
          <p:cNvPr id="169987" name="Rectangle 3">
            <a:extLst>
              <a:ext uri="{FF2B5EF4-FFF2-40B4-BE49-F238E27FC236}">
                <a16:creationId xmlns:a16="http://schemas.microsoft.com/office/drawing/2014/main" id="{1502F084-468C-4910-A439-DC72D706EE18}"/>
              </a:ext>
            </a:extLst>
          </p:cNvPr>
          <p:cNvSpPr>
            <a:spLocks noGrp="1" noChangeArrowheads="1"/>
          </p:cNvSpPr>
          <p:nvPr>
            <p:ph type="body" sz="half" idx="1"/>
          </p:nvPr>
        </p:nvSpPr>
        <p:spPr/>
        <p:txBody>
          <a:bodyPr/>
          <a:lstStyle/>
          <a:p>
            <a:r>
              <a:rPr lang="es-ES" altLang="es-CR" sz="2000"/>
              <a:t>Pseudocódigo del algoritmo:</a:t>
            </a:r>
          </a:p>
        </p:txBody>
      </p:sp>
      <p:graphicFrame>
        <p:nvGraphicFramePr>
          <p:cNvPr id="169988" name="Object 5">
            <a:extLst>
              <a:ext uri="{FF2B5EF4-FFF2-40B4-BE49-F238E27FC236}">
                <a16:creationId xmlns:a16="http://schemas.microsoft.com/office/drawing/2014/main" id="{BAA5D47D-6B1C-4D4C-93C1-E49261444BA5}"/>
              </a:ext>
            </a:extLst>
          </p:cNvPr>
          <p:cNvGraphicFramePr>
            <a:graphicFrameLocks noGrp="1" noChangeAspect="1"/>
          </p:cNvGraphicFramePr>
          <p:nvPr>
            <p:ph sz="half" idx="2"/>
          </p:nvPr>
        </p:nvGraphicFramePr>
        <p:xfrm>
          <a:off x="898525" y="2492375"/>
          <a:ext cx="8137525" cy="4311650"/>
        </p:xfrm>
        <a:graphic>
          <a:graphicData uri="http://schemas.openxmlformats.org/presentationml/2006/ole">
            <mc:AlternateContent xmlns:mc="http://schemas.openxmlformats.org/markup-compatibility/2006">
              <mc:Choice xmlns:v="urn:schemas-microsoft-com:vml" Requires="v">
                <p:oleObj spid="_x0000_s170043" name="Imagen de mapa de bits" r:id="rId4" imgW="7819048" imgH="4142857" progId="Paint.Picture">
                  <p:embed/>
                </p:oleObj>
              </mc:Choice>
              <mc:Fallback>
                <p:oleObj name="Imagen de mapa de bits" r:id="rId4" imgW="7819048" imgH="414285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2492375"/>
                        <a:ext cx="8137525"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9" name="4 Marcador de número de diapositiva">
            <a:extLst>
              <a:ext uri="{FF2B5EF4-FFF2-40B4-BE49-F238E27FC236}">
                <a16:creationId xmlns:a16="http://schemas.microsoft.com/office/drawing/2014/main" id="{DD964EE7-E519-4741-8BB2-FA9A8C3C90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471FC0C-5E11-41C8-B37B-9619A2BD59C6}" type="slidenum">
              <a:rPr lang="es-ES" altLang="es-CR" sz="2000" smtClean="0">
                <a:solidFill>
                  <a:schemeClr val="tx2"/>
                </a:solidFill>
              </a:rPr>
              <a:pPr>
                <a:spcBef>
                  <a:spcPct val="0"/>
                </a:spcBef>
                <a:buClrTx/>
                <a:buSzTx/>
                <a:buFontTx/>
                <a:buNone/>
              </a:pPr>
              <a:t>138</a:t>
            </a:fld>
            <a:endParaRPr lang="es-ES" altLang="es-CR" sz="2000">
              <a:solidFill>
                <a:schemeClr val="tx2"/>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8AE4B42A-9D52-4575-BDD4-20EDB7E04B2E}"/>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Búsqueda en Profundidad</a:t>
            </a:r>
          </a:p>
        </p:txBody>
      </p:sp>
      <p:sp>
        <p:nvSpPr>
          <p:cNvPr id="172035" name="Rectangle 3">
            <a:extLst>
              <a:ext uri="{FF2B5EF4-FFF2-40B4-BE49-F238E27FC236}">
                <a16:creationId xmlns:a16="http://schemas.microsoft.com/office/drawing/2014/main" id="{EEDC1DCC-263C-468C-841B-E26112B3D50F}"/>
              </a:ext>
            </a:extLst>
          </p:cNvPr>
          <p:cNvSpPr>
            <a:spLocks noGrp="1" noChangeArrowheads="1"/>
          </p:cNvSpPr>
          <p:nvPr>
            <p:ph type="body" idx="1"/>
          </p:nvPr>
        </p:nvSpPr>
        <p:spPr>
          <a:xfrm>
            <a:off x="838200" y="2057400"/>
            <a:ext cx="8305800" cy="4611688"/>
          </a:xfrm>
        </p:spPr>
        <p:txBody>
          <a:bodyPr/>
          <a:lstStyle/>
          <a:p>
            <a:r>
              <a:rPr lang="es-ES" altLang="es-CR"/>
              <a:t>Un </a:t>
            </a:r>
            <a:r>
              <a:rPr lang="es-ES" altLang="es-CR" b="1"/>
              <a:t>recorrido en profundidad</a:t>
            </a:r>
            <a:r>
              <a:rPr lang="es-ES" altLang="es-CR"/>
              <a:t> (en inglés </a:t>
            </a:r>
            <a:r>
              <a:rPr lang="es-ES" altLang="es-CR" b="1"/>
              <a:t>DFS</a:t>
            </a:r>
            <a:r>
              <a:rPr lang="es-ES" altLang="es-CR"/>
              <a:t> - </a:t>
            </a:r>
            <a:r>
              <a:rPr lang="es-ES" altLang="es-CR" i="1"/>
              <a:t>Depth First Search</a:t>
            </a:r>
            <a:r>
              <a:rPr lang="es-ES" altLang="es-CR"/>
              <a:t>) es un algoritmo que permite recorrer todos los nodos de un grafo o árbol de manera ordenada, pero no uniforme.</a:t>
            </a:r>
          </a:p>
          <a:p>
            <a:r>
              <a:rPr lang="es-ES" altLang="es-CR"/>
              <a:t>Su funcionamiento consiste en ir expandiendo todos y cada uno de los nodos que va localizando, de forma recurrente, en un camino concreto.</a:t>
            </a:r>
          </a:p>
          <a:p>
            <a:r>
              <a:rPr lang="es-ES" altLang="es-CR"/>
              <a:t>Cuando ya no quedan más nodos que visitar en dicho camino, regresa, de modo que repite el mismo proceso con cada uno de los hermanos del nodo ya procesado. </a:t>
            </a:r>
          </a:p>
        </p:txBody>
      </p:sp>
      <p:sp>
        <p:nvSpPr>
          <p:cNvPr id="172036" name="3 Marcador de número de diapositiva">
            <a:extLst>
              <a:ext uri="{FF2B5EF4-FFF2-40B4-BE49-F238E27FC236}">
                <a16:creationId xmlns:a16="http://schemas.microsoft.com/office/drawing/2014/main" id="{A6B480DD-96AA-4366-B618-61CDC27FD6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8CAA2FD-7D06-487F-ADCC-6A68B5D5DEF9}" type="slidenum">
              <a:rPr lang="es-ES" altLang="es-CR" sz="2000" smtClean="0">
                <a:solidFill>
                  <a:schemeClr val="tx2"/>
                </a:solidFill>
              </a:rPr>
              <a:pPr>
                <a:spcBef>
                  <a:spcPct val="0"/>
                </a:spcBef>
                <a:buClrTx/>
                <a:buSzTx/>
                <a:buFontTx/>
                <a:buNone/>
              </a:pPr>
              <a:t>139</a:t>
            </a:fld>
            <a:endParaRPr lang="es-ES" altLang="es-CR" sz="200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DEBB-078A-4D6B-A4E6-CEB3C39F28A8}"/>
              </a:ext>
            </a:extLst>
          </p:cNvPr>
          <p:cNvSpPr>
            <a:spLocks noGrp="1"/>
          </p:cNvSpPr>
          <p:nvPr>
            <p:ph type="title"/>
          </p:nvPr>
        </p:nvSpPr>
        <p:spPr/>
        <p:txBody>
          <a:bodyPr/>
          <a:lstStyle/>
          <a:p>
            <a:r>
              <a:rPr lang="es-CR" altLang="es-CR" dirty="0"/>
              <a:t>Grafos Dirigidos (cont.)</a:t>
            </a:r>
            <a:endParaRPr lang="es-CR" dirty="0"/>
          </a:p>
        </p:txBody>
      </p:sp>
      <p:sp>
        <p:nvSpPr>
          <p:cNvPr id="3" name="Content Placeholder 2">
            <a:extLst>
              <a:ext uri="{FF2B5EF4-FFF2-40B4-BE49-F238E27FC236}">
                <a16:creationId xmlns:a16="http://schemas.microsoft.com/office/drawing/2014/main" id="{E798D7F3-C0F4-43AE-8E7C-4F7F23D1B324}"/>
              </a:ext>
            </a:extLst>
          </p:cNvPr>
          <p:cNvSpPr>
            <a:spLocks noGrp="1"/>
          </p:cNvSpPr>
          <p:nvPr>
            <p:ph idx="1"/>
          </p:nvPr>
        </p:nvSpPr>
        <p:spPr>
          <a:xfrm>
            <a:off x="838200" y="2057400"/>
            <a:ext cx="8305800" cy="4114800"/>
          </a:xfrm>
        </p:spPr>
        <p:txBody>
          <a:bodyPr/>
          <a:lstStyle/>
          <a:p>
            <a:r>
              <a:rPr lang="es-CR" dirty="0"/>
              <a:t>Un grafo simple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está compuesto por un conjunto no vacío de vértices </a:t>
            </a:r>
            <a:r>
              <a:rPr lang="es-ES" altLang="es-CR" i="1" dirty="0">
                <a:cs typeface="Times New Roman" panose="02020603050405020304" pitchFamily="18" charset="0"/>
              </a:rPr>
              <a:t>V</a:t>
            </a:r>
            <a:r>
              <a:rPr lang="es-ES" altLang="es-CR" dirty="0">
                <a:cs typeface="Times New Roman" panose="02020603050405020304" pitchFamily="18" charset="0"/>
              </a:rPr>
              <a:t> y un conjunto de arcos </a:t>
            </a:r>
            <a:r>
              <a:rPr lang="es-ES" altLang="es-CR" i="1" dirty="0">
                <a:cs typeface="Times New Roman" panose="02020603050405020304" pitchFamily="18" charset="0"/>
              </a:rPr>
              <a:t>E</a:t>
            </a:r>
            <a:r>
              <a:rPr lang="es-ES" altLang="es-CR" dirty="0">
                <a:cs typeface="Times New Roman" panose="02020603050405020304" pitchFamily="18" charset="0"/>
              </a:rPr>
              <a:t>, donde se tiene un conjunto de pares de elementos distintos de </a:t>
            </a:r>
            <a:r>
              <a:rPr lang="es-ES" altLang="es-CR" i="1" dirty="0">
                <a:cs typeface="Times New Roman" panose="02020603050405020304" pitchFamily="18" charset="0"/>
              </a:rPr>
              <a:t>V</a:t>
            </a:r>
            <a:r>
              <a:rPr lang="es-ES" altLang="es-CR" dirty="0">
                <a:cs typeface="Times New Roman" panose="02020603050405020304" pitchFamily="18" charset="0"/>
              </a:rPr>
              <a:t>.</a:t>
            </a:r>
          </a:p>
          <a:p>
            <a:pPr lvl="1"/>
            <a:r>
              <a:rPr lang="es-ES" i="1" dirty="0">
                <a:cs typeface="Times New Roman" panose="02020603050405020304" pitchFamily="18" charset="0"/>
              </a:rPr>
              <a:t>V</a:t>
            </a:r>
            <a:r>
              <a:rPr lang="es-ES" dirty="0">
                <a:cs typeface="Times New Roman" panose="02020603050405020304" pitchFamily="18" charset="0"/>
              </a:rPr>
              <a:t> = {1,2,3,4}</a:t>
            </a:r>
          </a:p>
          <a:p>
            <a:pPr lvl="1"/>
            <a:r>
              <a:rPr lang="es-CR" i="1" dirty="0"/>
              <a:t>E</a:t>
            </a:r>
            <a:r>
              <a:rPr lang="es-CR" dirty="0"/>
              <a:t> = {(1,2),(1,3),(2,4),(3,2),(4,3)}</a:t>
            </a:r>
          </a:p>
        </p:txBody>
      </p:sp>
      <p:sp>
        <p:nvSpPr>
          <p:cNvPr id="4" name="Slide Number Placeholder 3">
            <a:extLst>
              <a:ext uri="{FF2B5EF4-FFF2-40B4-BE49-F238E27FC236}">
                <a16:creationId xmlns:a16="http://schemas.microsoft.com/office/drawing/2014/main" id="{4CB06AFA-D8FA-423F-9F54-797DF0D5E685}"/>
              </a:ext>
            </a:extLst>
          </p:cNvPr>
          <p:cNvSpPr>
            <a:spLocks noGrp="1"/>
          </p:cNvSpPr>
          <p:nvPr>
            <p:ph type="sldNum" sz="quarter" idx="10"/>
          </p:nvPr>
        </p:nvSpPr>
        <p:spPr/>
        <p:txBody>
          <a:bodyPr/>
          <a:lstStyle/>
          <a:p>
            <a:pPr>
              <a:defRPr/>
            </a:pPr>
            <a:fld id="{366B73C9-ECB3-4789-B1A3-0F14CF7B4A85}" type="slidenum">
              <a:rPr lang="es-ES" altLang="es-CR" smtClean="0"/>
              <a:pPr>
                <a:defRPr/>
              </a:pPr>
              <a:t>14</a:t>
            </a:fld>
            <a:endParaRPr lang="es-ES" altLang="es-CR"/>
          </a:p>
        </p:txBody>
      </p:sp>
      <p:pic>
        <p:nvPicPr>
          <p:cNvPr id="7" name="Picture 6">
            <a:extLst>
              <a:ext uri="{FF2B5EF4-FFF2-40B4-BE49-F238E27FC236}">
                <a16:creationId xmlns:a16="http://schemas.microsoft.com/office/drawing/2014/main" id="{8F9789E6-34B9-4134-B781-FDA12EDCE2FE}"/>
              </a:ext>
            </a:extLst>
          </p:cNvPr>
          <p:cNvPicPr>
            <a:picLocks noChangeAspect="1"/>
          </p:cNvPicPr>
          <p:nvPr/>
        </p:nvPicPr>
        <p:blipFill>
          <a:blip r:embed="rId2"/>
          <a:stretch>
            <a:fillRect/>
          </a:stretch>
        </p:blipFill>
        <p:spPr>
          <a:xfrm>
            <a:off x="3656868" y="4221088"/>
            <a:ext cx="1830264" cy="1826744"/>
          </a:xfrm>
          <a:prstGeom prst="rect">
            <a:avLst/>
          </a:prstGeom>
        </p:spPr>
      </p:pic>
    </p:spTree>
    <p:extLst>
      <p:ext uri="{BB962C8B-B14F-4D97-AF65-F5344CB8AC3E}">
        <p14:creationId xmlns:p14="http://schemas.microsoft.com/office/powerpoint/2010/main" val="21924722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8CBE36E1-BDD5-4C92-BA5F-1BD36F74D301}"/>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Búsqueda en Profundidad (cont.)</a:t>
            </a:r>
          </a:p>
        </p:txBody>
      </p:sp>
      <p:sp>
        <p:nvSpPr>
          <p:cNvPr id="174083" name="Rectangle 3">
            <a:extLst>
              <a:ext uri="{FF2B5EF4-FFF2-40B4-BE49-F238E27FC236}">
                <a16:creationId xmlns:a16="http://schemas.microsoft.com/office/drawing/2014/main" id="{40D02E36-DE61-4EB8-8153-167DAF7BD67A}"/>
              </a:ext>
            </a:extLst>
          </p:cNvPr>
          <p:cNvSpPr>
            <a:spLocks noGrp="1" noChangeArrowheads="1"/>
          </p:cNvSpPr>
          <p:nvPr>
            <p:ph type="body" idx="1"/>
          </p:nvPr>
        </p:nvSpPr>
        <p:spPr/>
        <p:txBody>
          <a:bodyPr/>
          <a:lstStyle/>
          <a:p>
            <a:r>
              <a:rPr lang="es-ES" altLang="es-CR"/>
              <a:t>Arcos DF:</a:t>
            </a:r>
          </a:p>
          <a:p>
            <a:pPr lvl="1"/>
            <a:r>
              <a:rPr lang="es-ES" altLang="es-CR"/>
              <a:t>Si en tiempo de descubrimiento de </a:t>
            </a:r>
            <a:r>
              <a:rPr lang="es-ES" altLang="es-CR" i="1"/>
              <a:t>u</a:t>
            </a:r>
            <a:r>
              <a:rPr lang="es-ES" altLang="es-CR"/>
              <a:t> tenemos el arco </a:t>
            </a:r>
            <a:r>
              <a:rPr lang="es-ES" altLang="es-CR" b="1"/>
              <a:t>(u,v)</a:t>
            </a:r>
            <a:r>
              <a:rPr lang="es-ES" altLang="es-CR"/>
              <a:t>:</a:t>
            </a:r>
          </a:p>
          <a:p>
            <a:pPr lvl="2"/>
            <a:r>
              <a:rPr lang="es-ES" altLang="es-CR"/>
              <a:t>i. Si el estado de </a:t>
            </a:r>
            <a:r>
              <a:rPr lang="es-ES" altLang="es-CR" i="1"/>
              <a:t>v</a:t>
            </a:r>
            <a:r>
              <a:rPr lang="es-ES" altLang="es-CR"/>
              <a:t> es NO_VISITADO, entonces </a:t>
            </a:r>
            <a:r>
              <a:rPr lang="es-ES" altLang="es-CR" i="1"/>
              <a:t>(u,v)</a:t>
            </a:r>
            <a:r>
              <a:rPr lang="es-ES" altLang="es-CR"/>
              <a:t> ∈ DF.</a:t>
            </a:r>
          </a:p>
          <a:p>
            <a:pPr lvl="2"/>
            <a:r>
              <a:rPr lang="es-ES" altLang="es-CR"/>
              <a:t>ii. Si el estado de </a:t>
            </a:r>
            <a:r>
              <a:rPr lang="es-ES" altLang="es-CR" i="1"/>
              <a:t>v</a:t>
            </a:r>
            <a:r>
              <a:rPr lang="es-ES" altLang="es-CR"/>
              <a:t> es VISITADO, entonces </a:t>
            </a:r>
            <a:r>
              <a:rPr lang="es-ES" altLang="es-CR" i="1"/>
              <a:t>(u,v)</a:t>
            </a:r>
            <a:r>
              <a:rPr lang="es-ES" altLang="es-CR"/>
              <a:t> es un </a:t>
            </a:r>
            <a:r>
              <a:rPr lang="es-ES" altLang="es-CR" b="1"/>
              <a:t>arco hacia atrás</a:t>
            </a:r>
            <a:r>
              <a:rPr lang="es-ES" altLang="es-CR"/>
              <a:t>.</a:t>
            </a:r>
          </a:p>
          <a:p>
            <a:pPr lvl="2"/>
            <a:r>
              <a:rPr lang="es-ES" altLang="es-CR"/>
              <a:t>iii. Si el estado de </a:t>
            </a:r>
            <a:r>
              <a:rPr lang="es-ES" altLang="es-CR" i="1"/>
              <a:t>v</a:t>
            </a:r>
            <a:r>
              <a:rPr lang="es-ES" altLang="es-CR"/>
              <a:t> es TERMINADO, entonces </a:t>
            </a:r>
            <a:r>
              <a:rPr lang="es-ES" altLang="es-CR" i="1"/>
              <a:t>(u,v)</a:t>
            </a:r>
            <a:r>
              <a:rPr lang="es-ES" altLang="es-CR"/>
              <a:t> es un </a:t>
            </a:r>
            <a:r>
              <a:rPr lang="es-ES" altLang="es-CR" b="1"/>
              <a:t>arco de cruce</a:t>
            </a:r>
            <a:r>
              <a:rPr lang="es-ES" altLang="es-CR"/>
              <a:t> o </a:t>
            </a:r>
            <a:r>
              <a:rPr lang="es-ES" altLang="es-CR" b="1"/>
              <a:t>arco hacia delante</a:t>
            </a:r>
            <a:r>
              <a:rPr lang="es-ES" altLang="es-CR"/>
              <a:t>. Será de cruce si </a:t>
            </a:r>
            <a:r>
              <a:rPr lang="es-ES" altLang="es-CR" i="1"/>
              <a:t>d[v]&lt;d[u]</a:t>
            </a:r>
            <a:r>
              <a:rPr lang="es-ES" altLang="es-CR"/>
              <a:t>; y será hacia delante si </a:t>
            </a:r>
            <a:r>
              <a:rPr lang="es-ES" altLang="es-CR" i="1"/>
              <a:t>d[v]&gt;d[v].</a:t>
            </a:r>
          </a:p>
        </p:txBody>
      </p:sp>
      <p:sp>
        <p:nvSpPr>
          <p:cNvPr id="174084" name="3 Marcador de número de diapositiva">
            <a:extLst>
              <a:ext uri="{FF2B5EF4-FFF2-40B4-BE49-F238E27FC236}">
                <a16:creationId xmlns:a16="http://schemas.microsoft.com/office/drawing/2014/main" id="{596C7F41-D513-45D8-8AE1-D5627B8D25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29CB124-76FC-41B8-9BF8-4ADEDB5210E0}" type="slidenum">
              <a:rPr lang="es-ES" altLang="es-CR" sz="2000" smtClean="0">
                <a:solidFill>
                  <a:schemeClr val="tx2"/>
                </a:solidFill>
              </a:rPr>
              <a:pPr>
                <a:spcBef>
                  <a:spcPct val="0"/>
                </a:spcBef>
                <a:buClrTx/>
                <a:buSzTx/>
                <a:buFontTx/>
                <a:buNone/>
              </a:pPr>
              <a:t>140</a:t>
            </a:fld>
            <a:endParaRPr lang="es-ES" altLang="es-CR" sz="2000">
              <a:solidFill>
                <a:schemeClr val="tx2"/>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A99080BD-3FC5-4B23-A688-6AC6226374DC}"/>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Búsqueda en Profundidad (cont.)</a:t>
            </a:r>
          </a:p>
        </p:txBody>
      </p:sp>
      <p:sp>
        <p:nvSpPr>
          <p:cNvPr id="176131" name="Rectangle 3">
            <a:extLst>
              <a:ext uri="{FF2B5EF4-FFF2-40B4-BE49-F238E27FC236}">
                <a16:creationId xmlns:a16="http://schemas.microsoft.com/office/drawing/2014/main" id="{37A2B0D1-5700-4AC5-BA5B-D9795D964889}"/>
              </a:ext>
            </a:extLst>
          </p:cNvPr>
          <p:cNvSpPr>
            <a:spLocks noGrp="1" noChangeArrowheads="1"/>
          </p:cNvSpPr>
          <p:nvPr>
            <p:ph type="body" idx="1"/>
          </p:nvPr>
        </p:nvSpPr>
        <p:spPr>
          <a:xfrm>
            <a:off x="838200" y="2057400"/>
            <a:ext cx="8305800" cy="4443413"/>
          </a:xfrm>
        </p:spPr>
        <p:txBody>
          <a:bodyPr/>
          <a:lstStyle/>
          <a:p>
            <a:r>
              <a:rPr lang="es-ES" altLang="es-CR" dirty="0"/>
              <a:t>Durante un recorrido en profundidad, cuando se recorren ciertos arcos, llevan a vértices sin visitar.</a:t>
            </a:r>
          </a:p>
          <a:p>
            <a:r>
              <a:rPr lang="es-ES_tradnl" altLang="es-CR" dirty="0"/>
              <a:t>Los arcos que llevan a vértices nuevos se conocen como </a:t>
            </a:r>
            <a:r>
              <a:rPr lang="es-ES_tradnl" altLang="es-CR" b="1" dirty="0"/>
              <a:t>arcos de árbol</a:t>
            </a:r>
            <a:r>
              <a:rPr lang="es-ES_tradnl" altLang="es-CR" dirty="0"/>
              <a:t> y forman un </a:t>
            </a:r>
            <a:r>
              <a:rPr lang="es-ES_tradnl" altLang="es-CR" b="1" dirty="0"/>
              <a:t>árbol abarcador en profundidad </a:t>
            </a:r>
            <a:r>
              <a:rPr lang="es-ES_tradnl" altLang="es-CR" dirty="0"/>
              <a:t>para el grafo dirigido dado.</a:t>
            </a:r>
          </a:p>
          <a:p>
            <a:pPr lvl="1"/>
            <a:r>
              <a:rPr lang="es-CR" b="1" dirty="0"/>
              <a:t>Arco de árbol.</a:t>
            </a:r>
            <a:r>
              <a:rPr lang="es-CR" dirty="0"/>
              <a:t> </a:t>
            </a:r>
            <a:r>
              <a:rPr lang="es-ES_tradnl" altLang="es-CR" dirty="0"/>
              <a:t>Es el arco que</a:t>
            </a:r>
            <a:r>
              <a:rPr lang="es-CR" dirty="0"/>
              <a:t> forma parte del árbol.</a:t>
            </a:r>
            <a:endParaRPr lang="es-ES_tradnl" altLang="es-CR" dirty="0"/>
          </a:p>
        </p:txBody>
      </p:sp>
      <p:sp>
        <p:nvSpPr>
          <p:cNvPr id="176132" name="3 Marcador de número de diapositiva">
            <a:extLst>
              <a:ext uri="{FF2B5EF4-FFF2-40B4-BE49-F238E27FC236}">
                <a16:creationId xmlns:a16="http://schemas.microsoft.com/office/drawing/2014/main" id="{CFF14F9B-DD88-4A14-B5AD-4E99ECBCCE5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C293DA3-E829-4903-A27F-E3265E3ABBEE}" type="slidenum">
              <a:rPr lang="es-ES" altLang="es-CR" sz="2000" smtClean="0">
                <a:solidFill>
                  <a:schemeClr val="tx2"/>
                </a:solidFill>
              </a:rPr>
              <a:pPr>
                <a:spcBef>
                  <a:spcPct val="0"/>
                </a:spcBef>
                <a:buClrTx/>
                <a:buSzTx/>
                <a:buFontTx/>
                <a:buNone/>
              </a:pPr>
              <a:t>141</a:t>
            </a:fld>
            <a:endParaRPr lang="es-ES" altLang="es-CR" sz="2000">
              <a:solidFill>
                <a:schemeClr val="tx2"/>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1B956EEB-ADC7-4916-99F2-E21FCED95289}"/>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Búsqueda en Profundidad (cont.)</a:t>
            </a:r>
          </a:p>
        </p:txBody>
      </p:sp>
      <p:sp>
        <p:nvSpPr>
          <p:cNvPr id="178179" name="Rectangle 3">
            <a:extLst>
              <a:ext uri="{FF2B5EF4-FFF2-40B4-BE49-F238E27FC236}">
                <a16:creationId xmlns:a16="http://schemas.microsoft.com/office/drawing/2014/main" id="{329E7800-32EC-446E-96CB-FCDA7702EB32}"/>
              </a:ext>
            </a:extLst>
          </p:cNvPr>
          <p:cNvSpPr>
            <a:spLocks noGrp="1" noChangeArrowheads="1"/>
          </p:cNvSpPr>
          <p:nvPr>
            <p:ph type="body" idx="1"/>
          </p:nvPr>
        </p:nvSpPr>
        <p:spPr>
          <a:xfrm>
            <a:off x="838200" y="2057400"/>
            <a:ext cx="8305800" cy="4755976"/>
          </a:xfrm>
        </p:spPr>
        <p:txBody>
          <a:bodyPr/>
          <a:lstStyle/>
          <a:p>
            <a:r>
              <a:rPr lang="es-ES_tradnl" altLang="es-CR" dirty="0"/>
              <a:t>Además de los arcos de árbol, existen tres tipos de arcos definidos por una búsqueda en profundidad de un grafo dirigido, que se conocen como:</a:t>
            </a:r>
          </a:p>
          <a:p>
            <a:pPr lvl="1"/>
            <a:r>
              <a:rPr lang="es-ES_tradnl" altLang="es-CR" b="1" dirty="0"/>
              <a:t>Arco de retroceso:</a:t>
            </a:r>
            <a:r>
              <a:rPr lang="es-ES_tradnl" altLang="es-CR" dirty="0"/>
              <a:t> Es el arco que va de un vértice </a:t>
            </a:r>
            <a:r>
              <a:rPr lang="es-ES_tradnl" altLang="es-CR" i="1" dirty="0"/>
              <a:t>v</a:t>
            </a:r>
            <a:r>
              <a:rPr lang="es-ES_tradnl" altLang="es-CR" dirty="0"/>
              <a:t> a</a:t>
            </a:r>
            <a:r>
              <a:rPr lang="es-CR" altLang="es-CR" dirty="0"/>
              <a:t> un vértice </a:t>
            </a:r>
            <a:r>
              <a:rPr lang="es-CR" altLang="es-CR" i="1" dirty="0"/>
              <a:t>w</a:t>
            </a:r>
            <a:r>
              <a:rPr lang="es-CR" altLang="es-CR" dirty="0"/>
              <a:t> que es antecesor de </a:t>
            </a:r>
            <a:r>
              <a:rPr lang="es-CR" altLang="es-CR" i="1" dirty="0"/>
              <a:t>v</a:t>
            </a:r>
            <a:r>
              <a:rPr lang="es-CR" altLang="es-CR" dirty="0"/>
              <a:t> en el árbol abarcador</a:t>
            </a:r>
            <a:r>
              <a:rPr lang="es-ES_tradnl" altLang="es-CR" dirty="0"/>
              <a:t>. Un arco que va de un vértice hacia si mismo se considera un arco de retroceso.</a:t>
            </a:r>
          </a:p>
          <a:p>
            <a:pPr lvl="1"/>
            <a:r>
              <a:rPr lang="es-ES_tradnl" altLang="es-CR" b="1" dirty="0"/>
              <a:t>Arco de avance:</a:t>
            </a:r>
            <a:r>
              <a:rPr lang="es-ES_tradnl" altLang="es-CR" dirty="0"/>
              <a:t> Es el arco que va de un vértice </a:t>
            </a:r>
            <a:r>
              <a:rPr lang="es-ES_tradnl" altLang="es-CR" i="1" dirty="0"/>
              <a:t>v</a:t>
            </a:r>
            <a:r>
              <a:rPr lang="es-ES_tradnl" altLang="es-CR" dirty="0"/>
              <a:t> a</a:t>
            </a:r>
            <a:r>
              <a:rPr lang="es-CR" altLang="es-CR" dirty="0"/>
              <a:t> un vértice </a:t>
            </a:r>
            <a:r>
              <a:rPr lang="es-CR" altLang="es-CR" i="1" dirty="0"/>
              <a:t>w</a:t>
            </a:r>
            <a:r>
              <a:rPr lang="es-CR" altLang="es-CR" dirty="0"/>
              <a:t> que es descendiente de </a:t>
            </a:r>
            <a:r>
              <a:rPr lang="es-CR" altLang="es-CR" i="1" dirty="0"/>
              <a:t>v</a:t>
            </a:r>
            <a:r>
              <a:rPr lang="es-CR" altLang="es-CR" dirty="0"/>
              <a:t> en el árbol abarcador</a:t>
            </a:r>
            <a:r>
              <a:rPr lang="es-ES_tradnl" altLang="es-CR" dirty="0"/>
              <a:t>.</a:t>
            </a:r>
          </a:p>
          <a:p>
            <a:pPr lvl="1"/>
            <a:r>
              <a:rPr lang="es-ES_tradnl" altLang="es-CR" b="1" dirty="0"/>
              <a:t>Arco cruzado:</a:t>
            </a:r>
            <a:r>
              <a:rPr lang="es-ES_tradnl" altLang="es-CR" dirty="0"/>
              <a:t> Es el arco que va de un vértice </a:t>
            </a:r>
            <a:r>
              <a:rPr lang="es-CR" i="1" dirty="0"/>
              <a:t>v</a:t>
            </a:r>
            <a:r>
              <a:rPr lang="es-CR" dirty="0"/>
              <a:t> a un vértice </a:t>
            </a:r>
            <a:r>
              <a:rPr lang="es-CR" i="1" dirty="0"/>
              <a:t>w</a:t>
            </a:r>
            <a:r>
              <a:rPr lang="es-CR" dirty="0"/>
              <a:t> que no es ancestro ni descendiente</a:t>
            </a:r>
            <a:r>
              <a:rPr lang="es-ES_tradnl" altLang="es-CR" dirty="0"/>
              <a:t>.</a:t>
            </a:r>
          </a:p>
          <a:p>
            <a:r>
              <a:rPr lang="es-ES_tradnl" altLang="es-CR" dirty="0"/>
              <a:t>Todos los arcos forman un </a:t>
            </a:r>
            <a:r>
              <a:rPr lang="es-ES_tradnl" altLang="es-CR" b="1" dirty="0"/>
              <a:t>bosque abarcador en profundidad</a:t>
            </a:r>
            <a:r>
              <a:rPr lang="es-ES_tradnl" altLang="es-CR" dirty="0"/>
              <a:t> para el grafo dirigido dado.</a:t>
            </a:r>
          </a:p>
        </p:txBody>
      </p:sp>
      <p:sp>
        <p:nvSpPr>
          <p:cNvPr id="178180" name="3 Marcador de número de diapositiva">
            <a:extLst>
              <a:ext uri="{FF2B5EF4-FFF2-40B4-BE49-F238E27FC236}">
                <a16:creationId xmlns:a16="http://schemas.microsoft.com/office/drawing/2014/main" id="{79D3F47C-6876-425A-AD3F-6631CA1D8D3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052A0B6-C2A5-4A1C-93D3-1E0C1E331059}" type="slidenum">
              <a:rPr lang="es-ES" altLang="es-CR" sz="2000" smtClean="0">
                <a:solidFill>
                  <a:schemeClr val="tx2"/>
                </a:solidFill>
              </a:rPr>
              <a:pPr>
                <a:spcBef>
                  <a:spcPct val="0"/>
                </a:spcBef>
                <a:buClrTx/>
                <a:buSzTx/>
                <a:buFontTx/>
                <a:buNone/>
              </a:pPr>
              <a:t>142</a:t>
            </a:fld>
            <a:endParaRPr lang="es-ES" altLang="es-CR" sz="2000">
              <a:solidFill>
                <a:schemeClr val="tx2"/>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Título">
            <a:extLst>
              <a:ext uri="{FF2B5EF4-FFF2-40B4-BE49-F238E27FC236}">
                <a16:creationId xmlns:a16="http://schemas.microsoft.com/office/drawing/2014/main" id="{6F4F88C2-247F-4ED9-B01C-D861FB12D8D0}"/>
              </a:ext>
            </a:extLst>
          </p:cNvPr>
          <p:cNvSpPr>
            <a:spLocks noGrp="1"/>
          </p:cNvSpPr>
          <p:nvPr>
            <p:ph type="title"/>
          </p:nvPr>
        </p:nvSpPr>
        <p:spPr/>
        <p:txBody>
          <a:bodyPr/>
          <a:lstStyle/>
          <a:p>
            <a:r>
              <a:rPr lang="es-ES" altLang="es-CR"/>
              <a:t>Algoritmos de Grafos Dirigidos – </a:t>
            </a:r>
            <a:br>
              <a:rPr lang="es-ES" altLang="es-CR"/>
            </a:br>
            <a:r>
              <a:rPr lang="es-ES" altLang="es-CR"/>
              <a:t>Algoritmo de Búsqueda en Profundidad (cont.)</a:t>
            </a:r>
          </a:p>
        </p:txBody>
      </p:sp>
      <p:sp>
        <p:nvSpPr>
          <p:cNvPr id="180227" name="2 Marcador de contenido">
            <a:extLst>
              <a:ext uri="{FF2B5EF4-FFF2-40B4-BE49-F238E27FC236}">
                <a16:creationId xmlns:a16="http://schemas.microsoft.com/office/drawing/2014/main" id="{4B5BDB2E-30BE-4F8F-BDEE-A57D5015356B}"/>
              </a:ext>
            </a:extLst>
          </p:cNvPr>
          <p:cNvSpPr>
            <a:spLocks noGrp="1"/>
          </p:cNvSpPr>
          <p:nvPr>
            <p:ph idx="1"/>
          </p:nvPr>
        </p:nvSpPr>
        <p:spPr/>
        <p:txBody>
          <a:bodyPr/>
          <a:lstStyle/>
          <a:p>
            <a:r>
              <a:rPr lang="es-ES_tradnl" altLang="es-CR"/>
              <a:t>Ejemplo:</a:t>
            </a:r>
          </a:p>
          <a:p>
            <a:pPr lvl="1"/>
            <a:r>
              <a:rPr lang="es-ES_tradnl" altLang="es-CR"/>
              <a:t>Realizar el recorrido en profundidad  (siga el orden alfabético) y encontrar el bosque abarcador del siguiente grafo dirigido.</a:t>
            </a:r>
            <a:endParaRPr lang="es-ES" altLang="es-CR"/>
          </a:p>
          <a:p>
            <a:endParaRPr lang="es-ES" altLang="es-CR"/>
          </a:p>
        </p:txBody>
      </p:sp>
      <p:sp>
        <p:nvSpPr>
          <p:cNvPr id="180228" name="3 Marcador de número de diapositiva">
            <a:extLst>
              <a:ext uri="{FF2B5EF4-FFF2-40B4-BE49-F238E27FC236}">
                <a16:creationId xmlns:a16="http://schemas.microsoft.com/office/drawing/2014/main" id="{38E69BEB-AD64-4DDF-BDC7-A6E2B77C20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32F31A7-63F1-4274-B9AF-36FAF173AA1C}" type="slidenum">
              <a:rPr lang="es-ES" altLang="es-CR" sz="2000" smtClean="0">
                <a:solidFill>
                  <a:schemeClr val="tx2"/>
                </a:solidFill>
              </a:rPr>
              <a:pPr>
                <a:spcBef>
                  <a:spcPct val="0"/>
                </a:spcBef>
                <a:buClrTx/>
                <a:buSzTx/>
                <a:buFontTx/>
                <a:buNone/>
              </a:pPr>
              <a:t>143</a:t>
            </a:fld>
            <a:endParaRPr lang="es-ES" altLang="es-CR" sz="2000">
              <a:solidFill>
                <a:schemeClr val="tx2"/>
              </a:solidFill>
            </a:endParaRPr>
          </a:p>
        </p:txBody>
      </p:sp>
      <p:pic>
        <p:nvPicPr>
          <p:cNvPr id="180229" name="Picture 2">
            <a:extLst>
              <a:ext uri="{FF2B5EF4-FFF2-40B4-BE49-F238E27FC236}">
                <a16:creationId xmlns:a16="http://schemas.microsoft.com/office/drawing/2014/main" id="{66B0D47F-A410-4A93-8D3C-4BED8A322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3643313"/>
            <a:ext cx="5143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Título">
            <a:extLst>
              <a:ext uri="{FF2B5EF4-FFF2-40B4-BE49-F238E27FC236}">
                <a16:creationId xmlns:a16="http://schemas.microsoft.com/office/drawing/2014/main" id="{287754FF-FB6A-4038-BE4F-9B81E75BE93F}"/>
              </a:ext>
            </a:extLst>
          </p:cNvPr>
          <p:cNvSpPr>
            <a:spLocks noGrp="1"/>
          </p:cNvSpPr>
          <p:nvPr>
            <p:ph type="title"/>
          </p:nvPr>
        </p:nvSpPr>
        <p:spPr/>
        <p:txBody>
          <a:bodyPr/>
          <a:lstStyle/>
          <a:p>
            <a:r>
              <a:rPr lang="es-ES" altLang="es-CR"/>
              <a:t>Algoritmos de Grafos Dirigidos – </a:t>
            </a:r>
            <a:br>
              <a:rPr lang="es-ES" altLang="es-CR"/>
            </a:br>
            <a:r>
              <a:rPr lang="es-ES" altLang="es-CR"/>
              <a:t>Algoritmo de Búsqueda en Profundidad (cont.)</a:t>
            </a:r>
          </a:p>
        </p:txBody>
      </p:sp>
      <p:sp>
        <p:nvSpPr>
          <p:cNvPr id="182275" name="3 Marcador de número de diapositiva">
            <a:extLst>
              <a:ext uri="{FF2B5EF4-FFF2-40B4-BE49-F238E27FC236}">
                <a16:creationId xmlns:a16="http://schemas.microsoft.com/office/drawing/2014/main" id="{2FFA4632-C33F-4B24-989A-BAA41D0D820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B86CAE5-5B3F-4464-8536-573FABDE5460}" type="slidenum">
              <a:rPr lang="es-ES" altLang="es-CR" sz="2000" smtClean="0">
                <a:solidFill>
                  <a:schemeClr val="tx2"/>
                </a:solidFill>
              </a:rPr>
              <a:pPr>
                <a:spcBef>
                  <a:spcPct val="0"/>
                </a:spcBef>
                <a:buClrTx/>
                <a:buSzTx/>
                <a:buFontTx/>
                <a:buNone/>
              </a:pPr>
              <a:t>144</a:t>
            </a:fld>
            <a:endParaRPr lang="es-ES" altLang="es-CR" sz="2000">
              <a:solidFill>
                <a:schemeClr val="tx2"/>
              </a:solidFill>
            </a:endParaRPr>
          </a:p>
        </p:txBody>
      </p:sp>
      <p:pic>
        <p:nvPicPr>
          <p:cNvPr id="182276" name="Picture 2">
            <a:extLst>
              <a:ext uri="{FF2B5EF4-FFF2-40B4-BE49-F238E27FC236}">
                <a16:creationId xmlns:a16="http://schemas.microsoft.com/office/drawing/2014/main" id="{DF4E4780-4537-4636-8BBC-CDD82284B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714625"/>
            <a:ext cx="55721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7">
            <a:extLst>
              <a:ext uri="{FF2B5EF4-FFF2-40B4-BE49-F238E27FC236}">
                <a16:creationId xmlns:a16="http://schemas.microsoft.com/office/drawing/2014/main" id="{5C370BC0-E421-4451-A459-CF5615361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714625"/>
            <a:ext cx="10858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Picture 3">
            <a:extLst>
              <a:ext uri="{FF2B5EF4-FFF2-40B4-BE49-F238E27FC236}">
                <a16:creationId xmlns:a16="http://schemas.microsoft.com/office/drawing/2014/main" id="{D10F64F0-6AC5-48D6-B3AF-C29E69983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2714625"/>
            <a:ext cx="115728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9" name="Picture 9">
            <a:extLst>
              <a:ext uri="{FF2B5EF4-FFF2-40B4-BE49-F238E27FC236}">
                <a16:creationId xmlns:a16="http://schemas.microsoft.com/office/drawing/2014/main" id="{99D8DED9-B670-4E4A-95E2-CF0BCD872C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2714625"/>
            <a:ext cx="170021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Picture 16">
            <a:extLst>
              <a:ext uri="{FF2B5EF4-FFF2-40B4-BE49-F238E27FC236}">
                <a16:creationId xmlns:a16="http://schemas.microsoft.com/office/drawing/2014/main" id="{FDB40216-E8BB-4D24-B4C9-EB32172F3A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2714625"/>
            <a:ext cx="170021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5">
            <a:extLst>
              <a:ext uri="{FF2B5EF4-FFF2-40B4-BE49-F238E27FC236}">
                <a16:creationId xmlns:a16="http://schemas.microsoft.com/office/drawing/2014/main" id="{C271898F-9099-4036-AC5E-1AD340FF7C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0" y="2714625"/>
            <a:ext cx="17573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a:extLst>
              <a:ext uri="{FF2B5EF4-FFF2-40B4-BE49-F238E27FC236}">
                <a16:creationId xmlns:a16="http://schemas.microsoft.com/office/drawing/2014/main" id="{B52F421F-267A-4BF9-836B-7844413FBA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500" y="2714625"/>
            <a:ext cx="33147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0" name="Picture 10">
            <a:extLst>
              <a:ext uri="{FF2B5EF4-FFF2-40B4-BE49-F238E27FC236}">
                <a16:creationId xmlns:a16="http://schemas.microsoft.com/office/drawing/2014/main" id="{6CBAAC93-FC15-4199-942D-8732ACAD1F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500" y="2714625"/>
            <a:ext cx="33147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1" name="Picture 11">
            <a:extLst>
              <a:ext uri="{FF2B5EF4-FFF2-40B4-BE49-F238E27FC236}">
                <a16:creationId xmlns:a16="http://schemas.microsoft.com/office/drawing/2014/main" id="{5722F997-3BDB-44EF-9F00-18FA2DA604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0" y="2714625"/>
            <a:ext cx="3857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15">
            <a:extLst>
              <a:ext uri="{FF2B5EF4-FFF2-40B4-BE49-F238E27FC236}">
                <a16:creationId xmlns:a16="http://schemas.microsoft.com/office/drawing/2014/main" id="{BF05AB09-F852-4AD3-BEE3-12DCF6B406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7500" y="2714625"/>
            <a:ext cx="3857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3" name="Picture 13">
            <a:extLst>
              <a:ext uri="{FF2B5EF4-FFF2-40B4-BE49-F238E27FC236}">
                <a16:creationId xmlns:a16="http://schemas.microsoft.com/office/drawing/2014/main" id="{5976D913-F89F-4750-8080-7AF9F8C6E8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0" y="2714625"/>
            <a:ext cx="3857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4" name="Picture 14">
            <a:extLst>
              <a:ext uri="{FF2B5EF4-FFF2-40B4-BE49-F238E27FC236}">
                <a16:creationId xmlns:a16="http://schemas.microsoft.com/office/drawing/2014/main" id="{856C7698-B9CF-426E-BBEA-1B97ED3598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0" y="2714625"/>
            <a:ext cx="3857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8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80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8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8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8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89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807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289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2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7F7BCCC6-04ED-4C4A-86A0-6799B5B3528F}"/>
              </a:ext>
            </a:extLst>
          </p:cNvPr>
          <p:cNvSpPr>
            <a:spLocks noGrp="1" noChangeArrowheads="1"/>
          </p:cNvSpPr>
          <p:nvPr>
            <p:ph type="title"/>
          </p:nvPr>
        </p:nvSpPr>
        <p:spPr/>
        <p:txBody>
          <a:bodyPr/>
          <a:lstStyle/>
          <a:p>
            <a:r>
              <a:rPr lang="es-ES" altLang="es-CR"/>
              <a:t>Algoritmos de Grafos Dirigidos – </a:t>
            </a:r>
            <a:br>
              <a:rPr lang="es-ES" altLang="es-CR"/>
            </a:br>
            <a:r>
              <a:rPr lang="es-ES" altLang="es-CR"/>
              <a:t>Algoritmo de Búsqueda en Profundidad (cont.)</a:t>
            </a:r>
          </a:p>
        </p:txBody>
      </p:sp>
      <p:sp>
        <p:nvSpPr>
          <p:cNvPr id="184323" name="Rectangle 3">
            <a:extLst>
              <a:ext uri="{FF2B5EF4-FFF2-40B4-BE49-F238E27FC236}">
                <a16:creationId xmlns:a16="http://schemas.microsoft.com/office/drawing/2014/main" id="{CDFD163A-6AC8-4E25-AA91-B6CFE7DF7411}"/>
              </a:ext>
            </a:extLst>
          </p:cNvPr>
          <p:cNvSpPr>
            <a:spLocks noGrp="1" noChangeArrowheads="1"/>
          </p:cNvSpPr>
          <p:nvPr>
            <p:ph type="body" idx="1"/>
          </p:nvPr>
        </p:nvSpPr>
        <p:spPr/>
        <p:txBody>
          <a:bodyPr/>
          <a:lstStyle/>
          <a:p>
            <a:r>
              <a:rPr lang="es-ES" altLang="es-CR"/>
              <a:t>Pseudocódigo del algoritmo:</a:t>
            </a:r>
          </a:p>
        </p:txBody>
      </p:sp>
      <p:pic>
        <p:nvPicPr>
          <p:cNvPr id="184324" name="Picture 6">
            <a:extLst>
              <a:ext uri="{FF2B5EF4-FFF2-40B4-BE49-F238E27FC236}">
                <a16:creationId xmlns:a16="http://schemas.microsoft.com/office/drawing/2014/main" id="{D5CFA792-85F8-43BF-8688-DFF028A4ECDC}"/>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339975" y="2492375"/>
            <a:ext cx="4968875" cy="4333875"/>
          </a:xfrm>
        </p:spPr>
      </p:pic>
      <p:sp>
        <p:nvSpPr>
          <p:cNvPr id="184325" name="4 Marcador de número de diapositiva">
            <a:extLst>
              <a:ext uri="{FF2B5EF4-FFF2-40B4-BE49-F238E27FC236}">
                <a16:creationId xmlns:a16="http://schemas.microsoft.com/office/drawing/2014/main" id="{41E7E1E6-B40C-4612-9C61-8E43959348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8FED38F-7C03-422C-B557-4A6DF738E9B1}" type="slidenum">
              <a:rPr lang="es-ES" altLang="es-CR" sz="2000" smtClean="0">
                <a:solidFill>
                  <a:schemeClr val="tx2"/>
                </a:solidFill>
              </a:rPr>
              <a:pPr>
                <a:spcBef>
                  <a:spcPct val="0"/>
                </a:spcBef>
                <a:buClrTx/>
                <a:buSzTx/>
                <a:buFontTx/>
                <a:buNone/>
              </a:pPr>
              <a:t>145</a:t>
            </a:fld>
            <a:endParaRPr lang="es-ES" altLang="es-CR" sz="2000">
              <a:solidFill>
                <a:schemeClr val="tx2"/>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222670A3-20DA-496F-B16A-9E2EB1AF6695}"/>
              </a:ext>
            </a:extLst>
          </p:cNvPr>
          <p:cNvSpPr>
            <a:spLocks noGrp="1" noChangeArrowheads="1"/>
          </p:cNvSpPr>
          <p:nvPr>
            <p:ph type="title"/>
          </p:nvPr>
        </p:nvSpPr>
        <p:spPr/>
        <p:txBody>
          <a:bodyPr/>
          <a:lstStyle/>
          <a:p>
            <a:r>
              <a:rPr lang="es-ES" altLang="es-CR"/>
              <a:t>Algoritmos de Grafos No Dirigidos</a:t>
            </a:r>
          </a:p>
        </p:txBody>
      </p:sp>
      <p:sp>
        <p:nvSpPr>
          <p:cNvPr id="186371" name="Rectangle 3">
            <a:extLst>
              <a:ext uri="{FF2B5EF4-FFF2-40B4-BE49-F238E27FC236}">
                <a16:creationId xmlns:a16="http://schemas.microsoft.com/office/drawing/2014/main" id="{084B5116-B2E4-4710-BF81-881229B4A739}"/>
              </a:ext>
            </a:extLst>
          </p:cNvPr>
          <p:cNvSpPr>
            <a:spLocks noGrp="1" noChangeArrowheads="1"/>
          </p:cNvSpPr>
          <p:nvPr>
            <p:ph type="body" idx="1"/>
          </p:nvPr>
        </p:nvSpPr>
        <p:spPr>
          <a:xfrm>
            <a:off x="838200" y="2057400"/>
            <a:ext cx="8305800" cy="4539952"/>
          </a:xfrm>
        </p:spPr>
        <p:txBody>
          <a:bodyPr/>
          <a:lstStyle/>
          <a:p>
            <a:r>
              <a:rPr lang="es-ES" altLang="es-CR" sz="2200" dirty="0"/>
              <a:t>Algoritmos de determinación de los caminos más cortos:</a:t>
            </a:r>
          </a:p>
          <a:p>
            <a:pPr lvl="1"/>
            <a:r>
              <a:rPr lang="es-ES_tradnl" altLang="es-CR" sz="2000" dirty="0"/>
              <a:t>Algoritmo del camino más corto.</a:t>
            </a:r>
          </a:p>
          <a:p>
            <a:pPr lvl="1"/>
            <a:r>
              <a:rPr lang="es-ES_tradnl" altLang="es-CR" sz="2000" dirty="0"/>
              <a:t>Algoritmo del vendedor ambulante.</a:t>
            </a:r>
            <a:endParaRPr lang="es-ES" altLang="es-CR" sz="2000" dirty="0"/>
          </a:p>
          <a:p>
            <a:r>
              <a:rPr lang="es-ES" altLang="es-CR" sz="2200" dirty="0"/>
              <a:t>Algoritmos de árboles abarcadores de costo mínimo (árboles generadores mínimos):</a:t>
            </a:r>
          </a:p>
          <a:p>
            <a:pPr lvl="1"/>
            <a:r>
              <a:rPr lang="es-ES" altLang="es-CR" sz="2000" dirty="0"/>
              <a:t>Algoritmo de Prim.</a:t>
            </a:r>
          </a:p>
          <a:p>
            <a:pPr lvl="1"/>
            <a:r>
              <a:rPr lang="es-ES" altLang="es-CR" sz="2000" dirty="0"/>
              <a:t>Algoritmo de Kruskal.</a:t>
            </a:r>
          </a:p>
          <a:p>
            <a:r>
              <a:rPr lang="es-ES" altLang="es-CR" sz="2200" dirty="0"/>
              <a:t>Algoritmos de recorrido o búsqueda:</a:t>
            </a:r>
          </a:p>
          <a:p>
            <a:pPr lvl="1"/>
            <a:r>
              <a:rPr lang="es-ES" altLang="es-CR" sz="2000" dirty="0"/>
              <a:t>Algoritmo de recorrido en pre-orden, orden y post-orden</a:t>
            </a:r>
          </a:p>
          <a:p>
            <a:pPr lvl="1"/>
            <a:r>
              <a:rPr lang="es-ES" altLang="es-CR" sz="2000" dirty="0"/>
              <a:t>Algoritmo de búsqueda en anchura o amplitud.</a:t>
            </a:r>
          </a:p>
          <a:p>
            <a:pPr lvl="1"/>
            <a:r>
              <a:rPr lang="es-ES" altLang="es-CR" sz="2000" dirty="0"/>
              <a:t>Algoritmo de búsqueda en profundidad.</a:t>
            </a:r>
          </a:p>
          <a:p>
            <a:pPr lvl="1"/>
            <a:r>
              <a:rPr lang="es-ES_tradnl" altLang="es-CR" sz="2000" dirty="0"/>
              <a:t>Bosques abarcadores.</a:t>
            </a:r>
            <a:endParaRPr lang="es-ES" altLang="es-CR" sz="2000" dirty="0"/>
          </a:p>
        </p:txBody>
      </p:sp>
      <p:sp>
        <p:nvSpPr>
          <p:cNvPr id="186372" name="3 Marcador de número de diapositiva">
            <a:extLst>
              <a:ext uri="{FF2B5EF4-FFF2-40B4-BE49-F238E27FC236}">
                <a16:creationId xmlns:a16="http://schemas.microsoft.com/office/drawing/2014/main" id="{950B01C7-7B03-4660-B3EC-6D29251F490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0A00BE0-7464-472B-AC82-5E5E7B5939AE}" type="slidenum">
              <a:rPr lang="es-ES" altLang="es-CR" sz="2000" smtClean="0">
                <a:solidFill>
                  <a:schemeClr val="tx2"/>
                </a:solidFill>
              </a:rPr>
              <a:pPr>
                <a:spcBef>
                  <a:spcPct val="0"/>
                </a:spcBef>
                <a:buClrTx/>
                <a:buSzTx/>
                <a:buFontTx/>
                <a:buNone/>
              </a:pPr>
              <a:t>146</a:t>
            </a:fld>
            <a:endParaRPr lang="es-ES" altLang="es-CR" sz="2000">
              <a:solidFill>
                <a:schemeClr val="tx2"/>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Título">
            <a:extLst>
              <a:ext uri="{FF2B5EF4-FFF2-40B4-BE49-F238E27FC236}">
                <a16:creationId xmlns:a16="http://schemas.microsoft.com/office/drawing/2014/main" id="{F9BC9E27-8C48-4914-8880-17051B0BFAF2}"/>
              </a:ext>
            </a:extLst>
          </p:cNvPr>
          <p:cNvSpPr>
            <a:spLocks noGrp="1"/>
          </p:cNvSpPr>
          <p:nvPr>
            <p:ph type="title"/>
          </p:nvPr>
        </p:nvSpPr>
        <p:spPr/>
        <p:txBody>
          <a:bodyPr/>
          <a:lstStyle/>
          <a:p>
            <a:r>
              <a:rPr lang="es-ES" altLang="es-CR"/>
              <a:t>Algoritmos de Grafos No Dirigidos – </a:t>
            </a:r>
            <a:br>
              <a:rPr lang="es-ES" altLang="es-CR"/>
            </a:br>
            <a:r>
              <a:rPr lang="es-ES" altLang="es-CR"/>
              <a:t>Algoritmo del Camino Más Corto</a:t>
            </a:r>
          </a:p>
        </p:txBody>
      </p:sp>
      <p:sp>
        <p:nvSpPr>
          <p:cNvPr id="188419" name="2 Marcador de contenido">
            <a:extLst>
              <a:ext uri="{FF2B5EF4-FFF2-40B4-BE49-F238E27FC236}">
                <a16:creationId xmlns:a16="http://schemas.microsoft.com/office/drawing/2014/main" id="{45B4256E-799F-4FC8-B694-3A7F5D8E7B5B}"/>
              </a:ext>
            </a:extLst>
          </p:cNvPr>
          <p:cNvSpPr>
            <a:spLocks noGrp="1"/>
          </p:cNvSpPr>
          <p:nvPr>
            <p:ph idx="1"/>
          </p:nvPr>
        </p:nvSpPr>
        <p:spPr>
          <a:xfrm>
            <a:off x="838200" y="2057400"/>
            <a:ext cx="8305800" cy="4443413"/>
          </a:xfrm>
        </p:spPr>
        <p:txBody>
          <a:bodyPr/>
          <a:lstStyle/>
          <a:p>
            <a:r>
              <a:rPr lang="es-ES_tradnl" altLang="es-CR"/>
              <a:t>Este algoritmo busca el camino más corto entre dos vértices.</a:t>
            </a:r>
          </a:p>
          <a:p>
            <a:r>
              <a:rPr lang="es-ES_tradnl" altLang="es-CR"/>
              <a:t>Recibe como entrada el grafo no dirigido </a:t>
            </a:r>
            <a:r>
              <a:rPr lang="es-ES_tradnl" altLang="es-CR" i="1"/>
              <a:t>G</a:t>
            </a:r>
            <a:r>
              <a:rPr lang="es-ES_tradnl" altLang="es-CR"/>
              <a:t>, el vértice inicial y el vértice final.</a:t>
            </a:r>
          </a:p>
          <a:p>
            <a:r>
              <a:rPr lang="es-ES_tradnl" altLang="es-CR"/>
              <a:t>El algoritmo es el siguiente:</a:t>
            </a:r>
          </a:p>
          <a:p>
            <a:pPr marL="1028700" lvl="1" indent="-457200">
              <a:buFont typeface="Times New Roman" panose="02020603050405020304" pitchFamily="18" charset="0"/>
              <a:buAutoNum type="arabicPeriod"/>
            </a:pPr>
            <a:r>
              <a:rPr lang="es-ES_tradnl" altLang="es-CR" i="1"/>
              <a:t>D</a:t>
            </a:r>
            <a:r>
              <a:rPr lang="es-ES_tradnl" altLang="es-CR"/>
              <a:t>[</a:t>
            </a:r>
            <a:r>
              <a:rPr lang="es-ES_tradnl" altLang="es-CR" i="1"/>
              <a:t>a</a:t>
            </a:r>
            <a:r>
              <a:rPr lang="es-ES_tradnl" altLang="es-CR"/>
              <a:t>] = 0, si </a:t>
            </a:r>
            <a:r>
              <a:rPr lang="es-ES_tradnl" altLang="es-CR" i="1"/>
              <a:t>x</a:t>
            </a:r>
            <a:r>
              <a:rPr lang="es-ES_tradnl" altLang="es-CR"/>
              <a:t> ≠ </a:t>
            </a:r>
            <a:r>
              <a:rPr lang="es-ES_tradnl" altLang="es-CR" i="1"/>
              <a:t>a</a:t>
            </a:r>
            <a:r>
              <a:rPr lang="es-ES_tradnl" altLang="es-CR"/>
              <a:t> </a:t>
            </a:r>
            <a:r>
              <a:rPr lang="es-ES_tradnl" altLang="es-CR">
                <a:sym typeface="Symbol" panose="05050102010706020507" pitchFamily="18" charset="2"/>
              </a:rPr>
              <a:t> </a:t>
            </a:r>
            <a:r>
              <a:rPr lang="es-ES_tradnl" altLang="es-CR" i="1"/>
              <a:t>D</a:t>
            </a:r>
            <a:r>
              <a:rPr lang="es-ES_tradnl" altLang="es-CR"/>
              <a:t>[</a:t>
            </a:r>
            <a:r>
              <a:rPr lang="es-ES_tradnl" altLang="es-CR" i="1"/>
              <a:t>x</a:t>
            </a:r>
            <a:r>
              <a:rPr lang="es-ES_tradnl" altLang="es-CR"/>
              <a:t>]</a:t>
            </a:r>
            <a:r>
              <a:rPr lang="es-ES_tradnl" altLang="es-CR">
                <a:sym typeface="Symbol" panose="05050102010706020507" pitchFamily="18" charset="2"/>
              </a:rPr>
              <a:t> = . Se tiene el conjunto de vértices </a:t>
            </a:r>
            <a:r>
              <a:rPr lang="es-ES_tradnl" altLang="es-CR" i="1">
                <a:sym typeface="Symbol" panose="05050102010706020507" pitchFamily="18" charset="2"/>
              </a:rPr>
              <a:t>T</a:t>
            </a:r>
            <a:r>
              <a:rPr lang="es-ES_tradnl" altLang="es-CR">
                <a:sym typeface="Symbol" panose="05050102010706020507" pitchFamily="18" charset="2"/>
              </a:rPr>
              <a:t>.</a:t>
            </a:r>
          </a:p>
          <a:p>
            <a:pPr marL="1028700" lvl="1" indent="-457200" algn="just">
              <a:buFont typeface="Times New Roman" panose="02020603050405020304" pitchFamily="18" charset="0"/>
              <a:buAutoNum type="arabicPeriod"/>
            </a:pPr>
            <a:r>
              <a:rPr lang="es-ES_tradnl" altLang="es-CR"/>
              <a:t>Si </a:t>
            </a:r>
            <a:r>
              <a:rPr lang="es-ES_tradnl" altLang="es-CR" i="1"/>
              <a:t>z</a:t>
            </a:r>
            <a:r>
              <a:rPr lang="es-ES_tradnl" altLang="es-CR"/>
              <a:t> </a:t>
            </a:r>
            <a:r>
              <a:rPr lang="es-ES_tradnl" altLang="es-CR">
                <a:sym typeface="Symbol" panose="05050102010706020507" pitchFamily="18" charset="2"/>
              </a:rPr>
              <a:t> </a:t>
            </a:r>
            <a:r>
              <a:rPr lang="es-ES_tradnl" altLang="es-CR" i="1">
                <a:sym typeface="Symbol" panose="05050102010706020507" pitchFamily="18" charset="2"/>
              </a:rPr>
              <a:t>T</a:t>
            </a:r>
            <a:r>
              <a:rPr lang="es-ES_tradnl" altLang="es-CR">
                <a:sym typeface="Symbol" panose="05050102010706020507" pitchFamily="18" charset="2"/>
              </a:rPr>
              <a:t>  terminar y </a:t>
            </a:r>
            <a:r>
              <a:rPr lang="es-ES_tradnl" altLang="es-CR" i="1"/>
              <a:t>D</a:t>
            </a:r>
            <a:r>
              <a:rPr lang="es-ES_tradnl" altLang="es-CR"/>
              <a:t>[</a:t>
            </a:r>
            <a:r>
              <a:rPr lang="es-ES_tradnl" altLang="es-CR" i="1"/>
              <a:t>z</a:t>
            </a:r>
            <a:r>
              <a:rPr lang="es-ES_tradnl" altLang="es-CR"/>
              <a:t>] es la distancia más corta entre </a:t>
            </a:r>
            <a:r>
              <a:rPr lang="es-ES_tradnl" altLang="es-CR" i="1"/>
              <a:t>a</a:t>
            </a:r>
            <a:r>
              <a:rPr lang="es-ES_tradnl" altLang="es-CR"/>
              <a:t> y </a:t>
            </a:r>
            <a:r>
              <a:rPr lang="es-ES_tradnl" altLang="es-CR" i="1"/>
              <a:t>z</a:t>
            </a:r>
            <a:r>
              <a:rPr lang="es-ES_tradnl" altLang="es-CR"/>
              <a:t>.</a:t>
            </a:r>
          </a:p>
          <a:p>
            <a:pPr marL="1028700" lvl="1" indent="-457200">
              <a:buFont typeface="Times New Roman" panose="02020603050405020304" pitchFamily="18" charset="0"/>
              <a:buAutoNum type="arabicPeriod"/>
            </a:pPr>
            <a:r>
              <a:rPr lang="es-ES_tradnl" altLang="es-CR"/>
              <a:t>Escoja </a:t>
            </a:r>
            <a:r>
              <a:rPr lang="es-ES_tradnl" altLang="es-CR" i="1"/>
              <a:t>v</a:t>
            </a:r>
            <a:r>
              <a:rPr lang="es-ES_tradnl" altLang="es-CR"/>
              <a:t> </a:t>
            </a:r>
            <a:r>
              <a:rPr lang="es-ES_tradnl" altLang="es-CR">
                <a:sym typeface="Symbol" panose="05050102010706020507" pitchFamily="18" charset="2"/>
              </a:rPr>
              <a:t> </a:t>
            </a:r>
            <a:r>
              <a:rPr lang="es-ES_tradnl" altLang="es-CR" i="1">
                <a:sym typeface="Symbol" panose="05050102010706020507" pitchFamily="18" charset="2"/>
              </a:rPr>
              <a:t>T</a:t>
            </a:r>
            <a:r>
              <a:rPr lang="es-ES_tradnl" altLang="es-CR">
                <a:sym typeface="Symbol" panose="05050102010706020507" pitchFamily="18" charset="2"/>
              </a:rPr>
              <a:t> donde </a:t>
            </a:r>
            <a:r>
              <a:rPr lang="es-ES_tradnl" altLang="es-CR" i="1"/>
              <a:t>D</a:t>
            </a:r>
            <a:r>
              <a:rPr lang="es-ES_tradnl" altLang="es-CR"/>
              <a:t>[</a:t>
            </a:r>
            <a:r>
              <a:rPr lang="es-ES_tradnl" altLang="es-CR" i="1"/>
              <a:t>v</a:t>
            </a:r>
            <a:r>
              <a:rPr lang="es-ES_tradnl" altLang="es-CR"/>
              <a:t>] </a:t>
            </a:r>
            <a:r>
              <a:rPr lang="es-ES_tradnl" altLang="es-CR">
                <a:sym typeface="Symbol" panose="05050102010706020507" pitchFamily="18" charset="2"/>
              </a:rPr>
              <a:t>es el valor mínimo. </a:t>
            </a:r>
            <a:r>
              <a:rPr lang="es-ES_tradnl" altLang="es-CR" i="1">
                <a:sym typeface="Symbol" panose="05050102010706020507" pitchFamily="18" charset="2"/>
              </a:rPr>
              <a:t>T</a:t>
            </a:r>
            <a:r>
              <a:rPr lang="es-ES_tradnl" altLang="es-CR">
                <a:sym typeface="Symbol" panose="05050102010706020507" pitchFamily="18" charset="2"/>
              </a:rPr>
              <a:t> = </a:t>
            </a:r>
            <a:r>
              <a:rPr lang="es-ES_tradnl" altLang="es-CR" i="1">
                <a:sym typeface="Symbol" panose="05050102010706020507" pitchFamily="18" charset="2"/>
              </a:rPr>
              <a:t>T</a:t>
            </a:r>
            <a:r>
              <a:rPr lang="es-ES_tradnl" altLang="es-CR">
                <a:sym typeface="Symbol" panose="05050102010706020507" pitchFamily="18" charset="2"/>
              </a:rPr>
              <a:t> – {</a:t>
            </a:r>
            <a:r>
              <a:rPr lang="es-ES_tradnl" altLang="es-CR" i="1">
                <a:sym typeface="Symbol" panose="05050102010706020507" pitchFamily="18" charset="2"/>
              </a:rPr>
              <a:t>v</a:t>
            </a:r>
            <a:r>
              <a:rPr lang="es-ES_tradnl" altLang="es-CR">
                <a:sym typeface="Symbol" panose="05050102010706020507" pitchFamily="18" charset="2"/>
              </a:rPr>
              <a:t>}.</a:t>
            </a:r>
          </a:p>
          <a:p>
            <a:pPr marL="1028700" lvl="1" indent="-457200">
              <a:buFont typeface="Times New Roman" panose="02020603050405020304" pitchFamily="18" charset="0"/>
              <a:buAutoNum type="arabicPeriod"/>
            </a:pPr>
            <a:r>
              <a:rPr lang="es-ES_tradnl" altLang="es-CR">
                <a:sym typeface="Symbol" panose="05050102010706020507" pitchFamily="18" charset="2"/>
              </a:rPr>
              <a:t>Si </a:t>
            </a:r>
            <a:r>
              <a:rPr lang="es-ES_tradnl" altLang="es-CR" i="1"/>
              <a:t>x</a:t>
            </a:r>
            <a:r>
              <a:rPr lang="es-ES_tradnl" altLang="es-CR"/>
              <a:t> </a:t>
            </a:r>
            <a:r>
              <a:rPr lang="es-ES_tradnl" altLang="es-CR">
                <a:sym typeface="Symbol" panose="05050102010706020507" pitchFamily="18" charset="2"/>
              </a:rPr>
              <a:t> </a:t>
            </a:r>
            <a:r>
              <a:rPr lang="es-ES_tradnl" altLang="es-CR" i="1">
                <a:sym typeface="Symbol" panose="05050102010706020507" pitchFamily="18" charset="2"/>
              </a:rPr>
              <a:t>T</a:t>
            </a:r>
            <a:r>
              <a:rPr lang="es-ES_tradnl" altLang="es-CR">
                <a:sym typeface="Symbol" panose="05050102010706020507" pitchFamily="18" charset="2"/>
              </a:rPr>
              <a:t> y es adyacente a </a:t>
            </a:r>
            <a:r>
              <a:rPr lang="es-ES_tradnl" altLang="es-CR" i="1">
                <a:sym typeface="Symbol" panose="05050102010706020507" pitchFamily="18" charset="2"/>
              </a:rPr>
              <a:t>v</a:t>
            </a:r>
            <a:r>
              <a:rPr lang="es-ES_tradnl" altLang="es-CR">
                <a:sym typeface="Symbol" panose="05050102010706020507" pitchFamily="18" charset="2"/>
              </a:rPr>
              <a:t>  </a:t>
            </a:r>
            <a:r>
              <a:rPr lang="es-ES_tradnl" altLang="es-CR" i="1"/>
              <a:t>D</a:t>
            </a:r>
            <a:r>
              <a:rPr lang="es-ES_tradnl" altLang="es-CR"/>
              <a:t>[</a:t>
            </a:r>
            <a:r>
              <a:rPr lang="es-ES_tradnl" altLang="es-CR" i="1"/>
              <a:t>x</a:t>
            </a:r>
            <a:r>
              <a:rPr lang="es-ES_tradnl" altLang="es-CR"/>
              <a:t>] = min{</a:t>
            </a:r>
            <a:r>
              <a:rPr lang="es-ES_tradnl" altLang="es-CR" i="1"/>
              <a:t>D</a:t>
            </a:r>
            <a:r>
              <a:rPr lang="es-ES_tradnl" altLang="es-CR"/>
              <a:t>[</a:t>
            </a:r>
            <a:r>
              <a:rPr lang="es-ES_tradnl" altLang="es-CR" i="1"/>
              <a:t>x</a:t>
            </a:r>
            <a:r>
              <a:rPr lang="es-ES_tradnl" altLang="es-CR"/>
              <a:t>],</a:t>
            </a:r>
            <a:r>
              <a:rPr lang="es-ES_tradnl" altLang="es-CR" i="1"/>
              <a:t>D</a:t>
            </a:r>
            <a:r>
              <a:rPr lang="es-ES_tradnl" altLang="es-CR"/>
              <a:t>[</a:t>
            </a:r>
            <a:r>
              <a:rPr lang="es-ES_tradnl" altLang="es-CR" i="1"/>
              <a:t>v</a:t>
            </a:r>
            <a:r>
              <a:rPr lang="es-ES_tradnl" altLang="es-CR"/>
              <a:t>]+</a:t>
            </a:r>
            <a:r>
              <a:rPr lang="es-ES_tradnl" altLang="es-CR" i="1"/>
              <a:t>c</a:t>
            </a:r>
            <a:r>
              <a:rPr lang="es-ES_tradnl" altLang="es-CR"/>
              <a:t>(</a:t>
            </a:r>
            <a:r>
              <a:rPr lang="es-ES_tradnl" altLang="es-CR" i="1"/>
              <a:t>v</a:t>
            </a:r>
            <a:r>
              <a:rPr lang="es-ES_tradnl" altLang="es-CR"/>
              <a:t>,</a:t>
            </a:r>
            <a:r>
              <a:rPr lang="es-ES_tradnl" altLang="es-CR" i="1"/>
              <a:t>x</a:t>
            </a:r>
            <a:r>
              <a:rPr lang="es-ES_tradnl" altLang="es-CR"/>
              <a:t>)}.</a:t>
            </a:r>
            <a:endParaRPr lang="es-ES_tradnl" altLang="es-CR">
              <a:sym typeface="Symbol" panose="05050102010706020507" pitchFamily="18" charset="2"/>
            </a:endParaRPr>
          </a:p>
          <a:p>
            <a:pPr marL="1028700" lvl="1" indent="-457200">
              <a:buFont typeface="Times New Roman" panose="02020603050405020304" pitchFamily="18" charset="0"/>
              <a:buAutoNum type="arabicPeriod"/>
            </a:pPr>
            <a:r>
              <a:rPr lang="es-ES_tradnl" altLang="es-CR">
                <a:sym typeface="Symbol" panose="05050102010706020507" pitchFamily="18" charset="2"/>
              </a:rPr>
              <a:t>Pase al paso 2.</a:t>
            </a:r>
            <a:endParaRPr lang="es-ES" altLang="es-CR"/>
          </a:p>
        </p:txBody>
      </p:sp>
      <p:sp>
        <p:nvSpPr>
          <p:cNvPr id="188420" name="3 Marcador de número de diapositiva">
            <a:extLst>
              <a:ext uri="{FF2B5EF4-FFF2-40B4-BE49-F238E27FC236}">
                <a16:creationId xmlns:a16="http://schemas.microsoft.com/office/drawing/2014/main" id="{827A296D-6C72-43C3-8BFA-ED6120BB1EE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DD2572A-F1E7-4AFD-BB95-273000CE171E}" type="slidenum">
              <a:rPr lang="es-ES" altLang="es-CR" sz="2000" smtClean="0">
                <a:solidFill>
                  <a:schemeClr val="tx2"/>
                </a:solidFill>
              </a:rPr>
              <a:pPr>
                <a:spcBef>
                  <a:spcPct val="0"/>
                </a:spcBef>
                <a:buClrTx/>
                <a:buSzTx/>
                <a:buFontTx/>
                <a:buNone/>
              </a:pPr>
              <a:t>147</a:t>
            </a:fld>
            <a:endParaRPr lang="es-ES" altLang="es-CR" sz="2000">
              <a:solidFill>
                <a:schemeClr val="tx2"/>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Título">
            <a:extLst>
              <a:ext uri="{FF2B5EF4-FFF2-40B4-BE49-F238E27FC236}">
                <a16:creationId xmlns:a16="http://schemas.microsoft.com/office/drawing/2014/main" id="{2AFD20D5-4BA6-4707-AFD6-05D45D758C65}"/>
              </a:ext>
            </a:extLst>
          </p:cNvPr>
          <p:cNvSpPr>
            <a:spLocks noGrp="1"/>
          </p:cNvSpPr>
          <p:nvPr>
            <p:ph type="title"/>
          </p:nvPr>
        </p:nvSpPr>
        <p:spPr/>
        <p:txBody>
          <a:bodyPr/>
          <a:lstStyle/>
          <a:p>
            <a:r>
              <a:rPr lang="es-ES" altLang="es-CR"/>
              <a:t>Algoritmos de Grafos No Dirigidos – </a:t>
            </a:r>
            <a:br>
              <a:rPr lang="es-ES" altLang="es-CR"/>
            </a:br>
            <a:r>
              <a:rPr lang="es-ES" altLang="es-CR"/>
              <a:t>Algoritmo del Camino Más Corto (cont.)</a:t>
            </a:r>
          </a:p>
        </p:txBody>
      </p:sp>
      <p:sp>
        <p:nvSpPr>
          <p:cNvPr id="190467" name="2 Marcador de contenido">
            <a:extLst>
              <a:ext uri="{FF2B5EF4-FFF2-40B4-BE49-F238E27FC236}">
                <a16:creationId xmlns:a16="http://schemas.microsoft.com/office/drawing/2014/main" id="{F3A39273-67E4-480B-8A73-BE1BB8975DA9}"/>
              </a:ext>
            </a:extLst>
          </p:cNvPr>
          <p:cNvSpPr>
            <a:spLocks noGrp="1"/>
          </p:cNvSpPr>
          <p:nvPr>
            <p:ph idx="1"/>
          </p:nvPr>
        </p:nvSpPr>
        <p:spPr/>
        <p:txBody>
          <a:bodyPr/>
          <a:lstStyle/>
          <a:p>
            <a:r>
              <a:rPr lang="es-ES_tradnl" altLang="es-CR"/>
              <a:t>Ejemplo:</a:t>
            </a:r>
          </a:p>
          <a:p>
            <a:pPr lvl="1"/>
            <a:r>
              <a:rPr lang="es-ES_tradnl" altLang="es-CR"/>
              <a:t>Encontrar el camino más corto entre los vértices </a:t>
            </a:r>
            <a:r>
              <a:rPr lang="es-ES_tradnl" altLang="es-CR" i="1"/>
              <a:t>a</a:t>
            </a:r>
            <a:r>
              <a:rPr lang="es-ES_tradnl" altLang="es-CR"/>
              <a:t> y </a:t>
            </a:r>
            <a:r>
              <a:rPr lang="es-ES_tradnl" altLang="es-CR" i="1"/>
              <a:t>h</a:t>
            </a:r>
            <a:r>
              <a:rPr lang="es-ES_tradnl" altLang="es-CR"/>
              <a:t>.</a:t>
            </a:r>
            <a:endParaRPr lang="es-ES" altLang="es-CR"/>
          </a:p>
        </p:txBody>
      </p:sp>
      <p:sp>
        <p:nvSpPr>
          <p:cNvPr id="190468" name="3 Marcador de número de diapositiva">
            <a:extLst>
              <a:ext uri="{FF2B5EF4-FFF2-40B4-BE49-F238E27FC236}">
                <a16:creationId xmlns:a16="http://schemas.microsoft.com/office/drawing/2014/main" id="{655E9ADF-CB90-4BFB-AAEA-C4EDABFE0D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7B1C4C3-BD79-4FA5-9157-46FD08F12C51}" type="slidenum">
              <a:rPr lang="es-ES" altLang="es-CR" sz="2000" smtClean="0">
                <a:solidFill>
                  <a:schemeClr val="tx2"/>
                </a:solidFill>
              </a:rPr>
              <a:pPr>
                <a:spcBef>
                  <a:spcPct val="0"/>
                </a:spcBef>
                <a:buClrTx/>
                <a:buSzTx/>
                <a:buFontTx/>
                <a:buNone/>
              </a:pPr>
              <a:t>148</a:t>
            </a:fld>
            <a:endParaRPr lang="es-ES" altLang="es-CR" sz="2000">
              <a:solidFill>
                <a:schemeClr val="tx2"/>
              </a:solidFill>
            </a:endParaRPr>
          </a:p>
        </p:txBody>
      </p:sp>
      <p:pic>
        <p:nvPicPr>
          <p:cNvPr id="190469" name="Picture 2">
            <a:extLst>
              <a:ext uri="{FF2B5EF4-FFF2-40B4-BE49-F238E27FC236}">
                <a16:creationId xmlns:a16="http://schemas.microsoft.com/office/drawing/2014/main" id="{C7BE519E-F190-4A77-B515-F9E48C19E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3286125"/>
            <a:ext cx="432911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Título">
            <a:extLst>
              <a:ext uri="{FF2B5EF4-FFF2-40B4-BE49-F238E27FC236}">
                <a16:creationId xmlns:a16="http://schemas.microsoft.com/office/drawing/2014/main" id="{B3CE5ED6-8283-4CFC-A236-16F7A4BD064D}"/>
              </a:ext>
            </a:extLst>
          </p:cNvPr>
          <p:cNvSpPr>
            <a:spLocks noGrp="1"/>
          </p:cNvSpPr>
          <p:nvPr>
            <p:ph type="title"/>
          </p:nvPr>
        </p:nvSpPr>
        <p:spPr/>
        <p:txBody>
          <a:bodyPr/>
          <a:lstStyle/>
          <a:p>
            <a:r>
              <a:rPr lang="es-ES" altLang="es-CR"/>
              <a:t>Algoritmos de Grafos No Dirigidos – </a:t>
            </a:r>
            <a:br>
              <a:rPr lang="es-ES" altLang="es-CR"/>
            </a:br>
            <a:r>
              <a:rPr lang="es-ES" altLang="es-CR"/>
              <a:t>Algoritmo del Camino Más Corto (cont.)</a:t>
            </a:r>
          </a:p>
        </p:txBody>
      </p:sp>
      <p:sp>
        <p:nvSpPr>
          <p:cNvPr id="192515" name="3 Marcador de número de diapositiva">
            <a:extLst>
              <a:ext uri="{FF2B5EF4-FFF2-40B4-BE49-F238E27FC236}">
                <a16:creationId xmlns:a16="http://schemas.microsoft.com/office/drawing/2014/main" id="{462C8D2E-CC01-4531-ACE1-15409F6CC9E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70E9024-8351-4522-A28C-69F0295E61D5}" type="slidenum">
              <a:rPr lang="es-ES" altLang="es-CR" sz="2000" smtClean="0">
                <a:solidFill>
                  <a:schemeClr val="tx2"/>
                </a:solidFill>
              </a:rPr>
              <a:pPr>
                <a:spcBef>
                  <a:spcPct val="0"/>
                </a:spcBef>
                <a:buClrTx/>
                <a:buSzTx/>
                <a:buFontTx/>
                <a:buNone/>
              </a:pPr>
              <a:t>149</a:t>
            </a:fld>
            <a:endParaRPr lang="es-ES" altLang="es-CR" sz="2000">
              <a:solidFill>
                <a:schemeClr val="tx2"/>
              </a:solidFill>
            </a:endParaRPr>
          </a:p>
        </p:txBody>
      </p:sp>
      <p:pic>
        <p:nvPicPr>
          <p:cNvPr id="192516" name="Picture 2">
            <a:extLst>
              <a:ext uri="{FF2B5EF4-FFF2-40B4-BE49-F238E27FC236}">
                <a16:creationId xmlns:a16="http://schemas.microsoft.com/office/drawing/2014/main" id="{B2CA4ED2-2B98-4E4E-97F8-77FF182CC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166938"/>
            <a:ext cx="36068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2517" name="Object 2">
            <a:extLst>
              <a:ext uri="{FF2B5EF4-FFF2-40B4-BE49-F238E27FC236}">
                <a16:creationId xmlns:a16="http://schemas.microsoft.com/office/drawing/2014/main" id="{77CB7679-ECEE-403D-95C5-AA3287ECA112}"/>
              </a:ext>
            </a:extLst>
          </p:cNvPr>
          <p:cNvGraphicFramePr>
            <a:graphicFrameLocks noChangeAspect="1"/>
          </p:cNvGraphicFramePr>
          <p:nvPr/>
        </p:nvGraphicFramePr>
        <p:xfrm>
          <a:off x="5500688" y="2000250"/>
          <a:ext cx="3071812" cy="4311650"/>
        </p:xfrm>
        <a:graphic>
          <a:graphicData uri="http://schemas.openxmlformats.org/presentationml/2006/ole">
            <mc:AlternateContent xmlns:mc="http://schemas.openxmlformats.org/markup-compatibility/2006">
              <mc:Choice xmlns:v="urn:schemas-microsoft-com:vml" Requires="v">
                <p:oleObj spid="_x0000_s192571" name="Ecuación" r:id="rId5" imgW="1447800" imgH="2032000" progId="Equation.3">
                  <p:embed/>
                </p:oleObj>
              </mc:Choice>
              <mc:Fallback>
                <p:oleObj name="Ecuación" r:id="rId5" imgW="1447800" imgH="2032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688" y="2000250"/>
                        <a:ext cx="3071812"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DEBB-078A-4D6B-A4E6-CEB3C39F28A8}"/>
              </a:ext>
            </a:extLst>
          </p:cNvPr>
          <p:cNvSpPr>
            <a:spLocks noGrp="1"/>
          </p:cNvSpPr>
          <p:nvPr>
            <p:ph type="title"/>
          </p:nvPr>
        </p:nvSpPr>
        <p:spPr/>
        <p:txBody>
          <a:bodyPr/>
          <a:lstStyle/>
          <a:p>
            <a:r>
              <a:rPr lang="es-CR" altLang="es-CR" dirty="0"/>
              <a:t>Grafos Dirigidos (cont.)</a:t>
            </a:r>
            <a:endParaRPr lang="es-CR" dirty="0"/>
          </a:p>
        </p:txBody>
      </p:sp>
      <p:sp>
        <p:nvSpPr>
          <p:cNvPr id="3" name="Content Placeholder 2">
            <a:extLst>
              <a:ext uri="{FF2B5EF4-FFF2-40B4-BE49-F238E27FC236}">
                <a16:creationId xmlns:a16="http://schemas.microsoft.com/office/drawing/2014/main" id="{E798D7F3-C0F4-43AE-8E7C-4F7F23D1B324}"/>
              </a:ext>
            </a:extLst>
          </p:cNvPr>
          <p:cNvSpPr>
            <a:spLocks noGrp="1"/>
          </p:cNvSpPr>
          <p:nvPr>
            <p:ph idx="1"/>
          </p:nvPr>
        </p:nvSpPr>
        <p:spPr>
          <a:xfrm>
            <a:off x="838200" y="2057400"/>
            <a:ext cx="8305800" cy="4114800"/>
          </a:xfrm>
        </p:spPr>
        <p:txBody>
          <a:bodyPr/>
          <a:lstStyle/>
          <a:p>
            <a:r>
              <a:rPr lang="es-CR" dirty="0"/>
              <a:t>Un multigrafo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está compuesto por un conjunto no vacío de vértices </a:t>
            </a:r>
            <a:r>
              <a:rPr lang="es-ES" altLang="es-CR" i="1" dirty="0">
                <a:cs typeface="Times New Roman" panose="02020603050405020304" pitchFamily="18" charset="0"/>
              </a:rPr>
              <a:t>V</a:t>
            </a:r>
            <a:r>
              <a:rPr lang="es-ES" altLang="es-CR" dirty="0">
                <a:cs typeface="Times New Roman" panose="02020603050405020304" pitchFamily="18" charset="0"/>
              </a:rPr>
              <a:t> y un conjunto de arcos </a:t>
            </a:r>
            <a:r>
              <a:rPr lang="es-ES" altLang="es-CR" i="1" dirty="0">
                <a:cs typeface="Times New Roman" panose="02020603050405020304" pitchFamily="18" charset="0"/>
              </a:rPr>
              <a:t>E</a:t>
            </a:r>
            <a:r>
              <a:rPr lang="es-ES" altLang="es-CR" dirty="0">
                <a:cs typeface="Times New Roman" panose="02020603050405020304" pitchFamily="18" charset="0"/>
              </a:rPr>
              <a:t> en el que se permite que haya arcos múltiples (arcos paralelos, aquellos que conectan el mismo par de vértices).</a:t>
            </a:r>
          </a:p>
          <a:p>
            <a:pPr lvl="1"/>
            <a:r>
              <a:rPr lang="es-ES" i="1" dirty="0">
                <a:cs typeface="Times New Roman" panose="02020603050405020304" pitchFamily="18" charset="0"/>
              </a:rPr>
              <a:t>V</a:t>
            </a:r>
            <a:r>
              <a:rPr lang="es-ES" dirty="0">
                <a:cs typeface="Times New Roman" panose="02020603050405020304" pitchFamily="18" charset="0"/>
              </a:rPr>
              <a:t> = {1,2,3,4}</a:t>
            </a:r>
          </a:p>
          <a:p>
            <a:pPr lvl="1"/>
            <a:r>
              <a:rPr lang="es-CR" i="1" dirty="0"/>
              <a:t>E</a:t>
            </a:r>
            <a:r>
              <a:rPr lang="es-CR" dirty="0"/>
              <a:t> = {(1,2),(1,2),(1,3),(2,4),(3,2),(4,3)}</a:t>
            </a:r>
          </a:p>
        </p:txBody>
      </p:sp>
      <p:sp>
        <p:nvSpPr>
          <p:cNvPr id="4" name="Slide Number Placeholder 3">
            <a:extLst>
              <a:ext uri="{FF2B5EF4-FFF2-40B4-BE49-F238E27FC236}">
                <a16:creationId xmlns:a16="http://schemas.microsoft.com/office/drawing/2014/main" id="{4CB06AFA-D8FA-423F-9F54-797DF0D5E685}"/>
              </a:ext>
            </a:extLst>
          </p:cNvPr>
          <p:cNvSpPr>
            <a:spLocks noGrp="1"/>
          </p:cNvSpPr>
          <p:nvPr>
            <p:ph type="sldNum" sz="quarter" idx="10"/>
          </p:nvPr>
        </p:nvSpPr>
        <p:spPr/>
        <p:txBody>
          <a:bodyPr/>
          <a:lstStyle/>
          <a:p>
            <a:pPr>
              <a:defRPr/>
            </a:pPr>
            <a:fld id="{366B73C9-ECB3-4789-B1A3-0F14CF7B4A85}" type="slidenum">
              <a:rPr lang="es-ES" altLang="es-CR" smtClean="0"/>
              <a:pPr>
                <a:defRPr/>
              </a:pPr>
              <a:t>15</a:t>
            </a:fld>
            <a:endParaRPr lang="es-ES" altLang="es-CR"/>
          </a:p>
        </p:txBody>
      </p:sp>
      <p:pic>
        <p:nvPicPr>
          <p:cNvPr id="6" name="Picture 5">
            <a:extLst>
              <a:ext uri="{FF2B5EF4-FFF2-40B4-BE49-F238E27FC236}">
                <a16:creationId xmlns:a16="http://schemas.microsoft.com/office/drawing/2014/main" id="{118FB2DB-8435-48E2-93FE-D9BB5EAC0C53}"/>
              </a:ext>
            </a:extLst>
          </p:cNvPr>
          <p:cNvPicPr>
            <a:picLocks noChangeAspect="1"/>
          </p:cNvPicPr>
          <p:nvPr/>
        </p:nvPicPr>
        <p:blipFill>
          <a:blip r:embed="rId2"/>
          <a:stretch>
            <a:fillRect/>
          </a:stretch>
        </p:blipFill>
        <p:spPr>
          <a:xfrm>
            <a:off x="3656868" y="4554584"/>
            <a:ext cx="1830264" cy="1826744"/>
          </a:xfrm>
          <a:prstGeom prst="rect">
            <a:avLst/>
          </a:prstGeom>
        </p:spPr>
      </p:pic>
    </p:spTree>
    <p:extLst>
      <p:ext uri="{BB962C8B-B14F-4D97-AF65-F5344CB8AC3E}">
        <p14:creationId xmlns:p14="http://schemas.microsoft.com/office/powerpoint/2010/main" val="148606424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1 Título">
            <a:extLst>
              <a:ext uri="{FF2B5EF4-FFF2-40B4-BE49-F238E27FC236}">
                <a16:creationId xmlns:a16="http://schemas.microsoft.com/office/drawing/2014/main" id="{FB387CF8-D57F-45A8-BEE1-F817FFDBC94D}"/>
              </a:ext>
            </a:extLst>
          </p:cNvPr>
          <p:cNvSpPr>
            <a:spLocks noGrp="1"/>
          </p:cNvSpPr>
          <p:nvPr>
            <p:ph type="title"/>
          </p:nvPr>
        </p:nvSpPr>
        <p:spPr/>
        <p:txBody>
          <a:bodyPr/>
          <a:lstStyle/>
          <a:p>
            <a:r>
              <a:rPr lang="es-ES" altLang="es-CR"/>
              <a:t>Algoritmos de Grafos No Dirigidos – </a:t>
            </a:r>
            <a:br>
              <a:rPr lang="es-ES" altLang="es-CR"/>
            </a:br>
            <a:r>
              <a:rPr lang="es-ES" altLang="es-CR"/>
              <a:t>Algoritmo del Camino Más Corto (cont.)</a:t>
            </a:r>
          </a:p>
        </p:txBody>
      </p:sp>
      <p:sp>
        <p:nvSpPr>
          <p:cNvPr id="194563" name="3 Marcador de número de diapositiva">
            <a:extLst>
              <a:ext uri="{FF2B5EF4-FFF2-40B4-BE49-F238E27FC236}">
                <a16:creationId xmlns:a16="http://schemas.microsoft.com/office/drawing/2014/main" id="{10481C03-3C82-4F4A-A4CD-535F426132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B408BE9-9734-46A0-A2D7-F72EA0D0DD46}" type="slidenum">
              <a:rPr lang="es-ES" altLang="es-CR" sz="2000" smtClean="0">
                <a:solidFill>
                  <a:schemeClr val="tx2"/>
                </a:solidFill>
              </a:rPr>
              <a:pPr>
                <a:spcBef>
                  <a:spcPct val="0"/>
                </a:spcBef>
                <a:buClrTx/>
                <a:buSzTx/>
                <a:buFontTx/>
                <a:buNone/>
              </a:pPr>
              <a:t>150</a:t>
            </a:fld>
            <a:endParaRPr lang="es-ES" altLang="es-CR" sz="2000">
              <a:solidFill>
                <a:schemeClr val="tx2"/>
              </a:solidFill>
            </a:endParaRPr>
          </a:p>
        </p:txBody>
      </p:sp>
      <p:pic>
        <p:nvPicPr>
          <p:cNvPr id="194564" name="Picture 2">
            <a:extLst>
              <a:ext uri="{FF2B5EF4-FFF2-40B4-BE49-F238E27FC236}">
                <a16:creationId xmlns:a16="http://schemas.microsoft.com/office/drawing/2014/main" id="{37E5E0EA-E4EA-4511-96F0-D771699BA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166938"/>
            <a:ext cx="36068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565" name="Object 2">
            <a:extLst>
              <a:ext uri="{FF2B5EF4-FFF2-40B4-BE49-F238E27FC236}">
                <a16:creationId xmlns:a16="http://schemas.microsoft.com/office/drawing/2014/main" id="{355124F3-AC7D-4789-AB7A-3D3ABAF66103}"/>
              </a:ext>
            </a:extLst>
          </p:cNvPr>
          <p:cNvGraphicFramePr>
            <a:graphicFrameLocks noChangeAspect="1"/>
          </p:cNvGraphicFramePr>
          <p:nvPr/>
        </p:nvGraphicFramePr>
        <p:xfrm>
          <a:off x="5643563" y="2000250"/>
          <a:ext cx="2801937" cy="4311650"/>
        </p:xfrm>
        <a:graphic>
          <a:graphicData uri="http://schemas.openxmlformats.org/presentationml/2006/ole">
            <mc:AlternateContent xmlns:mc="http://schemas.openxmlformats.org/markup-compatibility/2006">
              <mc:Choice xmlns:v="urn:schemas-microsoft-com:vml" Requires="v">
                <p:oleObj spid="_x0000_s194674" name="Ecuación" r:id="rId5" imgW="1320800" imgH="2032000" progId="Equation.3">
                  <p:embed/>
                </p:oleObj>
              </mc:Choice>
              <mc:Fallback>
                <p:oleObj name="Ecuación" r:id="rId5" imgW="1320800" imgH="2032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563" y="2000250"/>
                        <a:ext cx="2801937"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66" name="Object 3">
            <a:extLst>
              <a:ext uri="{FF2B5EF4-FFF2-40B4-BE49-F238E27FC236}">
                <a16:creationId xmlns:a16="http://schemas.microsoft.com/office/drawing/2014/main" id="{728617B4-D18E-41FA-AA32-082347C42F39}"/>
              </a:ext>
            </a:extLst>
          </p:cNvPr>
          <p:cNvGraphicFramePr>
            <a:graphicFrameLocks noChangeAspect="1"/>
          </p:cNvGraphicFramePr>
          <p:nvPr/>
        </p:nvGraphicFramePr>
        <p:xfrm>
          <a:off x="666750" y="5357813"/>
          <a:ext cx="4691063" cy="857250"/>
        </p:xfrm>
        <a:graphic>
          <a:graphicData uri="http://schemas.openxmlformats.org/presentationml/2006/ole">
            <mc:AlternateContent xmlns:mc="http://schemas.openxmlformats.org/markup-compatibility/2006">
              <mc:Choice xmlns:v="urn:schemas-microsoft-com:vml" Requires="v">
                <p:oleObj spid="_x0000_s194675" name="Ecuación" r:id="rId7" imgW="2501900" imgH="457200" progId="Equation.3">
                  <p:embed/>
                </p:oleObj>
              </mc:Choice>
              <mc:Fallback>
                <p:oleObj name="Ecuación" r:id="rId7" imgW="2501900" imgH="457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750" y="5357813"/>
                        <a:ext cx="469106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7 Elipse">
            <a:extLst>
              <a:ext uri="{FF2B5EF4-FFF2-40B4-BE49-F238E27FC236}">
                <a16:creationId xmlns:a16="http://schemas.microsoft.com/office/drawing/2014/main" id="{C1E18B5C-78EA-48C6-BEF5-380CC748C673}"/>
              </a:ext>
            </a:extLst>
          </p:cNvPr>
          <p:cNvSpPr/>
          <p:nvPr/>
        </p:nvSpPr>
        <p:spPr bwMode="auto">
          <a:xfrm>
            <a:off x="1285875" y="3000375"/>
            <a:ext cx="642938"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a:extLst>
              <a:ext uri="{FF2B5EF4-FFF2-40B4-BE49-F238E27FC236}">
                <a16:creationId xmlns:a16="http://schemas.microsoft.com/office/drawing/2014/main" id="{EF67A35A-24D0-4982-A7D5-077EF13602D6}"/>
              </a:ext>
            </a:extLst>
          </p:cNvPr>
          <p:cNvSpPr>
            <a:spLocks noGrp="1"/>
          </p:cNvSpPr>
          <p:nvPr>
            <p:ph type="title"/>
          </p:nvPr>
        </p:nvSpPr>
        <p:spPr/>
        <p:txBody>
          <a:bodyPr/>
          <a:lstStyle/>
          <a:p>
            <a:r>
              <a:rPr lang="es-ES" altLang="es-CR"/>
              <a:t>Algoritmos de Grafos No Dirigidos – </a:t>
            </a:r>
            <a:br>
              <a:rPr lang="es-ES" altLang="es-CR"/>
            </a:br>
            <a:r>
              <a:rPr lang="es-ES" altLang="es-CR"/>
              <a:t>Algoritmo del Camino Más Corto (cont.)</a:t>
            </a:r>
          </a:p>
        </p:txBody>
      </p:sp>
      <p:sp>
        <p:nvSpPr>
          <p:cNvPr id="196611" name="3 Marcador de número de diapositiva">
            <a:extLst>
              <a:ext uri="{FF2B5EF4-FFF2-40B4-BE49-F238E27FC236}">
                <a16:creationId xmlns:a16="http://schemas.microsoft.com/office/drawing/2014/main" id="{CC261864-8E4B-4555-BA4A-C4731942F56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C1F1032-7F35-4502-9A12-893CB6E9741D}" type="slidenum">
              <a:rPr lang="es-ES" altLang="es-CR" sz="2000" smtClean="0">
                <a:solidFill>
                  <a:schemeClr val="tx2"/>
                </a:solidFill>
              </a:rPr>
              <a:pPr>
                <a:spcBef>
                  <a:spcPct val="0"/>
                </a:spcBef>
                <a:buClrTx/>
                <a:buSzTx/>
                <a:buFontTx/>
                <a:buNone/>
              </a:pPr>
              <a:t>151</a:t>
            </a:fld>
            <a:endParaRPr lang="es-ES" altLang="es-CR" sz="2000">
              <a:solidFill>
                <a:schemeClr val="tx2"/>
              </a:solidFill>
            </a:endParaRPr>
          </a:p>
        </p:txBody>
      </p:sp>
      <p:pic>
        <p:nvPicPr>
          <p:cNvPr id="196612" name="Picture 2">
            <a:extLst>
              <a:ext uri="{FF2B5EF4-FFF2-40B4-BE49-F238E27FC236}">
                <a16:creationId xmlns:a16="http://schemas.microsoft.com/office/drawing/2014/main" id="{D426F56F-AF80-4418-840D-6272AB6F8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166938"/>
            <a:ext cx="36068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6613" name="Object 2">
            <a:extLst>
              <a:ext uri="{FF2B5EF4-FFF2-40B4-BE49-F238E27FC236}">
                <a16:creationId xmlns:a16="http://schemas.microsoft.com/office/drawing/2014/main" id="{40291797-BB14-4475-BD69-C079FBA3BDFB}"/>
              </a:ext>
            </a:extLst>
          </p:cNvPr>
          <p:cNvGraphicFramePr>
            <a:graphicFrameLocks noChangeAspect="1"/>
          </p:cNvGraphicFramePr>
          <p:nvPr/>
        </p:nvGraphicFramePr>
        <p:xfrm>
          <a:off x="5810250" y="2000250"/>
          <a:ext cx="2452688" cy="4311650"/>
        </p:xfrm>
        <a:graphic>
          <a:graphicData uri="http://schemas.openxmlformats.org/presentationml/2006/ole">
            <mc:AlternateContent xmlns:mc="http://schemas.openxmlformats.org/markup-compatibility/2006">
              <mc:Choice xmlns:v="urn:schemas-microsoft-com:vml" Requires="v">
                <p:oleObj spid="_x0000_s196723" name="Ecuación" r:id="rId5" imgW="1155700" imgH="2032000" progId="Equation.3">
                  <p:embed/>
                </p:oleObj>
              </mc:Choice>
              <mc:Fallback>
                <p:oleObj name="Ecuación" r:id="rId5" imgW="1155700" imgH="2032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50" y="2000250"/>
                        <a:ext cx="2452688"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6614" name="Object 3">
            <a:extLst>
              <a:ext uri="{FF2B5EF4-FFF2-40B4-BE49-F238E27FC236}">
                <a16:creationId xmlns:a16="http://schemas.microsoft.com/office/drawing/2014/main" id="{47D2B7BD-A0B2-4194-9A1C-6A445A3F056A}"/>
              </a:ext>
            </a:extLst>
          </p:cNvPr>
          <p:cNvGraphicFramePr>
            <a:graphicFrameLocks noChangeAspect="1"/>
          </p:cNvGraphicFramePr>
          <p:nvPr/>
        </p:nvGraphicFramePr>
        <p:xfrm>
          <a:off x="655638" y="5357813"/>
          <a:ext cx="4714875" cy="857250"/>
        </p:xfrm>
        <a:graphic>
          <a:graphicData uri="http://schemas.openxmlformats.org/presentationml/2006/ole">
            <mc:AlternateContent xmlns:mc="http://schemas.openxmlformats.org/markup-compatibility/2006">
              <mc:Choice xmlns:v="urn:schemas-microsoft-com:vml" Requires="v">
                <p:oleObj spid="_x0000_s196724" name="Ecuación" r:id="rId7" imgW="2514600" imgH="457200" progId="Equation.3">
                  <p:embed/>
                </p:oleObj>
              </mc:Choice>
              <mc:Fallback>
                <p:oleObj name="Ecuación" r:id="rId7" imgW="2514600" imgH="457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638" y="5357813"/>
                        <a:ext cx="4714875"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7 Elipse">
            <a:extLst>
              <a:ext uri="{FF2B5EF4-FFF2-40B4-BE49-F238E27FC236}">
                <a16:creationId xmlns:a16="http://schemas.microsoft.com/office/drawing/2014/main" id="{05A817DC-BBD9-467E-AE88-E40EC4378B4C}"/>
              </a:ext>
            </a:extLst>
          </p:cNvPr>
          <p:cNvSpPr/>
          <p:nvPr/>
        </p:nvSpPr>
        <p:spPr bwMode="auto">
          <a:xfrm>
            <a:off x="1285875" y="3000375"/>
            <a:ext cx="642938"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9" name="8 Elipse">
            <a:extLst>
              <a:ext uri="{FF2B5EF4-FFF2-40B4-BE49-F238E27FC236}">
                <a16:creationId xmlns:a16="http://schemas.microsoft.com/office/drawing/2014/main" id="{8B064FE0-1AC3-49C6-96EB-B6779F34DEC5}"/>
              </a:ext>
            </a:extLst>
          </p:cNvPr>
          <p:cNvSpPr/>
          <p:nvPr/>
        </p:nvSpPr>
        <p:spPr bwMode="auto">
          <a:xfrm>
            <a:off x="2214563" y="3929063"/>
            <a:ext cx="571500"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Título">
            <a:extLst>
              <a:ext uri="{FF2B5EF4-FFF2-40B4-BE49-F238E27FC236}">
                <a16:creationId xmlns:a16="http://schemas.microsoft.com/office/drawing/2014/main" id="{BD7C164D-80A3-4B53-AA5F-77218E1169D6}"/>
              </a:ext>
            </a:extLst>
          </p:cNvPr>
          <p:cNvSpPr>
            <a:spLocks noGrp="1"/>
          </p:cNvSpPr>
          <p:nvPr>
            <p:ph type="title"/>
          </p:nvPr>
        </p:nvSpPr>
        <p:spPr/>
        <p:txBody>
          <a:bodyPr/>
          <a:lstStyle/>
          <a:p>
            <a:r>
              <a:rPr lang="es-ES" altLang="es-CR"/>
              <a:t>Algoritmos de Grafos No Dirigidos – </a:t>
            </a:r>
            <a:br>
              <a:rPr lang="es-ES" altLang="es-CR"/>
            </a:br>
            <a:r>
              <a:rPr lang="es-ES" altLang="es-CR"/>
              <a:t>Algoritmo del Camino Más Corto (cont.)</a:t>
            </a:r>
          </a:p>
        </p:txBody>
      </p:sp>
      <p:sp>
        <p:nvSpPr>
          <p:cNvPr id="198659" name="3 Marcador de número de diapositiva">
            <a:extLst>
              <a:ext uri="{FF2B5EF4-FFF2-40B4-BE49-F238E27FC236}">
                <a16:creationId xmlns:a16="http://schemas.microsoft.com/office/drawing/2014/main" id="{3BBC1E7E-8EB6-43D7-8BB0-237EAEC3C2A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4CA8506-EB9D-407E-84B4-52806C770749}" type="slidenum">
              <a:rPr lang="es-ES" altLang="es-CR" sz="2000" smtClean="0">
                <a:solidFill>
                  <a:schemeClr val="tx2"/>
                </a:solidFill>
              </a:rPr>
              <a:pPr>
                <a:spcBef>
                  <a:spcPct val="0"/>
                </a:spcBef>
                <a:buClrTx/>
                <a:buSzTx/>
                <a:buFontTx/>
                <a:buNone/>
              </a:pPr>
              <a:t>152</a:t>
            </a:fld>
            <a:endParaRPr lang="es-ES" altLang="es-CR" sz="2000">
              <a:solidFill>
                <a:schemeClr val="tx2"/>
              </a:solidFill>
            </a:endParaRPr>
          </a:p>
        </p:txBody>
      </p:sp>
      <p:pic>
        <p:nvPicPr>
          <p:cNvPr id="198660" name="Picture 2">
            <a:extLst>
              <a:ext uri="{FF2B5EF4-FFF2-40B4-BE49-F238E27FC236}">
                <a16:creationId xmlns:a16="http://schemas.microsoft.com/office/drawing/2014/main" id="{4CFA3784-D255-40D6-8803-840F5D3BC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166938"/>
            <a:ext cx="36068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8661" name="Object 2">
            <a:extLst>
              <a:ext uri="{FF2B5EF4-FFF2-40B4-BE49-F238E27FC236}">
                <a16:creationId xmlns:a16="http://schemas.microsoft.com/office/drawing/2014/main" id="{1750A9B0-91CC-4185-8F90-1F76C4DC4984}"/>
              </a:ext>
            </a:extLst>
          </p:cNvPr>
          <p:cNvGraphicFramePr>
            <a:graphicFrameLocks noChangeAspect="1"/>
          </p:cNvGraphicFramePr>
          <p:nvPr/>
        </p:nvGraphicFramePr>
        <p:xfrm>
          <a:off x="5945188" y="2000250"/>
          <a:ext cx="2182812" cy="4311650"/>
        </p:xfrm>
        <a:graphic>
          <a:graphicData uri="http://schemas.openxmlformats.org/presentationml/2006/ole">
            <mc:AlternateContent xmlns:mc="http://schemas.openxmlformats.org/markup-compatibility/2006">
              <mc:Choice xmlns:v="urn:schemas-microsoft-com:vml" Requires="v">
                <p:oleObj spid="_x0000_s198772" name="Ecuación" r:id="rId5" imgW="1028700" imgH="2032000" progId="Equation.3">
                  <p:embed/>
                </p:oleObj>
              </mc:Choice>
              <mc:Fallback>
                <p:oleObj name="Ecuación" r:id="rId5" imgW="1028700" imgH="2032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5188" y="2000250"/>
                        <a:ext cx="2182812"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8662" name="Object 3">
            <a:extLst>
              <a:ext uri="{FF2B5EF4-FFF2-40B4-BE49-F238E27FC236}">
                <a16:creationId xmlns:a16="http://schemas.microsoft.com/office/drawing/2014/main" id="{4094C6EA-8AC8-4389-A25B-D7E18C7CF3CD}"/>
              </a:ext>
            </a:extLst>
          </p:cNvPr>
          <p:cNvGraphicFramePr>
            <a:graphicFrameLocks noChangeAspect="1"/>
          </p:cNvGraphicFramePr>
          <p:nvPr/>
        </p:nvGraphicFramePr>
        <p:xfrm>
          <a:off x="679450" y="5119688"/>
          <a:ext cx="4667250" cy="1333500"/>
        </p:xfrm>
        <a:graphic>
          <a:graphicData uri="http://schemas.openxmlformats.org/presentationml/2006/ole">
            <mc:AlternateContent xmlns:mc="http://schemas.openxmlformats.org/markup-compatibility/2006">
              <mc:Choice xmlns:v="urn:schemas-microsoft-com:vml" Requires="v">
                <p:oleObj spid="_x0000_s198773" name="Ecuación" r:id="rId7" imgW="2489200" imgH="711200" progId="Equation.3">
                  <p:embed/>
                </p:oleObj>
              </mc:Choice>
              <mc:Fallback>
                <p:oleObj name="Ecuación" r:id="rId7" imgW="2489200" imgH="711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450" y="5119688"/>
                        <a:ext cx="466725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7 Elipse">
            <a:extLst>
              <a:ext uri="{FF2B5EF4-FFF2-40B4-BE49-F238E27FC236}">
                <a16:creationId xmlns:a16="http://schemas.microsoft.com/office/drawing/2014/main" id="{F8A39C14-2CEE-4A7C-A77A-C26E9C1AE7EA}"/>
              </a:ext>
            </a:extLst>
          </p:cNvPr>
          <p:cNvSpPr/>
          <p:nvPr/>
        </p:nvSpPr>
        <p:spPr bwMode="auto">
          <a:xfrm>
            <a:off x="1285875" y="3000375"/>
            <a:ext cx="642938"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9" name="8 Elipse">
            <a:extLst>
              <a:ext uri="{FF2B5EF4-FFF2-40B4-BE49-F238E27FC236}">
                <a16:creationId xmlns:a16="http://schemas.microsoft.com/office/drawing/2014/main" id="{60BA06BE-48C5-46D2-97C0-43F69C44355F}"/>
              </a:ext>
            </a:extLst>
          </p:cNvPr>
          <p:cNvSpPr/>
          <p:nvPr/>
        </p:nvSpPr>
        <p:spPr bwMode="auto">
          <a:xfrm>
            <a:off x="2214563" y="3929063"/>
            <a:ext cx="571500"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0" name="9 Elipse">
            <a:extLst>
              <a:ext uri="{FF2B5EF4-FFF2-40B4-BE49-F238E27FC236}">
                <a16:creationId xmlns:a16="http://schemas.microsoft.com/office/drawing/2014/main" id="{09D03B39-6F2E-49C8-B1A7-23E45E25FFFF}"/>
              </a:ext>
            </a:extLst>
          </p:cNvPr>
          <p:cNvSpPr/>
          <p:nvPr/>
        </p:nvSpPr>
        <p:spPr bwMode="auto">
          <a:xfrm>
            <a:off x="2214563" y="2071688"/>
            <a:ext cx="571500" cy="642937"/>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Título">
            <a:extLst>
              <a:ext uri="{FF2B5EF4-FFF2-40B4-BE49-F238E27FC236}">
                <a16:creationId xmlns:a16="http://schemas.microsoft.com/office/drawing/2014/main" id="{23A7DC3C-1331-4F6F-9008-8BD10E106BDB}"/>
              </a:ext>
            </a:extLst>
          </p:cNvPr>
          <p:cNvSpPr>
            <a:spLocks noGrp="1"/>
          </p:cNvSpPr>
          <p:nvPr>
            <p:ph type="title"/>
          </p:nvPr>
        </p:nvSpPr>
        <p:spPr/>
        <p:txBody>
          <a:bodyPr/>
          <a:lstStyle/>
          <a:p>
            <a:r>
              <a:rPr lang="es-ES" altLang="es-CR"/>
              <a:t>Algoritmos de Grafos No Dirigidos – </a:t>
            </a:r>
            <a:br>
              <a:rPr lang="es-ES" altLang="es-CR"/>
            </a:br>
            <a:r>
              <a:rPr lang="es-ES" altLang="es-CR"/>
              <a:t>Algoritmo del Camino Más Corto (cont.)</a:t>
            </a:r>
          </a:p>
        </p:txBody>
      </p:sp>
      <p:sp>
        <p:nvSpPr>
          <p:cNvPr id="200707" name="3 Marcador de número de diapositiva">
            <a:extLst>
              <a:ext uri="{FF2B5EF4-FFF2-40B4-BE49-F238E27FC236}">
                <a16:creationId xmlns:a16="http://schemas.microsoft.com/office/drawing/2014/main" id="{DC324F55-B620-4896-9827-7941C58BD4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C81D48D-AC8F-4AA8-A0D8-A106EC2927A2}" type="slidenum">
              <a:rPr lang="es-ES" altLang="es-CR" sz="2000" smtClean="0">
                <a:solidFill>
                  <a:schemeClr val="tx2"/>
                </a:solidFill>
              </a:rPr>
              <a:pPr>
                <a:spcBef>
                  <a:spcPct val="0"/>
                </a:spcBef>
                <a:buClrTx/>
                <a:buSzTx/>
                <a:buFontTx/>
                <a:buNone/>
              </a:pPr>
              <a:t>153</a:t>
            </a:fld>
            <a:endParaRPr lang="es-ES" altLang="es-CR" sz="2000">
              <a:solidFill>
                <a:schemeClr val="tx2"/>
              </a:solidFill>
            </a:endParaRPr>
          </a:p>
        </p:txBody>
      </p:sp>
      <p:pic>
        <p:nvPicPr>
          <p:cNvPr id="200708" name="Picture 2">
            <a:extLst>
              <a:ext uri="{FF2B5EF4-FFF2-40B4-BE49-F238E27FC236}">
                <a16:creationId xmlns:a16="http://schemas.microsoft.com/office/drawing/2014/main" id="{86A49A4D-865A-42A3-BF15-DDC910C79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166938"/>
            <a:ext cx="36068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0709" name="Object 2">
            <a:extLst>
              <a:ext uri="{FF2B5EF4-FFF2-40B4-BE49-F238E27FC236}">
                <a16:creationId xmlns:a16="http://schemas.microsoft.com/office/drawing/2014/main" id="{81C0CE7F-A97D-4B6D-8CE4-0C4B0896B2C3}"/>
              </a:ext>
            </a:extLst>
          </p:cNvPr>
          <p:cNvGraphicFramePr>
            <a:graphicFrameLocks noChangeAspect="1"/>
          </p:cNvGraphicFramePr>
          <p:nvPr/>
        </p:nvGraphicFramePr>
        <p:xfrm>
          <a:off x="6080125" y="2000250"/>
          <a:ext cx="1912938" cy="4311650"/>
        </p:xfrm>
        <a:graphic>
          <a:graphicData uri="http://schemas.openxmlformats.org/presentationml/2006/ole">
            <mc:AlternateContent xmlns:mc="http://schemas.openxmlformats.org/markup-compatibility/2006">
              <mc:Choice xmlns:v="urn:schemas-microsoft-com:vml" Requires="v">
                <p:oleObj spid="_x0000_s200821" name="Ecuación" r:id="rId5" imgW="901700" imgH="2032000" progId="Equation.3">
                  <p:embed/>
                </p:oleObj>
              </mc:Choice>
              <mc:Fallback>
                <p:oleObj name="Ecuación" r:id="rId5" imgW="901700" imgH="2032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0125" y="2000250"/>
                        <a:ext cx="1912938"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0710" name="Object 3">
            <a:extLst>
              <a:ext uri="{FF2B5EF4-FFF2-40B4-BE49-F238E27FC236}">
                <a16:creationId xmlns:a16="http://schemas.microsoft.com/office/drawing/2014/main" id="{2250EFE7-F898-40D9-9A77-285DF8B5F7CD}"/>
              </a:ext>
            </a:extLst>
          </p:cNvPr>
          <p:cNvGraphicFramePr>
            <a:graphicFrameLocks noChangeAspect="1"/>
          </p:cNvGraphicFramePr>
          <p:nvPr/>
        </p:nvGraphicFramePr>
        <p:xfrm>
          <a:off x="631825" y="5357813"/>
          <a:ext cx="4762500" cy="857250"/>
        </p:xfrm>
        <a:graphic>
          <a:graphicData uri="http://schemas.openxmlformats.org/presentationml/2006/ole">
            <mc:AlternateContent xmlns:mc="http://schemas.openxmlformats.org/markup-compatibility/2006">
              <mc:Choice xmlns:v="urn:schemas-microsoft-com:vml" Requires="v">
                <p:oleObj spid="_x0000_s200822" name="Ecuación" r:id="rId7" imgW="2540000" imgH="457200" progId="Equation.3">
                  <p:embed/>
                </p:oleObj>
              </mc:Choice>
              <mc:Fallback>
                <p:oleObj name="Ecuación" r:id="rId7" imgW="2540000" imgH="457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825" y="5357813"/>
                        <a:ext cx="47625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7 Elipse">
            <a:extLst>
              <a:ext uri="{FF2B5EF4-FFF2-40B4-BE49-F238E27FC236}">
                <a16:creationId xmlns:a16="http://schemas.microsoft.com/office/drawing/2014/main" id="{F9887BC4-BC9A-49F4-8411-F0E0E905B2EA}"/>
              </a:ext>
            </a:extLst>
          </p:cNvPr>
          <p:cNvSpPr/>
          <p:nvPr/>
        </p:nvSpPr>
        <p:spPr bwMode="auto">
          <a:xfrm>
            <a:off x="1285875" y="3000375"/>
            <a:ext cx="642938"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9" name="8 Elipse">
            <a:extLst>
              <a:ext uri="{FF2B5EF4-FFF2-40B4-BE49-F238E27FC236}">
                <a16:creationId xmlns:a16="http://schemas.microsoft.com/office/drawing/2014/main" id="{85A049F9-7200-4C92-BB64-92246905FDBC}"/>
              </a:ext>
            </a:extLst>
          </p:cNvPr>
          <p:cNvSpPr/>
          <p:nvPr/>
        </p:nvSpPr>
        <p:spPr bwMode="auto">
          <a:xfrm>
            <a:off x="2214563" y="3929063"/>
            <a:ext cx="571500"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0" name="9 Elipse">
            <a:extLst>
              <a:ext uri="{FF2B5EF4-FFF2-40B4-BE49-F238E27FC236}">
                <a16:creationId xmlns:a16="http://schemas.microsoft.com/office/drawing/2014/main" id="{EB32D7E2-7392-49DB-92AE-856ED39D6ADD}"/>
              </a:ext>
            </a:extLst>
          </p:cNvPr>
          <p:cNvSpPr/>
          <p:nvPr/>
        </p:nvSpPr>
        <p:spPr bwMode="auto">
          <a:xfrm>
            <a:off x="2214563" y="2071688"/>
            <a:ext cx="571500" cy="642937"/>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1" name="10 Elipse">
            <a:extLst>
              <a:ext uri="{FF2B5EF4-FFF2-40B4-BE49-F238E27FC236}">
                <a16:creationId xmlns:a16="http://schemas.microsoft.com/office/drawing/2014/main" id="{B3C13781-6B4D-40EF-8C82-E1EF4C60608D}"/>
              </a:ext>
            </a:extLst>
          </p:cNvPr>
          <p:cNvSpPr/>
          <p:nvPr/>
        </p:nvSpPr>
        <p:spPr bwMode="auto">
          <a:xfrm>
            <a:off x="3571875" y="2071688"/>
            <a:ext cx="571500" cy="642937"/>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1 Título">
            <a:extLst>
              <a:ext uri="{FF2B5EF4-FFF2-40B4-BE49-F238E27FC236}">
                <a16:creationId xmlns:a16="http://schemas.microsoft.com/office/drawing/2014/main" id="{7F1E21CB-FF96-4FCD-B957-A9348AC40511}"/>
              </a:ext>
            </a:extLst>
          </p:cNvPr>
          <p:cNvSpPr>
            <a:spLocks noGrp="1"/>
          </p:cNvSpPr>
          <p:nvPr>
            <p:ph type="title"/>
          </p:nvPr>
        </p:nvSpPr>
        <p:spPr/>
        <p:txBody>
          <a:bodyPr/>
          <a:lstStyle/>
          <a:p>
            <a:r>
              <a:rPr lang="es-ES" altLang="es-CR"/>
              <a:t>Algoritmos de Grafos No Dirigidos – </a:t>
            </a:r>
            <a:br>
              <a:rPr lang="es-ES" altLang="es-CR"/>
            </a:br>
            <a:r>
              <a:rPr lang="es-ES" altLang="es-CR"/>
              <a:t>Algoritmo del Camino Más Corto (cont.)</a:t>
            </a:r>
          </a:p>
        </p:txBody>
      </p:sp>
      <p:sp>
        <p:nvSpPr>
          <p:cNvPr id="202755" name="3 Marcador de número de diapositiva">
            <a:extLst>
              <a:ext uri="{FF2B5EF4-FFF2-40B4-BE49-F238E27FC236}">
                <a16:creationId xmlns:a16="http://schemas.microsoft.com/office/drawing/2014/main" id="{176C71D9-5CA4-4638-AD8D-427DC55456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DCE921D-0662-4A69-A4CE-8147A042DFC7}" type="slidenum">
              <a:rPr lang="es-ES" altLang="es-CR" sz="2000" smtClean="0">
                <a:solidFill>
                  <a:schemeClr val="tx2"/>
                </a:solidFill>
              </a:rPr>
              <a:pPr>
                <a:spcBef>
                  <a:spcPct val="0"/>
                </a:spcBef>
                <a:buClrTx/>
                <a:buSzTx/>
                <a:buFontTx/>
                <a:buNone/>
              </a:pPr>
              <a:t>154</a:t>
            </a:fld>
            <a:endParaRPr lang="es-ES" altLang="es-CR" sz="2000">
              <a:solidFill>
                <a:schemeClr val="tx2"/>
              </a:solidFill>
            </a:endParaRPr>
          </a:p>
        </p:txBody>
      </p:sp>
      <p:pic>
        <p:nvPicPr>
          <p:cNvPr id="202756" name="Picture 2">
            <a:extLst>
              <a:ext uri="{FF2B5EF4-FFF2-40B4-BE49-F238E27FC236}">
                <a16:creationId xmlns:a16="http://schemas.microsoft.com/office/drawing/2014/main" id="{EFAE8725-A0DD-4F0D-BF35-D7B0280B6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166938"/>
            <a:ext cx="36068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2757" name="Object 2">
            <a:extLst>
              <a:ext uri="{FF2B5EF4-FFF2-40B4-BE49-F238E27FC236}">
                <a16:creationId xmlns:a16="http://schemas.microsoft.com/office/drawing/2014/main" id="{3860F0E0-BC6A-40A5-A9F3-AC6DCBAD7ABB}"/>
              </a:ext>
            </a:extLst>
          </p:cNvPr>
          <p:cNvGraphicFramePr>
            <a:graphicFrameLocks noChangeAspect="1"/>
          </p:cNvGraphicFramePr>
          <p:nvPr/>
        </p:nvGraphicFramePr>
        <p:xfrm>
          <a:off x="6242050" y="2000250"/>
          <a:ext cx="1589088" cy="4311650"/>
        </p:xfrm>
        <a:graphic>
          <a:graphicData uri="http://schemas.openxmlformats.org/presentationml/2006/ole">
            <mc:AlternateContent xmlns:mc="http://schemas.openxmlformats.org/markup-compatibility/2006">
              <mc:Choice xmlns:v="urn:schemas-microsoft-com:vml" Requires="v">
                <p:oleObj spid="_x0000_s202870" name="Ecuación" r:id="rId5" imgW="749300" imgH="2032000" progId="Equation.3">
                  <p:embed/>
                </p:oleObj>
              </mc:Choice>
              <mc:Fallback>
                <p:oleObj name="Ecuación" r:id="rId5" imgW="749300" imgH="2032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2050" y="2000250"/>
                        <a:ext cx="1589088"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2758" name="Object 3">
            <a:extLst>
              <a:ext uri="{FF2B5EF4-FFF2-40B4-BE49-F238E27FC236}">
                <a16:creationId xmlns:a16="http://schemas.microsoft.com/office/drawing/2014/main" id="{BC67C276-B38E-4FB9-A0E9-C6CE06A38A20}"/>
              </a:ext>
            </a:extLst>
          </p:cNvPr>
          <p:cNvGraphicFramePr>
            <a:graphicFrameLocks noChangeAspect="1"/>
          </p:cNvGraphicFramePr>
          <p:nvPr/>
        </p:nvGraphicFramePr>
        <p:xfrm>
          <a:off x="727075" y="5583238"/>
          <a:ext cx="4572000" cy="404812"/>
        </p:xfrm>
        <a:graphic>
          <a:graphicData uri="http://schemas.openxmlformats.org/presentationml/2006/ole">
            <mc:AlternateContent xmlns:mc="http://schemas.openxmlformats.org/markup-compatibility/2006">
              <mc:Choice xmlns:v="urn:schemas-microsoft-com:vml" Requires="v">
                <p:oleObj spid="_x0000_s202871" name="Ecuación" r:id="rId7" imgW="2438400" imgH="215900" progId="Equation.3">
                  <p:embed/>
                </p:oleObj>
              </mc:Choice>
              <mc:Fallback>
                <p:oleObj name="Ecuación" r:id="rId7" imgW="2438400" imgH="2159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075" y="5583238"/>
                        <a:ext cx="4572000"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7 Elipse">
            <a:extLst>
              <a:ext uri="{FF2B5EF4-FFF2-40B4-BE49-F238E27FC236}">
                <a16:creationId xmlns:a16="http://schemas.microsoft.com/office/drawing/2014/main" id="{A2CF0EE3-200D-4508-8D24-4785D2DAD213}"/>
              </a:ext>
            </a:extLst>
          </p:cNvPr>
          <p:cNvSpPr/>
          <p:nvPr/>
        </p:nvSpPr>
        <p:spPr bwMode="auto">
          <a:xfrm>
            <a:off x="1285875" y="3000375"/>
            <a:ext cx="642938"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9" name="8 Elipse">
            <a:extLst>
              <a:ext uri="{FF2B5EF4-FFF2-40B4-BE49-F238E27FC236}">
                <a16:creationId xmlns:a16="http://schemas.microsoft.com/office/drawing/2014/main" id="{0C17ED10-DF05-45F1-A4CF-6A36FEBDBF37}"/>
              </a:ext>
            </a:extLst>
          </p:cNvPr>
          <p:cNvSpPr/>
          <p:nvPr/>
        </p:nvSpPr>
        <p:spPr bwMode="auto">
          <a:xfrm>
            <a:off x="2214563" y="3929063"/>
            <a:ext cx="571500"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0" name="9 Elipse">
            <a:extLst>
              <a:ext uri="{FF2B5EF4-FFF2-40B4-BE49-F238E27FC236}">
                <a16:creationId xmlns:a16="http://schemas.microsoft.com/office/drawing/2014/main" id="{8316F648-3FE7-40CD-B5B7-60EAA283F972}"/>
              </a:ext>
            </a:extLst>
          </p:cNvPr>
          <p:cNvSpPr/>
          <p:nvPr/>
        </p:nvSpPr>
        <p:spPr bwMode="auto">
          <a:xfrm>
            <a:off x="2214563" y="2071688"/>
            <a:ext cx="571500" cy="642937"/>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1" name="10 Elipse">
            <a:extLst>
              <a:ext uri="{FF2B5EF4-FFF2-40B4-BE49-F238E27FC236}">
                <a16:creationId xmlns:a16="http://schemas.microsoft.com/office/drawing/2014/main" id="{DF7731CD-CDAC-4837-A790-4128145CB526}"/>
              </a:ext>
            </a:extLst>
          </p:cNvPr>
          <p:cNvSpPr/>
          <p:nvPr/>
        </p:nvSpPr>
        <p:spPr bwMode="auto">
          <a:xfrm>
            <a:off x="3571875" y="2071688"/>
            <a:ext cx="571500" cy="642937"/>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2" name="11 Elipse">
            <a:extLst>
              <a:ext uri="{FF2B5EF4-FFF2-40B4-BE49-F238E27FC236}">
                <a16:creationId xmlns:a16="http://schemas.microsoft.com/office/drawing/2014/main" id="{CB4ABF56-9FE0-4A2C-B59F-A5ABA9DCDF60}"/>
              </a:ext>
            </a:extLst>
          </p:cNvPr>
          <p:cNvSpPr/>
          <p:nvPr/>
        </p:nvSpPr>
        <p:spPr bwMode="auto">
          <a:xfrm>
            <a:off x="2214563" y="3000375"/>
            <a:ext cx="571500"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Título">
            <a:extLst>
              <a:ext uri="{FF2B5EF4-FFF2-40B4-BE49-F238E27FC236}">
                <a16:creationId xmlns:a16="http://schemas.microsoft.com/office/drawing/2014/main" id="{778BAE22-07A5-4481-A15B-EFCA49B8FB46}"/>
              </a:ext>
            </a:extLst>
          </p:cNvPr>
          <p:cNvSpPr>
            <a:spLocks noGrp="1"/>
          </p:cNvSpPr>
          <p:nvPr>
            <p:ph type="title"/>
          </p:nvPr>
        </p:nvSpPr>
        <p:spPr/>
        <p:txBody>
          <a:bodyPr/>
          <a:lstStyle/>
          <a:p>
            <a:r>
              <a:rPr lang="es-ES" altLang="es-CR"/>
              <a:t>Algoritmos de Grafos No Dirigidos – </a:t>
            </a:r>
            <a:br>
              <a:rPr lang="es-ES" altLang="es-CR"/>
            </a:br>
            <a:r>
              <a:rPr lang="es-ES" altLang="es-CR"/>
              <a:t>Algoritmo del Camino Más Corto (cont.)</a:t>
            </a:r>
          </a:p>
        </p:txBody>
      </p:sp>
      <p:sp>
        <p:nvSpPr>
          <p:cNvPr id="204803" name="3 Marcador de número de diapositiva">
            <a:extLst>
              <a:ext uri="{FF2B5EF4-FFF2-40B4-BE49-F238E27FC236}">
                <a16:creationId xmlns:a16="http://schemas.microsoft.com/office/drawing/2014/main" id="{308E9CC6-F7C7-48B0-8F29-1C01C7E8FCB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2BF898E-68B5-409F-A1F1-F4A83065D6D8}" type="slidenum">
              <a:rPr lang="es-ES" altLang="es-CR" sz="2000" smtClean="0">
                <a:solidFill>
                  <a:schemeClr val="tx2"/>
                </a:solidFill>
              </a:rPr>
              <a:pPr>
                <a:spcBef>
                  <a:spcPct val="0"/>
                </a:spcBef>
                <a:buClrTx/>
                <a:buSzTx/>
                <a:buFontTx/>
                <a:buNone/>
              </a:pPr>
              <a:t>155</a:t>
            </a:fld>
            <a:endParaRPr lang="es-ES" altLang="es-CR" sz="2000">
              <a:solidFill>
                <a:schemeClr val="tx2"/>
              </a:solidFill>
            </a:endParaRPr>
          </a:p>
        </p:txBody>
      </p:sp>
      <p:pic>
        <p:nvPicPr>
          <p:cNvPr id="204804" name="Picture 2">
            <a:extLst>
              <a:ext uri="{FF2B5EF4-FFF2-40B4-BE49-F238E27FC236}">
                <a16:creationId xmlns:a16="http://schemas.microsoft.com/office/drawing/2014/main" id="{BCB71E37-D3DE-465C-8917-F85EFD571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166938"/>
            <a:ext cx="36068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05" name="Object 2">
            <a:extLst>
              <a:ext uri="{FF2B5EF4-FFF2-40B4-BE49-F238E27FC236}">
                <a16:creationId xmlns:a16="http://schemas.microsoft.com/office/drawing/2014/main" id="{647F0DAF-0DE5-474E-8C6D-72F6EE6A337B}"/>
              </a:ext>
            </a:extLst>
          </p:cNvPr>
          <p:cNvGraphicFramePr>
            <a:graphicFrameLocks noChangeAspect="1"/>
          </p:cNvGraphicFramePr>
          <p:nvPr/>
        </p:nvGraphicFramePr>
        <p:xfrm>
          <a:off x="6376988" y="2000250"/>
          <a:ext cx="1319212" cy="4311650"/>
        </p:xfrm>
        <a:graphic>
          <a:graphicData uri="http://schemas.openxmlformats.org/presentationml/2006/ole">
            <mc:AlternateContent xmlns:mc="http://schemas.openxmlformats.org/markup-compatibility/2006">
              <mc:Choice xmlns:v="urn:schemas-microsoft-com:vml" Requires="v">
                <p:oleObj spid="_x0000_s204920" name="Ecuación" r:id="rId5" imgW="622300" imgH="2032000" progId="Equation.3">
                  <p:embed/>
                </p:oleObj>
              </mc:Choice>
              <mc:Fallback>
                <p:oleObj name="Ecuación" r:id="rId5" imgW="622300" imgH="2032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6988" y="2000250"/>
                        <a:ext cx="1319212"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06" name="Object 3">
            <a:extLst>
              <a:ext uri="{FF2B5EF4-FFF2-40B4-BE49-F238E27FC236}">
                <a16:creationId xmlns:a16="http://schemas.microsoft.com/office/drawing/2014/main" id="{A3378913-4D59-4D00-BCFA-C24BB70C9B9D}"/>
              </a:ext>
            </a:extLst>
          </p:cNvPr>
          <p:cNvGraphicFramePr>
            <a:graphicFrameLocks noChangeAspect="1"/>
          </p:cNvGraphicFramePr>
          <p:nvPr/>
        </p:nvGraphicFramePr>
        <p:xfrm>
          <a:off x="715963" y="5583238"/>
          <a:ext cx="4595812" cy="404812"/>
        </p:xfrm>
        <a:graphic>
          <a:graphicData uri="http://schemas.openxmlformats.org/presentationml/2006/ole">
            <mc:AlternateContent xmlns:mc="http://schemas.openxmlformats.org/markup-compatibility/2006">
              <mc:Choice xmlns:v="urn:schemas-microsoft-com:vml" Requires="v">
                <p:oleObj spid="_x0000_s204921" name="Ecuación" r:id="rId7" imgW="2451100" imgH="215900" progId="Equation.3">
                  <p:embed/>
                </p:oleObj>
              </mc:Choice>
              <mc:Fallback>
                <p:oleObj name="Ecuación" r:id="rId7" imgW="2451100" imgH="2159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963" y="5583238"/>
                        <a:ext cx="4595812"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7 Elipse">
            <a:extLst>
              <a:ext uri="{FF2B5EF4-FFF2-40B4-BE49-F238E27FC236}">
                <a16:creationId xmlns:a16="http://schemas.microsoft.com/office/drawing/2014/main" id="{F800B39D-1BFE-42D6-AFF0-A5E726179B2B}"/>
              </a:ext>
            </a:extLst>
          </p:cNvPr>
          <p:cNvSpPr/>
          <p:nvPr/>
        </p:nvSpPr>
        <p:spPr bwMode="auto">
          <a:xfrm>
            <a:off x="1285875" y="3000375"/>
            <a:ext cx="642938"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9" name="8 Elipse">
            <a:extLst>
              <a:ext uri="{FF2B5EF4-FFF2-40B4-BE49-F238E27FC236}">
                <a16:creationId xmlns:a16="http://schemas.microsoft.com/office/drawing/2014/main" id="{71667E9A-403E-4780-A61B-F70BC2095AD6}"/>
              </a:ext>
            </a:extLst>
          </p:cNvPr>
          <p:cNvSpPr/>
          <p:nvPr/>
        </p:nvSpPr>
        <p:spPr bwMode="auto">
          <a:xfrm>
            <a:off x="2214563" y="3929063"/>
            <a:ext cx="571500"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0" name="9 Elipse">
            <a:extLst>
              <a:ext uri="{FF2B5EF4-FFF2-40B4-BE49-F238E27FC236}">
                <a16:creationId xmlns:a16="http://schemas.microsoft.com/office/drawing/2014/main" id="{8802BC54-9E3B-45EA-81EA-7F67F21256B2}"/>
              </a:ext>
            </a:extLst>
          </p:cNvPr>
          <p:cNvSpPr/>
          <p:nvPr/>
        </p:nvSpPr>
        <p:spPr bwMode="auto">
          <a:xfrm>
            <a:off x="2214563" y="2071688"/>
            <a:ext cx="571500" cy="642937"/>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1" name="10 Elipse">
            <a:extLst>
              <a:ext uri="{FF2B5EF4-FFF2-40B4-BE49-F238E27FC236}">
                <a16:creationId xmlns:a16="http://schemas.microsoft.com/office/drawing/2014/main" id="{2782712E-DFDB-4840-BF16-35D77C84237A}"/>
              </a:ext>
            </a:extLst>
          </p:cNvPr>
          <p:cNvSpPr/>
          <p:nvPr/>
        </p:nvSpPr>
        <p:spPr bwMode="auto">
          <a:xfrm>
            <a:off x="3571875" y="2071688"/>
            <a:ext cx="571500" cy="642937"/>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2" name="11 Elipse">
            <a:extLst>
              <a:ext uri="{FF2B5EF4-FFF2-40B4-BE49-F238E27FC236}">
                <a16:creationId xmlns:a16="http://schemas.microsoft.com/office/drawing/2014/main" id="{A430A092-D7C9-4F1D-BEDF-2903F8C7D603}"/>
              </a:ext>
            </a:extLst>
          </p:cNvPr>
          <p:cNvSpPr/>
          <p:nvPr/>
        </p:nvSpPr>
        <p:spPr bwMode="auto">
          <a:xfrm>
            <a:off x="2214563" y="3000375"/>
            <a:ext cx="571500"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3" name="12 Elipse">
            <a:extLst>
              <a:ext uri="{FF2B5EF4-FFF2-40B4-BE49-F238E27FC236}">
                <a16:creationId xmlns:a16="http://schemas.microsoft.com/office/drawing/2014/main" id="{1ADC95C5-BC39-4D6A-912F-DD296396038A}"/>
              </a:ext>
            </a:extLst>
          </p:cNvPr>
          <p:cNvSpPr/>
          <p:nvPr/>
        </p:nvSpPr>
        <p:spPr bwMode="auto">
          <a:xfrm>
            <a:off x="4429125" y="3000375"/>
            <a:ext cx="571500" cy="5715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4" name="13 Flecha izquierda">
            <a:extLst>
              <a:ext uri="{FF2B5EF4-FFF2-40B4-BE49-F238E27FC236}">
                <a16:creationId xmlns:a16="http://schemas.microsoft.com/office/drawing/2014/main" id="{95517E55-9C9C-4D19-B08D-FA2FA70D77AA}"/>
              </a:ext>
            </a:extLst>
          </p:cNvPr>
          <p:cNvSpPr/>
          <p:nvPr/>
        </p:nvSpPr>
        <p:spPr bwMode="auto">
          <a:xfrm>
            <a:off x="7643813" y="5929313"/>
            <a:ext cx="1071562" cy="285750"/>
          </a:xfrm>
          <a:prstGeom prst="lef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1 Título">
            <a:extLst>
              <a:ext uri="{FF2B5EF4-FFF2-40B4-BE49-F238E27FC236}">
                <a16:creationId xmlns:a16="http://schemas.microsoft.com/office/drawing/2014/main" id="{F6D2A06B-DBB1-4894-8A66-E62F2647A987}"/>
              </a:ext>
            </a:extLst>
          </p:cNvPr>
          <p:cNvSpPr>
            <a:spLocks noGrp="1"/>
          </p:cNvSpPr>
          <p:nvPr>
            <p:ph type="title"/>
          </p:nvPr>
        </p:nvSpPr>
        <p:spPr/>
        <p:txBody>
          <a:bodyPr/>
          <a:lstStyle/>
          <a:p>
            <a:r>
              <a:rPr lang="es-ES" altLang="es-CR"/>
              <a:t>Algoritmos de Grafos No Dirigidos – </a:t>
            </a:r>
            <a:br>
              <a:rPr lang="es-ES" altLang="es-CR"/>
            </a:br>
            <a:r>
              <a:rPr lang="es-ES" altLang="es-CR"/>
              <a:t>Algoritmo del Camino Más Corto (cont.)</a:t>
            </a:r>
          </a:p>
        </p:txBody>
      </p:sp>
      <p:sp>
        <p:nvSpPr>
          <p:cNvPr id="206851" name="3 Marcador de número de diapositiva">
            <a:extLst>
              <a:ext uri="{FF2B5EF4-FFF2-40B4-BE49-F238E27FC236}">
                <a16:creationId xmlns:a16="http://schemas.microsoft.com/office/drawing/2014/main" id="{6EDA8D70-09A3-48C6-883B-D14EB4D2BCE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180619D-C660-4AD8-A634-0FB1262D186E}" type="slidenum">
              <a:rPr lang="es-ES" altLang="es-CR" sz="2000" smtClean="0">
                <a:solidFill>
                  <a:schemeClr val="tx2"/>
                </a:solidFill>
              </a:rPr>
              <a:pPr>
                <a:spcBef>
                  <a:spcPct val="0"/>
                </a:spcBef>
                <a:buClrTx/>
                <a:buSzTx/>
                <a:buFontTx/>
                <a:buNone/>
              </a:pPr>
              <a:t>156</a:t>
            </a:fld>
            <a:endParaRPr lang="es-ES" altLang="es-CR" sz="2000">
              <a:solidFill>
                <a:schemeClr val="tx2"/>
              </a:solidFill>
            </a:endParaRPr>
          </a:p>
        </p:txBody>
      </p:sp>
      <p:graphicFrame>
        <p:nvGraphicFramePr>
          <p:cNvPr id="206852" name="Object 2">
            <a:extLst>
              <a:ext uri="{FF2B5EF4-FFF2-40B4-BE49-F238E27FC236}">
                <a16:creationId xmlns:a16="http://schemas.microsoft.com/office/drawing/2014/main" id="{1B47D019-1101-4EC1-9ED5-AEFB1EF4E58D}"/>
              </a:ext>
            </a:extLst>
          </p:cNvPr>
          <p:cNvGraphicFramePr>
            <a:graphicFrameLocks noChangeAspect="1"/>
          </p:cNvGraphicFramePr>
          <p:nvPr/>
        </p:nvGraphicFramePr>
        <p:xfrm>
          <a:off x="6376988" y="2000250"/>
          <a:ext cx="1319212" cy="4311650"/>
        </p:xfrm>
        <a:graphic>
          <a:graphicData uri="http://schemas.openxmlformats.org/presentationml/2006/ole">
            <mc:AlternateContent xmlns:mc="http://schemas.openxmlformats.org/markup-compatibility/2006">
              <mc:Choice xmlns:v="urn:schemas-microsoft-com:vml" Requires="v">
                <p:oleObj spid="_x0000_s206908" name="Ecuación" r:id="rId4" imgW="622300" imgH="2032000" progId="Equation.3">
                  <p:embed/>
                </p:oleObj>
              </mc:Choice>
              <mc:Fallback>
                <p:oleObj name="Ecuación" r:id="rId4" imgW="622300" imgH="2032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988" y="2000250"/>
                        <a:ext cx="1319212"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13 Flecha izquierda">
            <a:extLst>
              <a:ext uri="{FF2B5EF4-FFF2-40B4-BE49-F238E27FC236}">
                <a16:creationId xmlns:a16="http://schemas.microsoft.com/office/drawing/2014/main" id="{0632A5E9-D839-494F-A0F2-E347627C8143}"/>
              </a:ext>
            </a:extLst>
          </p:cNvPr>
          <p:cNvSpPr/>
          <p:nvPr/>
        </p:nvSpPr>
        <p:spPr bwMode="auto">
          <a:xfrm>
            <a:off x="7643813" y="5929313"/>
            <a:ext cx="1071562" cy="285750"/>
          </a:xfrm>
          <a:prstGeom prst="lef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pic>
        <p:nvPicPr>
          <p:cNvPr id="206854" name="Picture 4">
            <a:extLst>
              <a:ext uri="{FF2B5EF4-FFF2-40B4-BE49-F238E27FC236}">
                <a16:creationId xmlns:a16="http://schemas.microsoft.com/office/drawing/2014/main" id="{1ABB40FF-98D2-454E-B5E1-C689D2E024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5" y="2524125"/>
            <a:ext cx="432911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Título">
            <a:extLst>
              <a:ext uri="{FF2B5EF4-FFF2-40B4-BE49-F238E27FC236}">
                <a16:creationId xmlns:a16="http://schemas.microsoft.com/office/drawing/2014/main" id="{F9BC9E27-8C48-4914-8880-17051B0BFAF2}"/>
              </a:ext>
            </a:extLst>
          </p:cNvPr>
          <p:cNvSpPr>
            <a:spLocks noGrp="1"/>
          </p:cNvSpPr>
          <p:nvPr>
            <p:ph type="title"/>
          </p:nvPr>
        </p:nvSpPr>
        <p:spPr/>
        <p:txBody>
          <a:bodyPr/>
          <a:lstStyle/>
          <a:p>
            <a:r>
              <a:rPr lang="es-ES" altLang="es-CR" dirty="0"/>
              <a:t>Algoritmos de Grafos No Dirigidos – </a:t>
            </a:r>
            <a:br>
              <a:rPr lang="es-ES" altLang="es-CR" dirty="0"/>
            </a:br>
            <a:r>
              <a:rPr lang="es-ES" altLang="es-CR" dirty="0"/>
              <a:t>Algoritmo del Vendedor Ambulante</a:t>
            </a:r>
          </a:p>
        </p:txBody>
      </p:sp>
      <p:sp>
        <p:nvSpPr>
          <p:cNvPr id="188419" name="2 Marcador de contenido">
            <a:extLst>
              <a:ext uri="{FF2B5EF4-FFF2-40B4-BE49-F238E27FC236}">
                <a16:creationId xmlns:a16="http://schemas.microsoft.com/office/drawing/2014/main" id="{45B4256E-799F-4FC8-B694-3A7F5D8E7B5B}"/>
              </a:ext>
            </a:extLst>
          </p:cNvPr>
          <p:cNvSpPr>
            <a:spLocks noGrp="1"/>
          </p:cNvSpPr>
          <p:nvPr>
            <p:ph idx="1"/>
          </p:nvPr>
        </p:nvSpPr>
        <p:spPr>
          <a:xfrm>
            <a:off x="838200" y="2057400"/>
            <a:ext cx="8305800" cy="4443413"/>
          </a:xfrm>
        </p:spPr>
        <p:txBody>
          <a:bodyPr/>
          <a:lstStyle/>
          <a:p>
            <a:r>
              <a:rPr lang="es-ES_tradnl" altLang="es-CR" dirty="0"/>
              <a:t>Este algoritmo busca pasar por todos los vértices del grafo mediante las aristas con el peso total mínimo, iniciando y terminando en el mismo.</a:t>
            </a:r>
          </a:p>
          <a:p>
            <a:r>
              <a:rPr lang="es-ES_tradnl" altLang="es-CR" dirty="0"/>
              <a:t>Igual que Hamilton se pasa una vez por vértice y se devuelve al origen.</a:t>
            </a:r>
          </a:p>
          <a:p>
            <a:r>
              <a:rPr lang="es-ES_tradnl" altLang="es-CR" dirty="0"/>
              <a:t>Pasos del algoritmo:</a:t>
            </a:r>
          </a:p>
          <a:p>
            <a:pPr lvl="1"/>
            <a:r>
              <a:rPr lang="es-ES_tradnl" altLang="es-CR" dirty="0"/>
              <a:t>Encontrar todos los circuitos de Hamilton</a:t>
            </a:r>
          </a:p>
          <a:p>
            <a:pPr lvl="1"/>
            <a:r>
              <a:rPr lang="es-ES_tradnl" altLang="es-CR" dirty="0"/>
              <a:t>Sumar los pesos asociados a las aristas de cada circuito encontrado, ese será el peso total del circuito.</a:t>
            </a:r>
          </a:p>
          <a:p>
            <a:pPr lvl="1"/>
            <a:r>
              <a:rPr lang="es-ES_tradnl" altLang="es-CR" dirty="0"/>
              <a:t>Seleccionar aquel circuito con el peso total mínimo.</a:t>
            </a:r>
          </a:p>
        </p:txBody>
      </p:sp>
      <p:sp>
        <p:nvSpPr>
          <p:cNvPr id="188420" name="3 Marcador de número de diapositiva">
            <a:extLst>
              <a:ext uri="{FF2B5EF4-FFF2-40B4-BE49-F238E27FC236}">
                <a16:creationId xmlns:a16="http://schemas.microsoft.com/office/drawing/2014/main" id="{827A296D-6C72-43C3-8BFA-ED6120BB1EE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DD2572A-F1E7-4AFD-BB95-273000CE171E}" type="slidenum">
              <a:rPr lang="es-ES" altLang="es-CR" sz="2000" smtClean="0">
                <a:solidFill>
                  <a:schemeClr val="tx2"/>
                </a:solidFill>
              </a:rPr>
              <a:pPr>
                <a:spcBef>
                  <a:spcPct val="0"/>
                </a:spcBef>
                <a:buClrTx/>
                <a:buSzTx/>
                <a:buFontTx/>
                <a:buNone/>
              </a:pPr>
              <a:t>157</a:t>
            </a:fld>
            <a:endParaRPr lang="es-ES" altLang="es-CR" sz="2000">
              <a:solidFill>
                <a:schemeClr val="tx2"/>
              </a:solidFill>
            </a:endParaRPr>
          </a:p>
        </p:txBody>
      </p:sp>
    </p:spTree>
    <p:extLst>
      <p:ext uri="{BB962C8B-B14F-4D97-AF65-F5344CB8AC3E}">
        <p14:creationId xmlns:p14="http://schemas.microsoft.com/office/powerpoint/2010/main" val="244137041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Título">
            <a:extLst>
              <a:ext uri="{FF2B5EF4-FFF2-40B4-BE49-F238E27FC236}">
                <a16:creationId xmlns:a16="http://schemas.microsoft.com/office/drawing/2014/main" id="{2AFD20D5-4BA6-4707-AFD6-05D45D758C65}"/>
              </a:ext>
            </a:extLst>
          </p:cNvPr>
          <p:cNvSpPr>
            <a:spLocks noGrp="1"/>
          </p:cNvSpPr>
          <p:nvPr>
            <p:ph type="title"/>
          </p:nvPr>
        </p:nvSpPr>
        <p:spPr/>
        <p:txBody>
          <a:bodyPr/>
          <a:lstStyle/>
          <a:p>
            <a:r>
              <a:rPr lang="es-ES" altLang="es-CR" dirty="0"/>
              <a:t>Algoritmos de Grafos No Dirigidos – </a:t>
            </a:r>
            <a:br>
              <a:rPr lang="es-ES" altLang="es-CR" dirty="0"/>
            </a:br>
            <a:r>
              <a:rPr lang="es-ES" altLang="es-CR" dirty="0"/>
              <a:t>Algoritmo del Vendedor Ambulante (cont.)</a:t>
            </a:r>
          </a:p>
        </p:txBody>
      </p:sp>
      <p:sp>
        <p:nvSpPr>
          <p:cNvPr id="190467" name="2 Marcador de contenido">
            <a:extLst>
              <a:ext uri="{FF2B5EF4-FFF2-40B4-BE49-F238E27FC236}">
                <a16:creationId xmlns:a16="http://schemas.microsoft.com/office/drawing/2014/main" id="{F3A39273-67E4-480B-8A73-BE1BB8975DA9}"/>
              </a:ext>
            </a:extLst>
          </p:cNvPr>
          <p:cNvSpPr>
            <a:spLocks noGrp="1"/>
          </p:cNvSpPr>
          <p:nvPr>
            <p:ph idx="1"/>
          </p:nvPr>
        </p:nvSpPr>
        <p:spPr/>
        <p:txBody>
          <a:bodyPr/>
          <a:lstStyle/>
          <a:p>
            <a:r>
              <a:rPr lang="es-ES_tradnl" altLang="es-CR" dirty="0"/>
              <a:t>Ejemplo:</a:t>
            </a:r>
          </a:p>
          <a:p>
            <a:pPr lvl="1"/>
            <a:r>
              <a:rPr lang="es-ES_tradnl" altLang="es-CR" dirty="0"/>
              <a:t>Encontrar el circuito de peso total mínimo.</a:t>
            </a:r>
            <a:endParaRPr lang="es-ES" altLang="es-CR" dirty="0"/>
          </a:p>
        </p:txBody>
      </p:sp>
      <p:sp>
        <p:nvSpPr>
          <p:cNvPr id="190468" name="3 Marcador de número de diapositiva">
            <a:extLst>
              <a:ext uri="{FF2B5EF4-FFF2-40B4-BE49-F238E27FC236}">
                <a16:creationId xmlns:a16="http://schemas.microsoft.com/office/drawing/2014/main" id="{655E9ADF-CB90-4BFB-AAEA-C4EDABFE0D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7B1C4C3-BD79-4FA5-9157-46FD08F12C51}" type="slidenum">
              <a:rPr lang="es-ES" altLang="es-CR" sz="2000" smtClean="0">
                <a:solidFill>
                  <a:schemeClr val="tx2"/>
                </a:solidFill>
              </a:rPr>
              <a:pPr>
                <a:spcBef>
                  <a:spcPct val="0"/>
                </a:spcBef>
                <a:buClrTx/>
                <a:buSzTx/>
                <a:buFontTx/>
                <a:buNone/>
              </a:pPr>
              <a:t>158</a:t>
            </a:fld>
            <a:endParaRPr lang="es-ES" altLang="es-CR" sz="2000">
              <a:solidFill>
                <a:schemeClr val="tx2"/>
              </a:solidFill>
            </a:endParaRPr>
          </a:p>
        </p:txBody>
      </p:sp>
      <p:pic>
        <p:nvPicPr>
          <p:cNvPr id="2" name="Picture 1">
            <a:extLst>
              <a:ext uri="{FF2B5EF4-FFF2-40B4-BE49-F238E27FC236}">
                <a16:creationId xmlns:a16="http://schemas.microsoft.com/office/drawing/2014/main" id="{63B1F282-1BFC-452E-8627-0F69487BCD5B}"/>
              </a:ext>
            </a:extLst>
          </p:cNvPr>
          <p:cNvPicPr>
            <a:picLocks noChangeAspect="1"/>
          </p:cNvPicPr>
          <p:nvPr/>
        </p:nvPicPr>
        <p:blipFill>
          <a:blip r:embed="rId3"/>
          <a:stretch>
            <a:fillRect/>
          </a:stretch>
        </p:blipFill>
        <p:spPr>
          <a:xfrm>
            <a:off x="900088" y="3284984"/>
            <a:ext cx="8064400" cy="2653685"/>
          </a:xfrm>
          <a:prstGeom prst="rect">
            <a:avLst/>
          </a:prstGeom>
        </p:spPr>
      </p:pic>
    </p:spTree>
    <p:extLst>
      <p:ext uri="{BB962C8B-B14F-4D97-AF65-F5344CB8AC3E}">
        <p14:creationId xmlns:p14="http://schemas.microsoft.com/office/powerpoint/2010/main" val="13303638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Título">
            <a:extLst>
              <a:ext uri="{FF2B5EF4-FFF2-40B4-BE49-F238E27FC236}">
                <a16:creationId xmlns:a16="http://schemas.microsoft.com/office/drawing/2014/main" id="{2AFD20D5-4BA6-4707-AFD6-05D45D758C65}"/>
              </a:ext>
            </a:extLst>
          </p:cNvPr>
          <p:cNvSpPr>
            <a:spLocks noGrp="1"/>
          </p:cNvSpPr>
          <p:nvPr>
            <p:ph type="title"/>
          </p:nvPr>
        </p:nvSpPr>
        <p:spPr/>
        <p:txBody>
          <a:bodyPr/>
          <a:lstStyle/>
          <a:p>
            <a:r>
              <a:rPr lang="es-ES" altLang="es-CR" dirty="0"/>
              <a:t>Algoritmos de Grafos No Dirigidos – </a:t>
            </a:r>
            <a:br>
              <a:rPr lang="es-ES" altLang="es-CR" dirty="0"/>
            </a:br>
            <a:r>
              <a:rPr lang="es-ES" altLang="es-CR" dirty="0"/>
              <a:t>Algoritmo del Vendedor Ambulante (cont.)</a:t>
            </a:r>
          </a:p>
        </p:txBody>
      </p:sp>
      <p:sp>
        <p:nvSpPr>
          <p:cNvPr id="190467" name="2 Marcador de contenido">
            <a:extLst>
              <a:ext uri="{FF2B5EF4-FFF2-40B4-BE49-F238E27FC236}">
                <a16:creationId xmlns:a16="http://schemas.microsoft.com/office/drawing/2014/main" id="{F3A39273-67E4-480B-8A73-BE1BB8975DA9}"/>
              </a:ext>
            </a:extLst>
          </p:cNvPr>
          <p:cNvSpPr>
            <a:spLocks noGrp="1"/>
          </p:cNvSpPr>
          <p:nvPr>
            <p:ph idx="1"/>
          </p:nvPr>
        </p:nvSpPr>
        <p:spPr/>
        <p:txBody>
          <a:bodyPr/>
          <a:lstStyle/>
          <a:p>
            <a:r>
              <a:rPr lang="es-ES_tradnl" altLang="es-CR" dirty="0"/>
              <a:t>Ejemplo:</a:t>
            </a:r>
          </a:p>
          <a:p>
            <a:pPr lvl="1"/>
            <a:r>
              <a:rPr lang="es-ES_tradnl" altLang="es-CR" dirty="0"/>
              <a:t>Encontrar el circuito de peso total mínimo.</a:t>
            </a:r>
            <a:endParaRPr lang="es-ES" altLang="es-CR" dirty="0"/>
          </a:p>
        </p:txBody>
      </p:sp>
      <p:sp>
        <p:nvSpPr>
          <p:cNvPr id="190468" name="3 Marcador de número de diapositiva">
            <a:extLst>
              <a:ext uri="{FF2B5EF4-FFF2-40B4-BE49-F238E27FC236}">
                <a16:creationId xmlns:a16="http://schemas.microsoft.com/office/drawing/2014/main" id="{655E9ADF-CB90-4BFB-AAEA-C4EDABFE0D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7B1C4C3-BD79-4FA5-9157-46FD08F12C51}" type="slidenum">
              <a:rPr lang="es-ES" altLang="es-CR" sz="2000" smtClean="0">
                <a:solidFill>
                  <a:schemeClr val="tx2"/>
                </a:solidFill>
              </a:rPr>
              <a:pPr>
                <a:spcBef>
                  <a:spcPct val="0"/>
                </a:spcBef>
                <a:buClrTx/>
                <a:buSzTx/>
                <a:buFontTx/>
                <a:buNone/>
              </a:pPr>
              <a:t>159</a:t>
            </a:fld>
            <a:endParaRPr lang="es-ES" altLang="es-CR" sz="2000">
              <a:solidFill>
                <a:schemeClr val="tx2"/>
              </a:solidFill>
            </a:endParaRPr>
          </a:p>
        </p:txBody>
      </p:sp>
      <p:pic>
        <p:nvPicPr>
          <p:cNvPr id="2" name="Picture 1">
            <a:extLst>
              <a:ext uri="{FF2B5EF4-FFF2-40B4-BE49-F238E27FC236}">
                <a16:creationId xmlns:a16="http://schemas.microsoft.com/office/drawing/2014/main" id="{63B1F282-1BFC-452E-8627-0F69487BCD5B}"/>
              </a:ext>
            </a:extLst>
          </p:cNvPr>
          <p:cNvPicPr>
            <a:picLocks noChangeAspect="1"/>
          </p:cNvPicPr>
          <p:nvPr/>
        </p:nvPicPr>
        <p:blipFill>
          <a:blip r:embed="rId3"/>
          <a:stretch>
            <a:fillRect/>
          </a:stretch>
        </p:blipFill>
        <p:spPr>
          <a:xfrm>
            <a:off x="900088" y="3284984"/>
            <a:ext cx="8064400" cy="2653685"/>
          </a:xfrm>
          <a:prstGeom prst="rect">
            <a:avLst/>
          </a:prstGeom>
        </p:spPr>
      </p:pic>
      <p:sp>
        <p:nvSpPr>
          <p:cNvPr id="3" name="Oval 2">
            <a:extLst>
              <a:ext uri="{FF2B5EF4-FFF2-40B4-BE49-F238E27FC236}">
                <a16:creationId xmlns:a16="http://schemas.microsoft.com/office/drawing/2014/main" id="{379A1228-6B32-4081-8DE0-8696C911F21F}"/>
              </a:ext>
            </a:extLst>
          </p:cNvPr>
          <p:cNvSpPr/>
          <p:nvPr/>
        </p:nvSpPr>
        <p:spPr bwMode="auto">
          <a:xfrm>
            <a:off x="4427984" y="4221088"/>
            <a:ext cx="360040" cy="144016"/>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CR" sz="2400" b="0" i="0" u="none" strike="noStrike" cap="none" normalizeH="0" baseline="30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6504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DEBB-078A-4D6B-A4E6-CEB3C39F28A8}"/>
              </a:ext>
            </a:extLst>
          </p:cNvPr>
          <p:cNvSpPr>
            <a:spLocks noGrp="1"/>
          </p:cNvSpPr>
          <p:nvPr>
            <p:ph type="title"/>
          </p:nvPr>
        </p:nvSpPr>
        <p:spPr/>
        <p:txBody>
          <a:bodyPr/>
          <a:lstStyle/>
          <a:p>
            <a:r>
              <a:rPr lang="es-CR" altLang="es-CR" dirty="0"/>
              <a:t>Grafos Dirigidos (cont.)</a:t>
            </a:r>
            <a:endParaRPr lang="es-CR" dirty="0"/>
          </a:p>
        </p:txBody>
      </p:sp>
      <p:sp>
        <p:nvSpPr>
          <p:cNvPr id="3" name="Content Placeholder 2">
            <a:extLst>
              <a:ext uri="{FF2B5EF4-FFF2-40B4-BE49-F238E27FC236}">
                <a16:creationId xmlns:a16="http://schemas.microsoft.com/office/drawing/2014/main" id="{E798D7F3-C0F4-43AE-8E7C-4F7F23D1B324}"/>
              </a:ext>
            </a:extLst>
          </p:cNvPr>
          <p:cNvSpPr>
            <a:spLocks noGrp="1"/>
          </p:cNvSpPr>
          <p:nvPr>
            <p:ph idx="1"/>
          </p:nvPr>
        </p:nvSpPr>
        <p:spPr>
          <a:xfrm>
            <a:off x="838200" y="2057400"/>
            <a:ext cx="8305800" cy="4114800"/>
          </a:xfrm>
        </p:spPr>
        <p:txBody>
          <a:bodyPr/>
          <a:lstStyle/>
          <a:p>
            <a:r>
              <a:rPr lang="es-CR" dirty="0"/>
              <a:t>Un </a:t>
            </a:r>
            <a:r>
              <a:rPr lang="es-CR" dirty="0" err="1"/>
              <a:t>pseudografo</a:t>
            </a:r>
            <a:r>
              <a:rPr lang="es-CR" dirty="0"/>
              <a:t>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está compuesto por un conjunto no vacío de vértices </a:t>
            </a:r>
            <a:r>
              <a:rPr lang="es-ES" altLang="es-CR" i="1" dirty="0">
                <a:cs typeface="Times New Roman" panose="02020603050405020304" pitchFamily="18" charset="0"/>
              </a:rPr>
              <a:t>V</a:t>
            </a:r>
            <a:r>
              <a:rPr lang="es-ES" altLang="es-CR" dirty="0">
                <a:cs typeface="Times New Roman" panose="02020603050405020304" pitchFamily="18" charset="0"/>
              </a:rPr>
              <a:t> y un conjunto de arcos </a:t>
            </a:r>
            <a:r>
              <a:rPr lang="es-ES" altLang="es-CR" i="1" dirty="0">
                <a:cs typeface="Times New Roman" panose="02020603050405020304" pitchFamily="18" charset="0"/>
              </a:rPr>
              <a:t>E</a:t>
            </a:r>
            <a:r>
              <a:rPr lang="es-ES" altLang="es-CR" dirty="0">
                <a:cs typeface="Times New Roman" panose="02020603050405020304" pitchFamily="18" charset="0"/>
              </a:rPr>
              <a:t> en el que se permite que haya arcos múltiples (arcos paralelos) y lazos (arcos cíclicos).</a:t>
            </a:r>
          </a:p>
          <a:p>
            <a:pPr lvl="1"/>
            <a:r>
              <a:rPr lang="es-ES" i="1" dirty="0">
                <a:cs typeface="Times New Roman" panose="02020603050405020304" pitchFamily="18" charset="0"/>
              </a:rPr>
              <a:t>V</a:t>
            </a:r>
            <a:r>
              <a:rPr lang="es-ES" dirty="0">
                <a:cs typeface="Times New Roman" panose="02020603050405020304" pitchFamily="18" charset="0"/>
              </a:rPr>
              <a:t> = {1,2,3,4}</a:t>
            </a:r>
          </a:p>
          <a:p>
            <a:pPr lvl="1"/>
            <a:r>
              <a:rPr lang="es-CR" i="1" dirty="0"/>
              <a:t>E</a:t>
            </a:r>
            <a:r>
              <a:rPr lang="es-CR" dirty="0"/>
              <a:t> = {(1,2),(1,2),(1,3),(2,4),(3,2),(3,3),(4,3)}</a:t>
            </a:r>
          </a:p>
        </p:txBody>
      </p:sp>
      <p:sp>
        <p:nvSpPr>
          <p:cNvPr id="4" name="Slide Number Placeholder 3">
            <a:extLst>
              <a:ext uri="{FF2B5EF4-FFF2-40B4-BE49-F238E27FC236}">
                <a16:creationId xmlns:a16="http://schemas.microsoft.com/office/drawing/2014/main" id="{4CB06AFA-D8FA-423F-9F54-797DF0D5E685}"/>
              </a:ext>
            </a:extLst>
          </p:cNvPr>
          <p:cNvSpPr>
            <a:spLocks noGrp="1"/>
          </p:cNvSpPr>
          <p:nvPr>
            <p:ph type="sldNum" sz="quarter" idx="10"/>
          </p:nvPr>
        </p:nvSpPr>
        <p:spPr/>
        <p:txBody>
          <a:bodyPr/>
          <a:lstStyle/>
          <a:p>
            <a:pPr>
              <a:defRPr/>
            </a:pPr>
            <a:fld id="{366B73C9-ECB3-4789-B1A3-0F14CF7B4A85}" type="slidenum">
              <a:rPr lang="es-ES" altLang="es-CR" smtClean="0"/>
              <a:pPr>
                <a:defRPr/>
              </a:pPr>
              <a:t>16</a:t>
            </a:fld>
            <a:endParaRPr lang="es-ES" altLang="es-CR"/>
          </a:p>
        </p:txBody>
      </p:sp>
      <p:pic>
        <p:nvPicPr>
          <p:cNvPr id="5" name="Picture 4">
            <a:extLst>
              <a:ext uri="{FF2B5EF4-FFF2-40B4-BE49-F238E27FC236}">
                <a16:creationId xmlns:a16="http://schemas.microsoft.com/office/drawing/2014/main" id="{02BBFC7F-F111-44C1-B0D1-803BD20A5F03}"/>
              </a:ext>
            </a:extLst>
          </p:cNvPr>
          <p:cNvPicPr>
            <a:picLocks noChangeAspect="1"/>
          </p:cNvPicPr>
          <p:nvPr/>
        </p:nvPicPr>
        <p:blipFill>
          <a:blip r:embed="rId2"/>
          <a:stretch>
            <a:fillRect/>
          </a:stretch>
        </p:blipFill>
        <p:spPr>
          <a:xfrm>
            <a:off x="3619236" y="4509120"/>
            <a:ext cx="1905527" cy="2035027"/>
          </a:xfrm>
          <a:prstGeom prst="rect">
            <a:avLst/>
          </a:prstGeom>
        </p:spPr>
      </p:pic>
    </p:spTree>
    <p:extLst>
      <p:ext uri="{BB962C8B-B14F-4D97-AF65-F5344CB8AC3E}">
        <p14:creationId xmlns:p14="http://schemas.microsoft.com/office/powerpoint/2010/main" val="2989034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Título">
            <a:extLst>
              <a:ext uri="{FF2B5EF4-FFF2-40B4-BE49-F238E27FC236}">
                <a16:creationId xmlns:a16="http://schemas.microsoft.com/office/drawing/2014/main" id="{53D73F16-8E2E-434F-8468-C77F12CEC7D7}"/>
              </a:ext>
            </a:extLst>
          </p:cNvPr>
          <p:cNvSpPr>
            <a:spLocks noGrp="1"/>
          </p:cNvSpPr>
          <p:nvPr>
            <p:ph type="title"/>
          </p:nvPr>
        </p:nvSpPr>
        <p:spPr/>
        <p:txBody>
          <a:bodyPr/>
          <a:lstStyle/>
          <a:p>
            <a:r>
              <a:rPr lang="es-ES" altLang="es-CR" dirty="0"/>
              <a:t>Algoritmos de Grafos No Dirigidos – </a:t>
            </a:r>
            <a:br>
              <a:rPr lang="es-ES" altLang="es-CR" dirty="0"/>
            </a:br>
            <a:r>
              <a:rPr lang="es-ES" altLang="es-CR" dirty="0"/>
              <a:t>Árboles Abarcadores de Costo Mínimo</a:t>
            </a:r>
          </a:p>
        </p:txBody>
      </p:sp>
      <p:sp>
        <p:nvSpPr>
          <p:cNvPr id="208899" name="2 Marcador de contenido">
            <a:extLst>
              <a:ext uri="{FF2B5EF4-FFF2-40B4-BE49-F238E27FC236}">
                <a16:creationId xmlns:a16="http://schemas.microsoft.com/office/drawing/2014/main" id="{AC8BA854-777A-436D-A6A9-A569A81F3EF5}"/>
              </a:ext>
            </a:extLst>
          </p:cNvPr>
          <p:cNvSpPr>
            <a:spLocks noGrp="1"/>
          </p:cNvSpPr>
          <p:nvPr>
            <p:ph idx="1"/>
          </p:nvPr>
        </p:nvSpPr>
        <p:spPr>
          <a:xfrm>
            <a:off x="838200" y="2057400"/>
            <a:ext cx="8305800" cy="4395936"/>
          </a:xfrm>
        </p:spPr>
        <p:txBody>
          <a:bodyPr/>
          <a:lstStyle/>
          <a:p>
            <a:pPr algn="just"/>
            <a:r>
              <a:rPr lang="es-ES_tradnl" altLang="es-CR" dirty="0"/>
              <a:t>Sea </a:t>
            </a:r>
            <a:r>
              <a:rPr lang="es-ES_tradnl" altLang="es-CR" i="1" dirty="0"/>
              <a:t>G</a:t>
            </a:r>
            <a:r>
              <a:rPr lang="es-ES_tradnl" altLang="es-CR" dirty="0"/>
              <a:t> = (</a:t>
            </a:r>
            <a:r>
              <a:rPr lang="es-ES_tradnl" altLang="es-CR" i="1" dirty="0"/>
              <a:t>V</a:t>
            </a:r>
            <a:r>
              <a:rPr lang="es-ES_tradnl" altLang="es-CR" dirty="0"/>
              <a:t>,</a:t>
            </a:r>
            <a:r>
              <a:rPr lang="es-ES_tradnl" altLang="es-CR" i="1" dirty="0"/>
              <a:t>E</a:t>
            </a:r>
            <a:r>
              <a:rPr lang="es-ES_tradnl" altLang="es-CR" dirty="0"/>
              <a:t>) un grafo conexo en donde cada arista (</a:t>
            </a:r>
            <a:r>
              <a:rPr lang="es-ES_tradnl" altLang="es-CR" i="1" dirty="0" err="1"/>
              <a:t>u</a:t>
            </a:r>
            <a:r>
              <a:rPr lang="es-ES_tradnl" altLang="es-CR" dirty="0" err="1"/>
              <a:t>,</a:t>
            </a:r>
            <a:r>
              <a:rPr lang="es-ES_tradnl" altLang="es-CR" i="1" dirty="0" err="1"/>
              <a:t>v</a:t>
            </a:r>
            <a:r>
              <a:rPr lang="es-ES_tradnl" altLang="es-CR" dirty="0"/>
              <a:t>) de </a:t>
            </a:r>
            <a:r>
              <a:rPr lang="es-ES_tradnl" altLang="es-CR" i="1" dirty="0"/>
              <a:t>E</a:t>
            </a:r>
            <a:r>
              <a:rPr lang="es-ES_tradnl" altLang="es-CR" dirty="0"/>
              <a:t> tiene un costo asociado </a:t>
            </a:r>
            <a:r>
              <a:rPr lang="es-ES_tradnl" altLang="es-CR" i="1" dirty="0"/>
              <a:t>c</a:t>
            </a:r>
            <a:r>
              <a:rPr lang="es-ES_tradnl" altLang="es-CR" dirty="0"/>
              <a:t>(</a:t>
            </a:r>
            <a:r>
              <a:rPr lang="es-ES_tradnl" altLang="es-CR" i="1" dirty="0" err="1"/>
              <a:t>u</a:t>
            </a:r>
            <a:r>
              <a:rPr lang="es-ES_tradnl" altLang="es-CR" dirty="0" err="1"/>
              <a:t>,</a:t>
            </a:r>
            <a:r>
              <a:rPr lang="es-ES_tradnl" altLang="es-CR" i="1" dirty="0" err="1"/>
              <a:t>v</a:t>
            </a:r>
            <a:r>
              <a:rPr lang="es-ES_tradnl" altLang="es-CR" dirty="0"/>
              <a:t>). </a:t>
            </a:r>
          </a:p>
          <a:p>
            <a:pPr algn="just"/>
            <a:r>
              <a:rPr lang="es-ES_tradnl" altLang="es-CR" dirty="0"/>
              <a:t>Un </a:t>
            </a:r>
            <a:r>
              <a:rPr lang="es-ES_tradnl" altLang="es-CR" b="1" dirty="0"/>
              <a:t>árbol abarcador o generador </a:t>
            </a:r>
            <a:r>
              <a:rPr lang="es-ES_tradnl" altLang="es-CR" dirty="0"/>
              <a:t>de un grafo conexo </a:t>
            </a:r>
            <a:r>
              <a:rPr lang="es-ES_tradnl" altLang="es-CR" i="1" dirty="0"/>
              <a:t>G</a:t>
            </a:r>
            <a:r>
              <a:rPr lang="es-ES_tradnl" altLang="es-CR" dirty="0"/>
              <a:t> es un árbol libre que contiene todos los vértices de </a:t>
            </a:r>
            <a:r>
              <a:rPr lang="es-ES_tradnl" altLang="es-CR" i="1" dirty="0"/>
              <a:t>G</a:t>
            </a:r>
            <a:r>
              <a:rPr lang="es-ES_tradnl" altLang="es-CR" dirty="0"/>
              <a:t> y es </a:t>
            </a:r>
            <a:r>
              <a:rPr lang="es-ES_tradnl" altLang="es-CR" dirty="0" err="1"/>
              <a:t>subgrafo</a:t>
            </a:r>
            <a:r>
              <a:rPr lang="es-ES_tradnl" altLang="es-CR" dirty="0"/>
              <a:t> de </a:t>
            </a:r>
            <a:r>
              <a:rPr lang="es-ES_tradnl" altLang="es-CR" i="1" dirty="0"/>
              <a:t>G</a:t>
            </a:r>
            <a:r>
              <a:rPr lang="es-ES_tradnl" altLang="es-CR" dirty="0"/>
              <a:t>, su peso es la suma de los costos de las aristas del árbol.</a:t>
            </a:r>
          </a:p>
          <a:p>
            <a:pPr algn="just"/>
            <a:r>
              <a:rPr lang="es-CR" altLang="es-CR" dirty="0"/>
              <a:t>Un </a:t>
            </a:r>
            <a:r>
              <a:rPr lang="es-CR" altLang="es-CR" b="1" dirty="0"/>
              <a:t>árbol abarcador de costo mínimo </a:t>
            </a:r>
            <a:r>
              <a:rPr lang="es-CR" altLang="es-CR" dirty="0"/>
              <a:t>o</a:t>
            </a:r>
            <a:r>
              <a:rPr lang="es-CR" altLang="es-CR" b="1" dirty="0"/>
              <a:t> generador mínimo</a:t>
            </a:r>
            <a:r>
              <a:rPr lang="es-CR" altLang="es-CR" dirty="0"/>
              <a:t> de un grafo conexo ponderado es un </a:t>
            </a:r>
            <a:r>
              <a:rPr lang="es-ES_tradnl" altLang="es-CR" dirty="0"/>
              <a:t>árbol abarcador o generador </a:t>
            </a:r>
            <a:r>
              <a:rPr lang="es-CR" altLang="es-CR" dirty="0"/>
              <a:t>tal que la suma de los pesos de sus aristas es la más pequeña posible.</a:t>
            </a:r>
            <a:endParaRPr lang="es-ES_tradnl" altLang="es-CR" dirty="0"/>
          </a:p>
        </p:txBody>
      </p:sp>
      <p:sp>
        <p:nvSpPr>
          <p:cNvPr id="208900" name="3 Marcador de número de diapositiva">
            <a:extLst>
              <a:ext uri="{FF2B5EF4-FFF2-40B4-BE49-F238E27FC236}">
                <a16:creationId xmlns:a16="http://schemas.microsoft.com/office/drawing/2014/main" id="{82904844-89B2-4663-B992-08B2ABE288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2156883-A8DF-46BE-8175-0255B6CFDD2D}" type="slidenum">
              <a:rPr lang="es-ES" altLang="es-CR" sz="2000" smtClean="0">
                <a:solidFill>
                  <a:schemeClr val="tx2"/>
                </a:solidFill>
              </a:rPr>
              <a:pPr>
                <a:spcBef>
                  <a:spcPct val="0"/>
                </a:spcBef>
                <a:buClrTx/>
                <a:buSzTx/>
                <a:buFontTx/>
                <a:buNone/>
              </a:pPr>
              <a:t>160</a:t>
            </a:fld>
            <a:endParaRPr lang="es-ES" altLang="es-CR" sz="2000">
              <a:solidFill>
                <a:schemeClr val="tx2"/>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Título">
            <a:extLst>
              <a:ext uri="{FF2B5EF4-FFF2-40B4-BE49-F238E27FC236}">
                <a16:creationId xmlns:a16="http://schemas.microsoft.com/office/drawing/2014/main" id="{51D8C41A-911B-4F33-AEE4-8136BE79A4E2}"/>
              </a:ext>
            </a:extLst>
          </p:cNvPr>
          <p:cNvSpPr>
            <a:spLocks noGrp="1"/>
          </p:cNvSpPr>
          <p:nvPr>
            <p:ph type="title"/>
          </p:nvPr>
        </p:nvSpPr>
        <p:spPr/>
        <p:txBody>
          <a:bodyPr/>
          <a:lstStyle/>
          <a:p>
            <a:r>
              <a:rPr lang="es-ES" altLang="es-CR"/>
              <a:t>Algoritmos de Grafos No Dirigidos – </a:t>
            </a:r>
            <a:br>
              <a:rPr lang="es-ES" altLang="es-CR"/>
            </a:br>
            <a:r>
              <a:rPr lang="es-ES" altLang="es-CR"/>
              <a:t>Árboles Abarcadores de Costo Mínimo (cont.)</a:t>
            </a:r>
          </a:p>
        </p:txBody>
      </p:sp>
      <p:sp>
        <p:nvSpPr>
          <p:cNvPr id="210947" name="2 Marcador de contenido">
            <a:extLst>
              <a:ext uri="{FF2B5EF4-FFF2-40B4-BE49-F238E27FC236}">
                <a16:creationId xmlns:a16="http://schemas.microsoft.com/office/drawing/2014/main" id="{628217BD-FD04-4847-BADF-CD49A0A619D2}"/>
              </a:ext>
            </a:extLst>
          </p:cNvPr>
          <p:cNvSpPr>
            <a:spLocks noGrp="1"/>
          </p:cNvSpPr>
          <p:nvPr>
            <p:ph idx="1"/>
          </p:nvPr>
        </p:nvSpPr>
        <p:spPr/>
        <p:txBody>
          <a:bodyPr/>
          <a:lstStyle/>
          <a:p>
            <a:pPr algn="just"/>
            <a:r>
              <a:rPr lang="es-ES_tradnl" altLang="es-CR" sz="2200" dirty="0"/>
              <a:t>Una aplicación típica de los árboles abarcadores de costo mínimo tiene lugar en el diseño de redes de comunicación.</a:t>
            </a:r>
          </a:p>
          <a:p>
            <a:pPr lvl="1" algn="just"/>
            <a:r>
              <a:rPr lang="es-ES_tradnl" altLang="es-CR" sz="2000" dirty="0"/>
              <a:t>Un árbol abarcador de costo mínimo representa una red que comunica todas las ciudades a un costo minimal.</a:t>
            </a:r>
            <a:endParaRPr lang="es-ES" altLang="es-CR" sz="2000" dirty="0"/>
          </a:p>
          <a:p>
            <a:pPr algn="just"/>
            <a:r>
              <a:rPr lang="es-ES_tradnl" altLang="es-CR" sz="2200" dirty="0"/>
              <a:t>Hay diferentes maneras de construir un árbol abarcador de costo mínimo.</a:t>
            </a:r>
          </a:p>
          <a:p>
            <a:pPr algn="just"/>
            <a:r>
              <a:rPr lang="es-ES_tradnl" altLang="es-CR" sz="2200" dirty="0"/>
              <a:t>Muchos métodos utilizan la propiedad </a:t>
            </a:r>
            <a:r>
              <a:rPr lang="es-ES_tradnl" altLang="es-CR" sz="2200" i="1" dirty="0"/>
              <a:t>AAM</a:t>
            </a:r>
            <a:r>
              <a:rPr lang="es-ES_tradnl" altLang="es-CR" sz="2200" dirty="0"/>
              <a:t>.</a:t>
            </a:r>
          </a:p>
          <a:p>
            <a:pPr lvl="1" algn="just"/>
            <a:r>
              <a:rPr lang="es-ES_tradnl" altLang="es-CR" sz="2000" dirty="0"/>
              <a:t>Sea </a:t>
            </a:r>
            <a:r>
              <a:rPr lang="es-ES_tradnl" altLang="es-CR" sz="2000" i="1" dirty="0"/>
              <a:t>G</a:t>
            </a:r>
            <a:r>
              <a:rPr lang="es-ES_tradnl" altLang="es-CR" sz="2000" dirty="0"/>
              <a:t> = (</a:t>
            </a:r>
            <a:r>
              <a:rPr lang="es-ES_tradnl" altLang="es-CR" sz="2000" i="1" dirty="0"/>
              <a:t>V</a:t>
            </a:r>
            <a:r>
              <a:rPr lang="es-ES_tradnl" altLang="es-CR" sz="2000" dirty="0"/>
              <a:t>,</a:t>
            </a:r>
            <a:r>
              <a:rPr lang="es-ES_tradnl" altLang="es-CR" sz="2000" i="1" dirty="0"/>
              <a:t>E</a:t>
            </a:r>
            <a:r>
              <a:rPr lang="es-ES_tradnl" altLang="es-CR" sz="2000" dirty="0"/>
              <a:t>) un grafo conexo con una función de peso definida en las aristas.</a:t>
            </a:r>
          </a:p>
          <a:p>
            <a:pPr lvl="1" algn="just"/>
            <a:r>
              <a:rPr lang="es-ES_tradnl" altLang="es-CR" sz="2000" dirty="0"/>
              <a:t>Sea </a:t>
            </a:r>
            <a:r>
              <a:rPr lang="es-ES_tradnl" altLang="es-CR" sz="2000" i="1" dirty="0"/>
              <a:t>U</a:t>
            </a:r>
            <a:r>
              <a:rPr lang="es-ES_tradnl" altLang="es-CR" sz="2000" dirty="0"/>
              <a:t> algún subconjunto propio del conjunto de vértices </a:t>
            </a:r>
            <a:r>
              <a:rPr lang="es-ES_tradnl" altLang="es-CR" sz="2000" i="1" dirty="0"/>
              <a:t>V</a:t>
            </a:r>
            <a:r>
              <a:rPr lang="es-ES_tradnl" altLang="es-CR" sz="2000" dirty="0"/>
              <a:t>.</a:t>
            </a:r>
          </a:p>
          <a:p>
            <a:pPr lvl="1" algn="just"/>
            <a:r>
              <a:rPr lang="es-ES_tradnl" altLang="es-CR" sz="2000" dirty="0"/>
              <a:t>Si (</a:t>
            </a:r>
            <a:r>
              <a:rPr lang="es-ES_tradnl" altLang="es-CR" sz="2000" i="1" dirty="0" err="1"/>
              <a:t>u</a:t>
            </a:r>
            <a:r>
              <a:rPr lang="es-ES_tradnl" altLang="es-CR" sz="2000" dirty="0" err="1"/>
              <a:t>,</a:t>
            </a:r>
            <a:r>
              <a:rPr lang="es-ES_tradnl" altLang="es-CR" sz="2000" i="1" dirty="0" err="1"/>
              <a:t>v</a:t>
            </a:r>
            <a:r>
              <a:rPr lang="es-ES_tradnl" altLang="es-CR" sz="2000" dirty="0"/>
              <a:t>) es una arista de costo mínimo tal que </a:t>
            </a:r>
            <a:r>
              <a:rPr lang="es-ES_tradnl" altLang="es-CR" sz="2000" i="1" dirty="0"/>
              <a:t>u</a:t>
            </a:r>
            <a:r>
              <a:rPr lang="es-ES_tradnl" altLang="es-CR" sz="2000" dirty="0"/>
              <a:t> </a:t>
            </a:r>
            <a:r>
              <a:rPr lang="es-ES_tradnl" altLang="es-CR" sz="2000" dirty="0">
                <a:sym typeface="Symbol" panose="05050102010706020507" pitchFamily="18" charset="2"/>
              </a:rPr>
              <a:t> </a:t>
            </a:r>
            <a:r>
              <a:rPr lang="es-ES_tradnl" altLang="es-CR" sz="2000" i="1" dirty="0">
                <a:sym typeface="Symbol" panose="05050102010706020507" pitchFamily="18" charset="2"/>
              </a:rPr>
              <a:t>U</a:t>
            </a:r>
            <a:r>
              <a:rPr lang="es-ES_tradnl" altLang="es-CR" sz="2000" dirty="0">
                <a:sym typeface="Symbol" panose="05050102010706020507" pitchFamily="18" charset="2"/>
              </a:rPr>
              <a:t> y </a:t>
            </a:r>
            <a:r>
              <a:rPr lang="es-ES_tradnl" altLang="es-CR" sz="2000" i="1" dirty="0">
                <a:sym typeface="Symbol" panose="05050102010706020507" pitchFamily="18" charset="2"/>
              </a:rPr>
              <a:t>v</a:t>
            </a:r>
            <a:r>
              <a:rPr lang="es-ES_tradnl" altLang="es-CR" sz="2000" dirty="0">
                <a:sym typeface="Symbol" panose="05050102010706020507" pitchFamily="18" charset="2"/>
              </a:rPr>
              <a:t>  </a:t>
            </a:r>
            <a:r>
              <a:rPr lang="es-ES_tradnl" altLang="es-CR" sz="2000" i="1" dirty="0">
                <a:sym typeface="Symbol" panose="05050102010706020507" pitchFamily="18" charset="2"/>
              </a:rPr>
              <a:t>V-U</a:t>
            </a:r>
            <a:r>
              <a:rPr lang="es-ES_tradnl" altLang="es-CR" sz="2000" dirty="0">
                <a:sym typeface="Symbol" panose="05050102010706020507" pitchFamily="18" charset="2"/>
              </a:rPr>
              <a:t>, existe un árbol abarcador de costo mínimo que incluye </a:t>
            </a:r>
            <a:r>
              <a:rPr lang="es-ES_tradnl" altLang="es-CR" sz="2000" dirty="0"/>
              <a:t>(</a:t>
            </a:r>
            <a:r>
              <a:rPr lang="es-ES_tradnl" altLang="es-CR" sz="2000" i="1" dirty="0" err="1"/>
              <a:t>u</a:t>
            </a:r>
            <a:r>
              <a:rPr lang="es-ES_tradnl" altLang="es-CR" sz="2000" dirty="0" err="1"/>
              <a:t>,</a:t>
            </a:r>
            <a:r>
              <a:rPr lang="es-ES_tradnl" altLang="es-CR" sz="2000" i="1" dirty="0" err="1"/>
              <a:t>v</a:t>
            </a:r>
            <a:r>
              <a:rPr lang="es-ES_tradnl" altLang="es-CR" sz="2000" dirty="0"/>
              <a:t>) </a:t>
            </a:r>
            <a:r>
              <a:rPr lang="es-ES_tradnl" altLang="es-CR" sz="2000" dirty="0">
                <a:sym typeface="Symbol" panose="05050102010706020507" pitchFamily="18" charset="2"/>
              </a:rPr>
              <a:t>entre sus aristas.</a:t>
            </a:r>
            <a:endParaRPr lang="es-ES_tradnl" altLang="es-CR" sz="2000" dirty="0"/>
          </a:p>
          <a:p>
            <a:pPr algn="just"/>
            <a:endParaRPr lang="es-ES" altLang="es-CR" sz="2000" dirty="0"/>
          </a:p>
        </p:txBody>
      </p:sp>
      <p:sp>
        <p:nvSpPr>
          <p:cNvPr id="210948" name="3 Marcador de número de diapositiva">
            <a:extLst>
              <a:ext uri="{FF2B5EF4-FFF2-40B4-BE49-F238E27FC236}">
                <a16:creationId xmlns:a16="http://schemas.microsoft.com/office/drawing/2014/main" id="{6A136464-489D-4CB5-9B31-B697A07AF72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821CFD8-F3CA-4D18-832B-FA1933B58A4D}" type="slidenum">
              <a:rPr lang="es-ES" altLang="es-CR" sz="2000" smtClean="0">
                <a:solidFill>
                  <a:schemeClr val="tx2"/>
                </a:solidFill>
              </a:rPr>
              <a:pPr>
                <a:spcBef>
                  <a:spcPct val="0"/>
                </a:spcBef>
                <a:buClrTx/>
                <a:buSzTx/>
                <a:buFontTx/>
                <a:buNone/>
              </a:pPr>
              <a:t>161</a:t>
            </a:fld>
            <a:endParaRPr lang="es-ES" altLang="es-CR" sz="2000">
              <a:solidFill>
                <a:schemeClr val="tx2"/>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DE99965C-45DB-4730-9152-4AC7D5215ABE}"/>
              </a:ext>
            </a:extLst>
          </p:cNvPr>
          <p:cNvSpPr>
            <a:spLocks noGrp="1" noChangeArrowheads="1"/>
          </p:cNvSpPr>
          <p:nvPr>
            <p:ph type="title"/>
          </p:nvPr>
        </p:nvSpPr>
        <p:spPr/>
        <p:txBody>
          <a:bodyPr/>
          <a:lstStyle/>
          <a:p>
            <a:r>
              <a:rPr lang="es-ES" altLang="es-CR"/>
              <a:t>Algoritmos de Grafos No Dirigidos – </a:t>
            </a:r>
            <a:br>
              <a:rPr lang="es-ES" altLang="es-CR"/>
            </a:br>
            <a:r>
              <a:rPr lang="es-ES" altLang="es-CR"/>
              <a:t>Algoritmo de Prim</a:t>
            </a:r>
          </a:p>
        </p:txBody>
      </p:sp>
      <p:sp>
        <p:nvSpPr>
          <p:cNvPr id="212995" name="Rectangle 3">
            <a:extLst>
              <a:ext uri="{FF2B5EF4-FFF2-40B4-BE49-F238E27FC236}">
                <a16:creationId xmlns:a16="http://schemas.microsoft.com/office/drawing/2014/main" id="{71B76126-D878-491D-A4F2-BDF4FC26A50C}"/>
              </a:ext>
            </a:extLst>
          </p:cNvPr>
          <p:cNvSpPr>
            <a:spLocks noGrp="1" noChangeArrowheads="1"/>
          </p:cNvSpPr>
          <p:nvPr>
            <p:ph type="body" idx="1"/>
          </p:nvPr>
        </p:nvSpPr>
        <p:spPr>
          <a:xfrm>
            <a:off x="838200" y="2057400"/>
            <a:ext cx="8305800" cy="4611688"/>
          </a:xfrm>
        </p:spPr>
        <p:txBody>
          <a:bodyPr/>
          <a:lstStyle/>
          <a:p>
            <a:r>
              <a:rPr lang="es-ES" altLang="es-CR"/>
              <a:t>El </a:t>
            </a:r>
            <a:r>
              <a:rPr lang="es-ES" altLang="es-CR" b="1"/>
              <a:t>algoritmo de Prim</a:t>
            </a:r>
            <a:r>
              <a:rPr lang="es-ES" altLang="es-CR"/>
              <a:t> es un algoritmo de la teoría de los grafos para encontrar un árbol abarcador de costo mínimo en un grafo conexo, no dirigido y cuyas aristas están etiquetadas.</a:t>
            </a:r>
          </a:p>
          <a:p>
            <a:r>
              <a:rPr lang="es-ES" altLang="es-CR"/>
              <a:t>En otras palabras, el algoritmo encuentra un subconjunto de aristas que forman un árbol con todos los vértices, donde el peso total de todas las aristas en el árbol es el mínimo posible.</a:t>
            </a:r>
          </a:p>
          <a:p>
            <a:r>
              <a:rPr lang="es-ES" altLang="es-CR"/>
              <a:t>Si el grafo no es conexo, entonces el algoritmo encontrará el árbol abarcador de costo mínimo para uno de los componentes conexos que forman dicho grafo no conexo.</a:t>
            </a:r>
          </a:p>
        </p:txBody>
      </p:sp>
      <p:sp>
        <p:nvSpPr>
          <p:cNvPr id="212996" name="3 Marcador de número de diapositiva">
            <a:extLst>
              <a:ext uri="{FF2B5EF4-FFF2-40B4-BE49-F238E27FC236}">
                <a16:creationId xmlns:a16="http://schemas.microsoft.com/office/drawing/2014/main" id="{95A9987D-0FBA-49B7-AF80-A3E21E69CF5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1ACBA78-1870-44B4-9CF9-286378F7B928}" type="slidenum">
              <a:rPr lang="es-ES" altLang="es-CR" sz="2000" smtClean="0">
                <a:solidFill>
                  <a:schemeClr val="tx2"/>
                </a:solidFill>
              </a:rPr>
              <a:pPr>
                <a:spcBef>
                  <a:spcPct val="0"/>
                </a:spcBef>
                <a:buClrTx/>
                <a:buSzTx/>
                <a:buFontTx/>
                <a:buNone/>
              </a:pPr>
              <a:t>162</a:t>
            </a:fld>
            <a:endParaRPr lang="es-ES" altLang="es-CR" sz="2000">
              <a:solidFill>
                <a:schemeClr val="tx2"/>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0A2E139A-B00E-4C68-AF9B-0E1D8D7501E1}"/>
              </a:ext>
            </a:extLst>
          </p:cNvPr>
          <p:cNvSpPr>
            <a:spLocks noGrp="1" noChangeArrowheads="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15043" name="Rectangle 3">
            <a:extLst>
              <a:ext uri="{FF2B5EF4-FFF2-40B4-BE49-F238E27FC236}">
                <a16:creationId xmlns:a16="http://schemas.microsoft.com/office/drawing/2014/main" id="{DE85ADF0-7732-49CF-9A6C-BC3EB9E7AA4E}"/>
              </a:ext>
            </a:extLst>
          </p:cNvPr>
          <p:cNvSpPr>
            <a:spLocks noGrp="1" noChangeArrowheads="1"/>
          </p:cNvSpPr>
          <p:nvPr>
            <p:ph type="body" idx="1"/>
          </p:nvPr>
        </p:nvSpPr>
        <p:spPr>
          <a:xfrm>
            <a:off x="838200" y="2057400"/>
            <a:ext cx="8305800" cy="4611688"/>
          </a:xfrm>
        </p:spPr>
        <p:txBody>
          <a:bodyPr/>
          <a:lstStyle/>
          <a:p>
            <a:r>
              <a:rPr lang="es-ES" altLang="es-CR"/>
              <a:t>El algoritmo fue diseñado en 1930 por el matemático Vojtech Jarnik y luego de manera independiente por el científico computacional Robert C. Prim en 1957 y redescubierto por Dijkstra en 1959.</a:t>
            </a:r>
          </a:p>
          <a:p>
            <a:r>
              <a:rPr lang="es-ES" altLang="es-CR"/>
              <a:t>Por esta razón, el algoritmo es también conocido como </a:t>
            </a:r>
            <a:r>
              <a:rPr lang="es-ES" altLang="es-CR" b="1"/>
              <a:t>algoritmo DJP </a:t>
            </a:r>
            <a:r>
              <a:rPr lang="es-ES" altLang="es-CR"/>
              <a:t>o </a:t>
            </a:r>
            <a:r>
              <a:rPr lang="es-ES" altLang="es-CR" b="1"/>
              <a:t>algoritmo de Jarnik</a:t>
            </a:r>
            <a:r>
              <a:rPr lang="es-ES" altLang="es-CR"/>
              <a:t>.</a:t>
            </a:r>
          </a:p>
        </p:txBody>
      </p:sp>
      <p:sp>
        <p:nvSpPr>
          <p:cNvPr id="215044" name="3 Marcador de número de diapositiva">
            <a:extLst>
              <a:ext uri="{FF2B5EF4-FFF2-40B4-BE49-F238E27FC236}">
                <a16:creationId xmlns:a16="http://schemas.microsoft.com/office/drawing/2014/main" id="{972AAB9E-FFB0-4868-A908-051CBF41F5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72D0321-6A9E-470A-AD7A-6A0B6FC69C19}" type="slidenum">
              <a:rPr lang="es-ES" altLang="es-CR" sz="2000" smtClean="0">
                <a:solidFill>
                  <a:schemeClr val="tx2"/>
                </a:solidFill>
              </a:rPr>
              <a:pPr>
                <a:spcBef>
                  <a:spcPct val="0"/>
                </a:spcBef>
                <a:buClrTx/>
                <a:buSzTx/>
                <a:buFontTx/>
                <a:buNone/>
              </a:pPr>
              <a:t>163</a:t>
            </a:fld>
            <a:endParaRPr lang="es-ES" altLang="es-CR" sz="2000">
              <a:solidFill>
                <a:schemeClr val="tx2"/>
              </a:solidFil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1 Título">
            <a:extLst>
              <a:ext uri="{FF2B5EF4-FFF2-40B4-BE49-F238E27FC236}">
                <a16:creationId xmlns:a16="http://schemas.microsoft.com/office/drawing/2014/main" id="{1F4487D9-67C0-4CC2-859B-794151AB3937}"/>
              </a:ext>
            </a:extLst>
          </p:cNvPr>
          <p:cNvSpPr>
            <a:spLocks noGrp="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17091" name="2 Marcador de contenido">
            <a:extLst>
              <a:ext uri="{FF2B5EF4-FFF2-40B4-BE49-F238E27FC236}">
                <a16:creationId xmlns:a16="http://schemas.microsoft.com/office/drawing/2014/main" id="{72429549-C88A-4FFE-9AF1-424275EB9003}"/>
              </a:ext>
            </a:extLst>
          </p:cNvPr>
          <p:cNvSpPr>
            <a:spLocks noGrp="1"/>
          </p:cNvSpPr>
          <p:nvPr>
            <p:ph idx="1"/>
          </p:nvPr>
        </p:nvSpPr>
        <p:spPr/>
        <p:txBody>
          <a:bodyPr/>
          <a:lstStyle/>
          <a:p>
            <a:r>
              <a:rPr lang="es-ES_tradnl" altLang="es-CR"/>
              <a:t>El algoritmo comienza cuando se asigna a un conjunto </a:t>
            </a:r>
            <a:r>
              <a:rPr lang="es-ES_tradnl" altLang="es-CR" i="1"/>
              <a:t>U</a:t>
            </a:r>
            <a:r>
              <a:rPr lang="es-ES_tradnl" altLang="es-CR"/>
              <a:t> un valor inicial (un vértice del grafo), en el cual “crece” un árbol abarcador, arista por arista.</a:t>
            </a:r>
          </a:p>
          <a:p>
            <a:r>
              <a:rPr lang="es-ES_tradnl" altLang="es-CR"/>
              <a:t>En cada paso localiza la arista más corta (</a:t>
            </a:r>
            <a:r>
              <a:rPr lang="es-ES_tradnl" altLang="es-CR" i="1"/>
              <a:t>u</a:t>
            </a:r>
            <a:r>
              <a:rPr lang="es-ES_tradnl" altLang="es-CR"/>
              <a:t>,</a:t>
            </a:r>
            <a:r>
              <a:rPr lang="es-ES_tradnl" altLang="es-CR" i="1"/>
              <a:t>v</a:t>
            </a:r>
            <a:r>
              <a:rPr lang="es-ES_tradnl" altLang="es-CR"/>
              <a:t>) que conecta los vértices, y después agrega </a:t>
            </a:r>
            <a:r>
              <a:rPr lang="es-ES_tradnl" altLang="es-CR" i="1"/>
              <a:t>u</a:t>
            </a:r>
            <a:r>
              <a:rPr lang="es-ES_tradnl" altLang="es-CR"/>
              <a:t> en </a:t>
            </a:r>
            <a:r>
              <a:rPr lang="es-ES_tradnl" altLang="es-CR" i="1"/>
              <a:t>U</a:t>
            </a:r>
            <a:r>
              <a:rPr lang="es-ES_tradnl" altLang="es-CR"/>
              <a:t>.</a:t>
            </a:r>
            <a:r>
              <a:rPr lang="es-ES" altLang="es-CR"/>
              <a:t> Este paso se repite hasta que </a:t>
            </a:r>
            <a:r>
              <a:rPr lang="es-ES" altLang="es-CR" i="1"/>
              <a:t>U</a:t>
            </a:r>
            <a:r>
              <a:rPr lang="es-ES" altLang="es-CR"/>
              <a:t> = </a:t>
            </a:r>
            <a:r>
              <a:rPr lang="es-ES" altLang="es-CR" i="1"/>
              <a:t>V</a:t>
            </a:r>
            <a:r>
              <a:rPr lang="es-ES" altLang="es-CR"/>
              <a:t>.</a:t>
            </a:r>
          </a:p>
          <a:p>
            <a:r>
              <a:rPr lang="es-ES_tradnl" altLang="es-CR"/>
              <a:t>Ejemplo en el Web:</a:t>
            </a:r>
          </a:p>
          <a:p>
            <a:pPr lvl="1"/>
            <a:r>
              <a:rPr lang="es-ES_tradnl" altLang="es-CR">
                <a:hlinkClick r:id="rId3"/>
              </a:rPr>
              <a:t>http://www.dma.fi.upm.es/java/matematicadiscreta/Kruskal%5Fprim/applet.htm</a:t>
            </a:r>
            <a:r>
              <a:rPr lang="es-ES_tradnl" altLang="es-CR"/>
              <a:t>.</a:t>
            </a:r>
          </a:p>
          <a:p>
            <a:pPr lvl="1"/>
            <a:r>
              <a:rPr lang="es-ES_tradnl" altLang="es-CR">
                <a:hlinkClick r:id="rId4"/>
              </a:rPr>
              <a:t>http://students.ceid.upatras.gr/~papagel/project/prim.htm</a:t>
            </a:r>
            <a:r>
              <a:rPr lang="es-ES_tradnl" altLang="es-CR"/>
              <a:t>.</a:t>
            </a:r>
          </a:p>
          <a:p>
            <a:pPr>
              <a:buFont typeface="Wingdings" panose="05000000000000000000" pitchFamily="2" charset="2"/>
              <a:buNone/>
            </a:pPr>
            <a:endParaRPr lang="es-ES_tradnl" altLang="es-CR"/>
          </a:p>
        </p:txBody>
      </p:sp>
      <p:sp>
        <p:nvSpPr>
          <p:cNvPr id="217092" name="3 Marcador de número de diapositiva">
            <a:extLst>
              <a:ext uri="{FF2B5EF4-FFF2-40B4-BE49-F238E27FC236}">
                <a16:creationId xmlns:a16="http://schemas.microsoft.com/office/drawing/2014/main" id="{04917EC0-9213-4927-8B97-19DBAB01E2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1D11B40-B9B4-4AED-8B0B-EC8FFE824031}" type="slidenum">
              <a:rPr lang="es-ES" altLang="es-CR" sz="2000" smtClean="0">
                <a:solidFill>
                  <a:schemeClr val="tx2"/>
                </a:solidFill>
              </a:rPr>
              <a:pPr>
                <a:spcBef>
                  <a:spcPct val="0"/>
                </a:spcBef>
                <a:buClrTx/>
                <a:buSzTx/>
                <a:buFontTx/>
                <a:buNone/>
              </a:pPr>
              <a:t>164</a:t>
            </a:fld>
            <a:endParaRPr lang="es-ES" altLang="es-CR" sz="2000">
              <a:solidFill>
                <a:schemeClr val="tx2"/>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1 Título">
            <a:extLst>
              <a:ext uri="{FF2B5EF4-FFF2-40B4-BE49-F238E27FC236}">
                <a16:creationId xmlns:a16="http://schemas.microsoft.com/office/drawing/2014/main" id="{207DF70C-445D-4383-8F0D-7E5852C09536}"/>
              </a:ext>
            </a:extLst>
          </p:cNvPr>
          <p:cNvSpPr>
            <a:spLocks noGrp="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19139" name="2 Marcador de contenido">
            <a:extLst>
              <a:ext uri="{FF2B5EF4-FFF2-40B4-BE49-F238E27FC236}">
                <a16:creationId xmlns:a16="http://schemas.microsoft.com/office/drawing/2014/main" id="{A0EF7AED-3623-4B16-B5C7-3F587486B339}"/>
              </a:ext>
            </a:extLst>
          </p:cNvPr>
          <p:cNvSpPr>
            <a:spLocks noGrp="1"/>
          </p:cNvSpPr>
          <p:nvPr>
            <p:ph idx="1"/>
          </p:nvPr>
        </p:nvSpPr>
        <p:spPr/>
        <p:txBody>
          <a:bodyPr/>
          <a:lstStyle/>
          <a:p>
            <a:r>
              <a:rPr lang="es-ES_tradnl" altLang="es-CR"/>
              <a:t>Ejemplo:</a:t>
            </a:r>
          </a:p>
          <a:p>
            <a:pPr lvl="1"/>
            <a:r>
              <a:rPr lang="es-ES_tradnl" altLang="es-CR"/>
              <a:t>Encontrar el árbol abarcador de costo mínimo del siguiente grafo no dirigido utilizando el algoritmo de Prim.</a:t>
            </a:r>
            <a:endParaRPr lang="es-ES" altLang="es-CR"/>
          </a:p>
        </p:txBody>
      </p:sp>
      <p:sp>
        <p:nvSpPr>
          <p:cNvPr id="219140" name="3 Marcador de número de diapositiva">
            <a:extLst>
              <a:ext uri="{FF2B5EF4-FFF2-40B4-BE49-F238E27FC236}">
                <a16:creationId xmlns:a16="http://schemas.microsoft.com/office/drawing/2014/main" id="{3F2A4E98-BCFE-4610-B951-7B891DE14FB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E60C712-C9C8-45D0-91F2-ABA504A0BB70}" type="slidenum">
              <a:rPr lang="es-ES" altLang="es-CR" sz="2000" smtClean="0">
                <a:solidFill>
                  <a:schemeClr val="tx2"/>
                </a:solidFill>
              </a:rPr>
              <a:pPr>
                <a:spcBef>
                  <a:spcPct val="0"/>
                </a:spcBef>
                <a:buClrTx/>
                <a:buSzTx/>
                <a:buFontTx/>
                <a:buNone/>
              </a:pPr>
              <a:t>165</a:t>
            </a:fld>
            <a:endParaRPr lang="es-ES" altLang="es-CR" sz="2000">
              <a:solidFill>
                <a:schemeClr val="tx2"/>
              </a:solidFill>
            </a:endParaRPr>
          </a:p>
        </p:txBody>
      </p:sp>
      <p:pic>
        <p:nvPicPr>
          <p:cNvPr id="219141" name="Picture 3">
            <a:extLst>
              <a:ext uri="{FF2B5EF4-FFF2-40B4-BE49-F238E27FC236}">
                <a16:creationId xmlns:a16="http://schemas.microsoft.com/office/drawing/2014/main" id="{2AA01FC3-8E7C-41F7-B018-20E4D118B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388" y="3357563"/>
            <a:ext cx="325755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1 Título">
            <a:extLst>
              <a:ext uri="{FF2B5EF4-FFF2-40B4-BE49-F238E27FC236}">
                <a16:creationId xmlns:a16="http://schemas.microsoft.com/office/drawing/2014/main" id="{3F5313E5-6696-48AF-AE9C-D8144D37A25C}"/>
              </a:ext>
            </a:extLst>
          </p:cNvPr>
          <p:cNvSpPr>
            <a:spLocks noGrp="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21187" name="3 Marcador de número de diapositiva">
            <a:extLst>
              <a:ext uri="{FF2B5EF4-FFF2-40B4-BE49-F238E27FC236}">
                <a16:creationId xmlns:a16="http://schemas.microsoft.com/office/drawing/2014/main" id="{0229E2C1-49D7-4BAD-BC9F-AF2C9470BEB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D9D042F-C6E4-4E50-9976-09BD52B20DA5}" type="slidenum">
              <a:rPr lang="es-ES" altLang="es-CR" sz="2000" smtClean="0">
                <a:solidFill>
                  <a:schemeClr val="tx2"/>
                </a:solidFill>
              </a:rPr>
              <a:pPr>
                <a:spcBef>
                  <a:spcPct val="0"/>
                </a:spcBef>
                <a:buClrTx/>
                <a:buSzTx/>
                <a:buFontTx/>
                <a:buNone/>
              </a:pPr>
              <a:t>166</a:t>
            </a:fld>
            <a:endParaRPr lang="es-ES" altLang="es-CR" sz="2000">
              <a:solidFill>
                <a:schemeClr val="tx2"/>
              </a:solidFill>
            </a:endParaRPr>
          </a:p>
        </p:txBody>
      </p:sp>
      <p:graphicFrame>
        <p:nvGraphicFramePr>
          <p:cNvPr id="221189" name="Object 3">
            <a:extLst>
              <a:ext uri="{FF2B5EF4-FFF2-40B4-BE49-F238E27FC236}">
                <a16:creationId xmlns:a16="http://schemas.microsoft.com/office/drawing/2014/main" id="{EF38F034-0DED-4AB6-85EB-E484326E1AA6}"/>
              </a:ext>
            </a:extLst>
          </p:cNvPr>
          <p:cNvGraphicFramePr>
            <a:graphicFrameLocks noChangeAspect="1"/>
          </p:cNvGraphicFramePr>
          <p:nvPr/>
        </p:nvGraphicFramePr>
        <p:xfrm>
          <a:off x="7143750" y="857250"/>
          <a:ext cx="1895475" cy="2514600"/>
        </p:xfrm>
        <a:graphic>
          <a:graphicData uri="http://schemas.openxmlformats.org/presentationml/2006/ole">
            <mc:AlternateContent xmlns:mc="http://schemas.openxmlformats.org/markup-compatibility/2006">
              <mc:Choice xmlns:v="urn:schemas-microsoft-com:vml" Requires="v">
                <p:oleObj spid="_x0000_s221290" name="Ecuación" r:id="rId4" imgW="1168400" imgH="1549400" progId="Equation.3">
                  <p:embed/>
                </p:oleObj>
              </mc:Choice>
              <mc:Fallback>
                <p:oleObj name="Ecuación" r:id="rId4" imgW="1168400" imgH="1549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857250"/>
                        <a:ext cx="1895475"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6 Tabla">
            <a:extLst>
              <a:ext uri="{FF2B5EF4-FFF2-40B4-BE49-F238E27FC236}">
                <a16:creationId xmlns:a16="http://schemas.microsoft.com/office/drawing/2014/main" id="{44794C3F-52BC-4348-A252-CD47D753CF17}"/>
              </a:ext>
            </a:extLst>
          </p:cNvPr>
          <p:cNvGraphicFramePr>
            <a:graphicFrameLocks noGrp="1"/>
          </p:cNvGraphicFramePr>
          <p:nvPr/>
        </p:nvGraphicFramePr>
        <p:xfrm>
          <a:off x="785813" y="3429000"/>
          <a:ext cx="8215313" cy="2595565"/>
        </p:xfrm>
        <a:graphic>
          <a:graphicData uri="http://schemas.openxmlformats.org/drawingml/2006/table">
            <a:tbl>
              <a:tblPr firstRow="1" bandRow="1">
                <a:tableStyleId>{D27102A9-8310-4765-A935-A1911B00CA55}</a:tableStyleId>
              </a:tblPr>
              <a:tblGrid>
                <a:gridCol w="3143262">
                  <a:extLst>
                    <a:ext uri="{9D8B030D-6E8A-4147-A177-3AD203B41FA5}">
                      <a16:colId xmlns:a16="http://schemas.microsoft.com/office/drawing/2014/main" val="20000"/>
                    </a:ext>
                  </a:extLst>
                </a:gridCol>
                <a:gridCol w="785816">
                  <a:extLst>
                    <a:ext uri="{9D8B030D-6E8A-4147-A177-3AD203B41FA5}">
                      <a16:colId xmlns:a16="http://schemas.microsoft.com/office/drawing/2014/main" val="20001"/>
                    </a:ext>
                  </a:extLst>
                </a:gridCol>
                <a:gridCol w="1428745">
                  <a:extLst>
                    <a:ext uri="{9D8B030D-6E8A-4147-A177-3AD203B41FA5}">
                      <a16:colId xmlns:a16="http://schemas.microsoft.com/office/drawing/2014/main" val="20002"/>
                    </a:ext>
                  </a:extLst>
                </a:gridCol>
                <a:gridCol w="1428745">
                  <a:extLst>
                    <a:ext uri="{9D8B030D-6E8A-4147-A177-3AD203B41FA5}">
                      <a16:colId xmlns:a16="http://schemas.microsoft.com/office/drawing/2014/main" val="20003"/>
                    </a:ext>
                  </a:extLst>
                </a:gridCol>
                <a:gridCol w="1428745">
                  <a:extLst>
                    <a:ext uri="{9D8B030D-6E8A-4147-A177-3AD203B41FA5}">
                      <a16:colId xmlns:a16="http://schemas.microsoft.com/office/drawing/2014/main" val="20004"/>
                    </a:ext>
                  </a:extLst>
                </a:gridCol>
              </a:tblGrid>
              <a:tr h="370795">
                <a:tc>
                  <a:txBody>
                    <a:bodyPr/>
                    <a:lstStyle/>
                    <a:p>
                      <a:pPr algn="ctr"/>
                      <a:r>
                        <a:rPr lang="es-ES_tradnl" sz="1800" i="1" dirty="0"/>
                        <a:t>T</a:t>
                      </a:r>
                      <a:endParaRPr lang="es-ES" sz="1800" i="1" dirty="0"/>
                    </a:p>
                  </a:txBody>
                  <a:tcPr marT="45714" marB="45714" anchor="ctr"/>
                </a:tc>
                <a:tc>
                  <a:txBody>
                    <a:bodyPr/>
                    <a:lstStyle/>
                    <a:p>
                      <a:pPr algn="ctr"/>
                      <a:r>
                        <a:rPr lang="es-ES_tradnl" sz="1800" i="1" dirty="0"/>
                        <a:t>v</a:t>
                      </a:r>
                      <a:endParaRPr lang="es-ES" sz="1800" i="1" dirty="0"/>
                    </a:p>
                  </a:txBody>
                  <a:tcPr marT="45714" marB="45714" anchor="ctr"/>
                </a:tc>
                <a:tc>
                  <a:txBody>
                    <a:bodyPr/>
                    <a:lstStyle/>
                    <a:p>
                      <a:pPr algn="ctr"/>
                      <a:r>
                        <a:rPr lang="es-ES_tradnl" sz="1800" i="1" dirty="0"/>
                        <a:t>V</a:t>
                      </a:r>
                      <a:endParaRPr lang="es-ES" sz="1800" i="1" dirty="0"/>
                    </a:p>
                  </a:txBody>
                  <a:tcPr marT="45714" marB="45714" anchor="ctr"/>
                </a:tc>
                <a:tc>
                  <a:txBody>
                    <a:bodyPr/>
                    <a:lstStyle/>
                    <a:p>
                      <a:pPr algn="ctr"/>
                      <a:r>
                        <a:rPr lang="es-ES_tradnl" sz="1800" i="1" dirty="0"/>
                        <a:t>U</a:t>
                      </a:r>
                      <a:endParaRPr lang="es-ES" sz="1800" i="1" dirty="0"/>
                    </a:p>
                  </a:txBody>
                  <a:tcPr marT="45714" marB="45714" anchor="ctr"/>
                </a:tc>
                <a:tc>
                  <a:txBody>
                    <a:bodyPr/>
                    <a:lstStyle/>
                    <a:p>
                      <a:pPr algn="ctr"/>
                      <a:r>
                        <a:rPr lang="es-ES_tradnl" sz="1800" i="1" dirty="0"/>
                        <a:t>V-U</a:t>
                      </a:r>
                      <a:endParaRPr lang="es-ES" sz="1800" i="1" dirty="0"/>
                    </a:p>
                  </a:txBody>
                  <a:tcPr marT="45714" marB="45714" anchor="ctr"/>
                </a:tc>
                <a:extLst>
                  <a:ext uri="{0D108BD9-81ED-4DB2-BD59-A6C34878D82A}">
                    <a16:rowId xmlns:a16="http://schemas.microsoft.com/office/drawing/2014/main" val="10000"/>
                  </a:ext>
                </a:extLst>
              </a:tr>
              <a:tr h="370795">
                <a:tc>
                  <a:txBody>
                    <a:bodyPr/>
                    <a:lstStyle/>
                    <a:p>
                      <a:pPr algn="ctr"/>
                      <a:r>
                        <a:rPr lang="es-ES" sz="1800" i="0" dirty="0">
                          <a:sym typeface="Symbol"/>
                        </a:rPr>
                        <a:t></a:t>
                      </a:r>
                      <a:endParaRPr lang="es-ES" sz="1800" i="0" dirty="0"/>
                    </a:p>
                  </a:txBody>
                  <a:tcPr marT="45714" marB="45714" anchor="ctr"/>
                </a:tc>
                <a:tc>
                  <a:txBody>
                    <a:bodyPr/>
                    <a:lstStyle/>
                    <a:p>
                      <a:pPr algn="ctr"/>
                      <a:r>
                        <a:rPr lang="es-ES_tradnl" sz="1800" i="0" dirty="0"/>
                        <a:t>---</a:t>
                      </a:r>
                      <a:endParaRPr lang="es-ES" sz="1800" i="0" dirty="0"/>
                    </a:p>
                  </a:txBody>
                  <a:tcPr marT="45714" marB="45714" anchor="ctr"/>
                </a:tc>
                <a:tc>
                  <a:txBody>
                    <a:bodyPr/>
                    <a:lstStyle/>
                    <a:p>
                      <a:pPr algn="ctr"/>
                      <a:r>
                        <a:rPr lang="es-ES_tradnl" sz="1800" i="0" dirty="0"/>
                        <a:t>{1,2,3,4,5,6}</a:t>
                      </a:r>
                      <a:endParaRPr lang="es-ES" sz="1800" i="0" dirty="0"/>
                    </a:p>
                  </a:txBody>
                  <a:tcPr marT="45714" marB="45714" anchor="ctr"/>
                </a:tc>
                <a:tc>
                  <a:txBody>
                    <a:bodyPr/>
                    <a:lstStyle/>
                    <a:p>
                      <a:pPr algn="ctr"/>
                      <a:r>
                        <a:rPr lang="es-ES_tradnl" sz="1800" i="0" dirty="0"/>
                        <a:t>{1}</a:t>
                      </a:r>
                      <a:endParaRPr lang="es-ES" sz="1800" i="0" dirty="0"/>
                    </a:p>
                  </a:txBody>
                  <a:tcPr marT="45714" marB="45714" anchor="ctr"/>
                </a:tc>
                <a:tc>
                  <a:txBody>
                    <a:bodyPr/>
                    <a:lstStyle/>
                    <a:p>
                      <a:pPr algn="ctr"/>
                      <a:r>
                        <a:rPr lang="es-ES_tradnl" sz="1800" i="0" dirty="0"/>
                        <a:t>{2,3,4,5,6}</a:t>
                      </a:r>
                      <a:endParaRPr lang="es-ES" sz="1800" i="0" dirty="0"/>
                    </a:p>
                  </a:txBody>
                  <a:tcPr marT="45714" marB="45714" anchor="ctr"/>
                </a:tc>
                <a:extLst>
                  <a:ext uri="{0D108BD9-81ED-4DB2-BD59-A6C34878D82A}">
                    <a16:rowId xmlns:a16="http://schemas.microsoft.com/office/drawing/2014/main" val="10001"/>
                  </a:ext>
                </a:extLst>
              </a:tr>
              <a:tr h="370795">
                <a:tc>
                  <a:txBody>
                    <a:bodyPr/>
                    <a:lstStyle/>
                    <a:p>
                      <a:pPr algn="ct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2"/>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3"/>
                  </a:ext>
                </a:extLst>
              </a:tr>
              <a:tr h="370795">
                <a:tc>
                  <a:txBody>
                    <a:bodyPr/>
                    <a:lstStyle/>
                    <a:p>
                      <a:pPr algn="ct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4"/>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5"/>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6"/>
                  </a:ext>
                </a:extLst>
              </a:tr>
            </a:tbl>
          </a:graphicData>
        </a:graphic>
      </p:graphicFrame>
      <p:pic>
        <p:nvPicPr>
          <p:cNvPr id="221229" name="Picture 4">
            <a:extLst>
              <a:ext uri="{FF2B5EF4-FFF2-40B4-BE49-F238E27FC236}">
                <a16:creationId xmlns:a16="http://schemas.microsoft.com/office/drawing/2014/main" id="{9AF3F628-CB0A-40AE-AF86-53368D6128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4">
            <a:extLst>
              <a:ext uri="{FF2B5EF4-FFF2-40B4-BE49-F238E27FC236}">
                <a16:creationId xmlns:a16="http://schemas.microsoft.com/office/drawing/2014/main" id="{8B5CF61F-05A1-42A8-9FD8-F8EC5ECF1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5" name="1 Título">
            <a:extLst>
              <a:ext uri="{FF2B5EF4-FFF2-40B4-BE49-F238E27FC236}">
                <a16:creationId xmlns:a16="http://schemas.microsoft.com/office/drawing/2014/main" id="{91FEFA3E-2F62-4083-896D-9CE33C68C19F}"/>
              </a:ext>
            </a:extLst>
          </p:cNvPr>
          <p:cNvSpPr>
            <a:spLocks noGrp="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23236" name="3 Marcador de número de diapositiva">
            <a:extLst>
              <a:ext uri="{FF2B5EF4-FFF2-40B4-BE49-F238E27FC236}">
                <a16:creationId xmlns:a16="http://schemas.microsoft.com/office/drawing/2014/main" id="{62A24D48-E205-41E0-A41C-EB734E5D76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B3ACAFA-88EE-4E46-AC3B-B9DBA226FB84}" type="slidenum">
              <a:rPr lang="es-ES" altLang="es-CR" sz="2000" smtClean="0">
                <a:solidFill>
                  <a:schemeClr val="tx2"/>
                </a:solidFill>
              </a:rPr>
              <a:pPr>
                <a:spcBef>
                  <a:spcPct val="0"/>
                </a:spcBef>
                <a:buClrTx/>
                <a:buSzTx/>
                <a:buFontTx/>
                <a:buNone/>
              </a:pPr>
              <a:t>167</a:t>
            </a:fld>
            <a:endParaRPr lang="es-ES" altLang="es-CR" sz="2000">
              <a:solidFill>
                <a:schemeClr val="tx2"/>
              </a:solidFill>
            </a:endParaRPr>
          </a:p>
        </p:txBody>
      </p:sp>
      <p:graphicFrame>
        <p:nvGraphicFramePr>
          <p:cNvPr id="223238" name="Object 3">
            <a:extLst>
              <a:ext uri="{FF2B5EF4-FFF2-40B4-BE49-F238E27FC236}">
                <a16:creationId xmlns:a16="http://schemas.microsoft.com/office/drawing/2014/main" id="{8BA14416-13E9-43FE-B434-9A1EF7A21778}"/>
              </a:ext>
            </a:extLst>
          </p:cNvPr>
          <p:cNvGraphicFramePr>
            <a:graphicFrameLocks noChangeAspect="1"/>
          </p:cNvGraphicFramePr>
          <p:nvPr/>
        </p:nvGraphicFramePr>
        <p:xfrm>
          <a:off x="7143750" y="857250"/>
          <a:ext cx="1895475" cy="2514600"/>
        </p:xfrm>
        <a:graphic>
          <a:graphicData uri="http://schemas.openxmlformats.org/presentationml/2006/ole">
            <mc:AlternateContent xmlns:mc="http://schemas.openxmlformats.org/markup-compatibility/2006">
              <mc:Choice xmlns:v="urn:schemas-microsoft-com:vml" Requires="v">
                <p:oleObj spid="_x0000_s223341" name="Ecuación" r:id="rId5" imgW="1168400" imgH="1549400" progId="Equation.3">
                  <p:embed/>
                </p:oleObj>
              </mc:Choice>
              <mc:Fallback>
                <p:oleObj name="Ecuación" r:id="rId5" imgW="1168400" imgH="1549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857250"/>
                        <a:ext cx="1895475"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6 Tabla">
            <a:extLst>
              <a:ext uri="{FF2B5EF4-FFF2-40B4-BE49-F238E27FC236}">
                <a16:creationId xmlns:a16="http://schemas.microsoft.com/office/drawing/2014/main" id="{CB9AFE70-D196-414E-82F9-8EA812C83F89}"/>
              </a:ext>
            </a:extLst>
          </p:cNvPr>
          <p:cNvGraphicFramePr>
            <a:graphicFrameLocks noGrp="1"/>
          </p:cNvGraphicFramePr>
          <p:nvPr/>
        </p:nvGraphicFramePr>
        <p:xfrm>
          <a:off x="785813" y="3429000"/>
          <a:ext cx="8215313" cy="2595565"/>
        </p:xfrm>
        <a:graphic>
          <a:graphicData uri="http://schemas.openxmlformats.org/drawingml/2006/table">
            <a:tbl>
              <a:tblPr firstRow="1" bandRow="1">
                <a:tableStyleId>{D27102A9-8310-4765-A935-A1911B00CA55}</a:tableStyleId>
              </a:tblPr>
              <a:tblGrid>
                <a:gridCol w="3143262">
                  <a:extLst>
                    <a:ext uri="{9D8B030D-6E8A-4147-A177-3AD203B41FA5}">
                      <a16:colId xmlns:a16="http://schemas.microsoft.com/office/drawing/2014/main" val="20000"/>
                    </a:ext>
                  </a:extLst>
                </a:gridCol>
                <a:gridCol w="785816">
                  <a:extLst>
                    <a:ext uri="{9D8B030D-6E8A-4147-A177-3AD203B41FA5}">
                      <a16:colId xmlns:a16="http://schemas.microsoft.com/office/drawing/2014/main" val="20001"/>
                    </a:ext>
                  </a:extLst>
                </a:gridCol>
                <a:gridCol w="1428745">
                  <a:extLst>
                    <a:ext uri="{9D8B030D-6E8A-4147-A177-3AD203B41FA5}">
                      <a16:colId xmlns:a16="http://schemas.microsoft.com/office/drawing/2014/main" val="20002"/>
                    </a:ext>
                  </a:extLst>
                </a:gridCol>
                <a:gridCol w="1428745">
                  <a:extLst>
                    <a:ext uri="{9D8B030D-6E8A-4147-A177-3AD203B41FA5}">
                      <a16:colId xmlns:a16="http://schemas.microsoft.com/office/drawing/2014/main" val="20003"/>
                    </a:ext>
                  </a:extLst>
                </a:gridCol>
                <a:gridCol w="1428745">
                  <a:extLst>
                    <a:ext uri="{9D8B030D-6E8A-4147-A177-3AD203B41FA5}">
                      <a16:colId xmlns:a16="http://schemas.microsoft.com/office/drawing/2014/main" val="20004"/>
                    </a:ext>
                  </a:extLst>
                </a:gridCol>
              </a:tblGrid>
              <a:tr h="370795">
                <a:tc>
                  <a:txBody>
                    <a:bodyPr/>
                    <a:lstStyle/>
                    <a:p>
                      <a:pPr algn="ctr"/>
                      <a:r>
                        <a:rPr lang="es-ES_tradnl" sz="1800" i="1" dirty="0"/>
                        <a:t>T</a:t>
                      </a:r>
                      <a:endParaRPr lang="es-ES" sz="1800" i="1" dirty="0"/>
                    </a:p>
                  </a:txBody>
                  <a:tcPr marT="45714" marB="45714" anchor="ctr"/>
                </a:tc>
                <a:tc>
                  <a:txBody>
                    <a:bodyPr/>
                    <a:lstStyle/>
                    <a:p>
                      <a:pPr algn="ctr"/>
                      <a:r>
                        <a:rPr lang="es-ES_tradnl" sz="1800" i="1" dirty="0"/>
                        <a:t>v</a:t>
                      </a:r>
                      <a:endParaRPr lang="es-ES" sz="1800" i="1" dirty="0"/>
                    </a:p>
                  </a:txBody>
                  <a:tcPr marT="45714" marB="45714" anchor="ctr"/>
                </a:tc>
                <a:tc>
                  <a:txBody>
                    <a:bodyPr/>
                    <a:lstStyle/>
                    <a:p>
                      <a:pPr algn="ctr"/>
                      <a:r>
                        <a:rPr lang="es-ES_tradnl" sz="1800" i="1" dirty="0"/>
                        <a:t>V</a:t>
                      </a:r>
                      <a:endParaRPr lang="es-ES" sz="1800" i="1" dirty="0"/>
                    </a:p>
                  </a:txBody>
                  <a:tcPr marT="45714" marB="45714" anchor="ctr"/>
                </a:tc>
                <a:tc>
                  <a:txBody>
                    <a:bodyPr/>
                    <a:lstStyle/>
                    <a:p>
                      <a:pPr algn="ctr"/>
                      <a:r>
                        <a:rPr lang="es-ES_tradnl" sz="1800" i="1" dirty="0"/>
                        <a:t>U</a:t>
                      </a:r>
                      <a:endParaRPr lang="es-ES" sz="1800" i="1" dirty="0"/>
                    </a:p>
                  </a:txBody>
                  <a:tcPr marT="45714" marB="45714" anchor="ctr"/>
                </a:tc>
                <a:tc>
                  <a:txBody>
                    <a:bodyPr/>
                    <a:lstStyle/>
                    <a:p>
                      <a:pPr algn="ctr"/>
                      <a:r>
                        <a:rPr lang="es-ES_tradnl" sz="1800" i="1" dirty="0"/>
                        <a:t>V-U</a:t>
                      </a:r>
                      <a:endParaRPr lang="es-ES" sz="1800" i="1" dirty="0"/>
                    </a:p>
                  </a:txBody>
                  <a:tcPr marT="45714" marB="45714" anchor="ctr"/>
                </a:tc>
                <a:extLst>
                  <a:ext uri="{0D108BD9-81ED-4DB2-BD59-A6C34878D82A}">
                    <a16:rowId xmlns:a16="http://schemas.microsoft.com/office/drawing/2014/main" val="10000"/>
                  </a:ext>
                </a:extLst>
              </a:tr>
              <a:tr h="370795">
                <a:tc>
                  <a:txBody>
                    <a:bodyPr/>
                    <a:lstStyle/>
                    <a:p>
                      <a:pPr algn="ctr"/>
                      <a:r>
                        <a:rPr lang="es-ES" sz="1800" i="0" dirty="0">
                          <a:sym typeface="Symbol"/>
                        </a:rPr>
                        <a:t></a:t>
                      </a:r>
                      <a:endParaRPr lang="es-ES" sz="1800" i="0" dirty="0"/>
                    </a:p>
                  </a:txBody>
                  <a:tcPr marT="45714" marB="45714" anchor="ctr"/>
                </a:tc>
                <a:tc>
                  <a:txBody>
                    <a:bodyPr/>
                    <a:lstStyle/>
                    <a:p>
                      <a:pPr algn="ctr"/>
                      <a:r>
                        <a:rPr lang="es-ES_tradnl" sz="1800" i="0" dirty="0"/>
                        <a:t>---</a:t>
                      </a:r>
                      <a:endParaRPr lang="es-ES" sz="1800" i="0" dirty="0"/>
                    </a:p>
                  </a:txBody>
                  <a:tcPr marT="45714" marB="45714" anchor="ctr"/>
                </a:tc>
                <a:tc>
                  <a:txBody>
                    <a:bodyPr/>
                    <a:lstStyle/>
                    <a:p>
                      <a:pPr algn="ctr"/>
                      <a:r>
                        <a:rPr lang="es-ES_tradnl" sz="1800" i="0" dirty="0"/>
                        <a:t>{1,2,3,4,5,6}</a:t>
                      </a:r>
                      <a:endParaRPr lang="es-ES" sz="1800" i="0" dirty="0"/>
                    </a:p>
                  </a:txBody>
                  <a:tcPr marT="45714" marB="45714" anchor="ctr"/>
                </a:tc>
                <a:tc>
                  <a:txBody>
                    <a:bodyPr/>
                    <a:lstStyle/>
                    <a:p>
                      <a:pPr algn="ctr"/>
                      <a:r>
                        <a:rPr lang="es-ES_tradnl" sz="1800" i="0" dirty="0"/>
                        <a:t>{1}</a:t>
                      </a:r>
                      <a:endParaRPr lang="es-ES" sz="1800" i="0" dirty="0"/>
                    </a:p>
                  </a:txBody>
                  <a:tcPr marT="45714" marB="45714" anchor="ctr"/>
                </a:tc>
                <a:tc>
                  <a:txBody>
                    <a:bodyPr/>
                    <a:lstStyle/>
                    <a:p>
                      <a:pPr algn="ctr"/>
                      <a:r>
                        <a:rPr lang="es-ES_tradnl" sz="1800" i="0" dirty="0"/>
                        <a:t>{2,3,4,5,6}</a:t>
                      </a:r>
                      <a:endParaRPr lang="es-ES" sz="1800" i="0" dirty="0"/>
                    </a:p>
                  </a:txBody>
                  <a:tcPr marT="45714" marB="45714" anchor="ctr"/>
                </a:tc>
                <a:extLst>
                  <a:ext uri="{0D108BD9-81ED-4DB2-BD59-A6C34878D82A}">
                    <a16:rowId xmlns:a16="http://schemas.microsoft.com/office/drawing/2014/main" val="10001"/>
                  </a:ext>
                </a:extLst>
              </a:tr>
              <a:tr h="370795">
                <a:tc>
                  <a:txBody>
                    <a:bodyPr/>
                    <a:lstStyle/>
                    <a:p>
                      <a:pPr algn="ctr"/>
                      <a:r>
                        <a:rPr lang="es-ES_tradnl" sz="1800" i="0" dirty="0"/>
                        <a:t>{(1,3)}</a:t>
                      </a:r>
                      <a:endParaRPr lang="es-ES" sz="1800" i="0" dirty="0"/>
                    </a:p>
                  </a:txBody>
                  <a:tcPr marT="45714" marB="45714" anchor="ctr"/>
                </a:tc>
                <a:tc>
                  <a:txBody>
                    <a:bodyPr/>
                    <a:lstStyle/>
                    <a:p>
                      <a:pPr algn="ctr"/>
                      <a:r>
                        <a:rPr lang="es-ES_tradnl" sz="1800" i="0" dirty="0"/>
                        <a:t>3</a:t>
                      </a: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{1,2,3,4,5,6}</a:t>
                      </a:r>
                      <a:endParaRPr lang="es-ES" sz="1800" i="0" dirty="0"/>
                    </a:p>
                  </a:txBody>
                  <a:tcPr marT="45714" marB="45714" anchor="ctr"/>
                </a:tc>
                <a:tc>
                  <a:txBody>
                    <a:bodyPr/>
                    <a:lstStyle/>
                    <a:p>
                      <a:pPr algn="ctr"/>
                      <a:r>
                        <a:rPr lang="es-ES_tradnl" sz="1800" i="0" dirty="0"/>
                        <a:t>{1,3}</a:t>
                      </a:r>
                      <a:endParaRPr lang="es-ES" sz="1800" i="0" dirty="0"/>
                    </a:p>
                  </a:txBody>
                  <a:tcPr marT="45714" marB="45714" anchor="ctr"/>
                </a:tc>
                <a:tc>
                  <a:txBody>
                    <a:bodyPr/>
                    <a:lstStyle/>
                    <a:p>
                      <a:pPr algn="ctr"/>
                      <a:r>
                        <a:rPr lang="es-ES_tradnl" sz="1800" i="0" dirty="0"/>
                        <a:t>{2,4,5,6}</a:t>
                      </a:r>
                      <a:endParaRPr lang="es-ES" sz="1800" i="0" dirty="0"/>
                    </a:p>
                  </a:txBody>
                  <a:tcPr marT="45714" marB="45714" anchor="ctr"/>
                </a:tc>
                <a:extLst>
                  <a:ext uri="{0D108BD9-81ED-4DB2-BD59-A6C34878D82A}">
                    <a16:rowId xmlns:a16="http://schemas.microsoft.com/office/drawing/2014/main" val="10002"/>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3"/>
                  </a:ext>
                </a:extLst>
              </a:tr>
              <a:tr h="370795">
                <a:tc>
                  <a:txBody>
                    <a:bodyPr/>
                    <a:lstStyle/>
                    <a:p>
                      <a:pPr algn="ct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4"/>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5"/>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6"/>
                  </a:ext>
                </a:extLst>
              </a:tr>
            </a:tbl>
          </a:graphicData>
        </a:graphic>
      </p:graphicFrame>
      <p:sp>
        <p:nvSpPr>
          <p:cNvPr id="8" name="7 Flecha derecha">
            <a:extLst>
              <a:ext uri="{FF2B5EF4-FFF2-40B4-BE49-F238E27FC236}">
                <a16:creationId xmlns:a16="http://schemas.microsoft.com/office/drawing/2014/main" id="{4362BDEF-4130-4F9B-B290-36E326EE19CF}"/>
              </a:ext>
            </a:extLst>
          </p:cNvPr>
          <p:cNvSpPr/>
          <p:nvPr/>
        </p:nvSpPr>
        <p:spPr bwMode="auto">
          <a:xfrm>
            <a:off x="6072188" y="1214438"/>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9" name="8 Elipse">
            <a:extLst>
              <a:ext uri="{FF2B5EF4-FFF2-40B4-BE49-F238E27FC236}">
                <a16:creationId xmlns:a16="http://schemas.microsoft.com/office/drawing/2014/main" id="{0FDFFFE0-3C6C-4FB3-BA15-0AD48CCF25AC}"/>
              </a:ext>
            </a:extLst>
          </p:cNvPr>
          <p:cNvSpPr/>
          <p:nvPr/>
        </p:nvSpPr>
        <p:spPr bwMode="auto">
          <a:xfrm>
            <a:off x="7929563" y="1143000"/>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pic>
        <p:nvPicPr>
          <p:cNvPr id="21555" name="Picture 51">
            <a:extLst>
              <a:ext uri="{FF2B5EF4-FFF2-40B4-BE49-F238E27FC236}">
                <a16:creationId xmlns:a16="http://schemas.microsoft.com/office/drawing/2014/main" id="{381A6841-87BE-4639-87A7-87A7F91370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1 Título">
            <a:extLst>
              <a:ext uri="{FF2B5EF4-FFF2-40B4-BE49-F238E27FC236}">
                <a16:creationId xmlns:a16="http://schemas.microsoft.com/office/drawing/2014/main" id="{64B7F050-CD3B-4C4C-B2F5-2CBBEADF088F}"/>
              </a:ext>
            </a:extLst>
          </p:cNvPr>
          <p:cNvSpPr>
            <a:spLocks noGrp="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25283" name="3 Marcador de número de diapositiva">
            <a:extLst>
              <a:ext uri="{FF2B5EF4-FFF2-40B4-BE49-F238E27FC236}">
                <a16:creationId xmlns:a16="http://schemas.microsoft.com/office/drawing/2014/main" id="{2EB36C24-A96D-4046-A3FF-B1121C32AB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EDF84EF-798F-4FF4-BB2A-B1C0D9C9E5EA}" type="slidenum">
              <a:rPr lang="es-ES" altLang="es-CR" sz="2000" smtClean="0">
                <a:solidFill>
                  <a:schemeClr val="tx2"/>
                </a:solidFill>
              </a:rPr>
              <a:pPr>
                <a:spcBef>
                  <a:spcPct val="0"/>
                </a:spcBef>
                <a:buClrTx/>
                <a:buSzTx/>
                <a:buFontTx/>
                <a:buNone/>
              </a:pPr>
              <a:t>168</a:t>
            </a:fld>
            <a:endParaRPr lang="es-ES" altLang="es-CR" sz="2000">
              <a:solidFill>
                <a:schemeClr val="tx2"/>
              </a:solidFill>
            </a:endParaRPr>
          </a:p>
        </p:txBody>
      </p:sp>
      <p:graphicFrame>
        <p:nvGraphicFramePr>
          <p:cNvPr id="225285" name="Object 3">
            <a:extLst>
              <a:ext uri="{FF2B5EF4-FFF2-40B4-BE49-F238E27FC236}">
                <a16:creationId xmlns:a16="http://schemas.microsoft.com/office/drawing/2014/main" id="{2F984373-D369-4F0D-8E14-0CF66E5F3C1F}"/>
              </a:ext>
            </a:extLst>
          </p:cNvPr>
          <p:cNvGraphicFramePr>
            <a:graphicFrameLocks noChangeAspect="1"/>
          </p:cNvGraphicFramePr>
          <p:nvPr/>
        </p:nvGraphicFramePr>
        <p:xfrm>
          <a:off x="7143750" y="857250"/>
          <a:ext cx="1895475" cy="2514600"/>
        </p:xfrm>
        <a:graphic>
          <a:graphicData uri="http://schemas.openxmlformats.org/presentationml/2006/ole">
            <mc:AlternateContent xmlns:mc="http://schemas.openxmlformats.org/markup-compatibility/2006">
              <mc:Choice xmlns:v="urn:schemas-microsoft-com:vml" Requires="v">
                <p:oleObj spid="_x0000_s225392" name="Ecuación" r:id="rId4" imgW="1168400" imgH="1549400" progId="Equation.3">
                  <p:embed/>
                </p:oleObj>
              </mc:Choice>
              <mc:Fallback>
                <p:oleObj name="Ecuación" r:id="rId4" imgW="1168400" imgH="1549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857250"/>
                        <a:ext cx="1895475"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6 Tabla">
            <a:extLst>
              <a:ext uri="{FF2B5EF4-FFF2-40B4-BE49-F238E27FC236}">
                <a16:creationId xmlns:a16="http://schemas.microsoft.com/office/drawing/2014/main" id="{7F08AFE0-6590-478D-BC77-582FD22D354A}"/>
              </a:ext>
            </a:extLst>
          </p:cNvPr>
          <p:cNvGraphicFramePr>
            <a:graphicFrameLocks noGrp="1"/>
          </p:cNvGraphicFramePr>
          <p:nvPr/>
        </p:nvGraphicFramePr>
        <p:xfrm>
          <a:off x="785813" y="3429000"/>
          <a:ext cx="8215313" cy="2595565"/>
        </p:xfrm>
        <a:graphic>
          <a:graphicData uri="http://schemas.openxmlformats.org/drawingml/2006/table">
            <a:tbl>
              <a:tblPr firstRow="1" bandRow="1">
                <a:tableStyleId>{D27102A9-8310-4765-A935-A1911B00CA55}</a:tableStyleId>
              </a:tblPr>
              <a:tblGrid>
                <a:gridCol w="3143262">
                  <a:extLst>
                    <a:ext uri="{9D8B030D-6E8A-4147-A177-3AD203B41FA5}">
                      <a16:colId xmlns:a16="http://schemas.microsoft.com/office/drawing/2014/main" val="20000"/>
                    </a:ext>
                  </a:extLst>
                </a:gridCol>
                <a:gridCol w="785816">
                  <a:extLst>
                    <a:ext uri="{9D8B030D-6E8A-4147-A177-3AD203B41FA5}">
                      <a16:colId xmlns:a16="http://schemas.microsoft.com/office/drawing/2014/main" val="20001"/>
                    </a:ext>
                  </a:extLst>
                </a:gridCol>
                <a:gridCol w="1428745">
                  <a:extLst>
                    <a:ext uri="{9D8B030D-6E8A-4147-A177-3AD203B41FA5}">
                      <a16:colId xmlns:a16="http://schemas.microsoft.com/office/drawing/2014/main" val="20002"/>
                    </a:ext>
                  </a:extLst>
                </a:gridCol>
                <a:gridCol w="1428745">
                  <a:extLst>
                    <a:ext uri="{9D8B030D-6E8A-4147-A177-3AD203B41FA5}">
                      <a16:colId xmlns:a16="http://schemas.microsoft.com/office/drawing/2014/main" val="20003"/>
                    </a:ext>
                  </a:extLst>
                </a:gridCol>
                <a:gridCol w="1428745">
                  <a:extLst>
                    <a:ext uri="{9D8B030D-6E8A-4147-A177-3AD203B41FA5}">
                      <a16:colId xmlns:a16="http://schemas.microsoft.com/office/drawing/2014/main" val="20004"/>
                    </a:ext>
                  </a:extLst>
                </a:gridCol>
              </a:tblGrid>
              <a:tr h="370795">
                <a:tc>
                  <a:txBody>
                    <a:bodyPr/>
                    <a:lstStyle/>
                    <a:p>
                      <a:pPr algn="ctr"/>
                      <a:r>
                        <a:rPr lang="es-ES_tradnl" sz="1800" i="1" dirty="0"/>
                        <a:t>T</a:t>
                      </a:r>
                      <a:endParaRPr lang="es-ES" sz="1800" i="1" dirty="0"/>
                    </a:p>
                  </a:txBody>
                  <a:tcPr marT="45714" marB="45714" anchor="ctr"/>
                </a:tc>
                <a:tc>
                  <a:txBody>
                    <a:bodyPr/>
                    <a:lstStyle/>
                    <a:p>
                      <a:pPr algn="ctr"/>
                      <a:r>
                        <a:rPr lang="es-ES_tradnl" sz="1800" i="1" dirty="0"/>
                        <a:t>v</a:t>
                      </a:r>
                      <a:endParaRPr lang="es-ES" sz="1800" i="1" dirty="0"/>
                    </a:p>
                  </a:txBody>
                  <a:tcPr marT="45714" marB="45714" anchor="ctr"/>
                </a:tc>
                <a:tc>
                  <a:txBody>
                    <a:bodyPr/>
                    <a:lstStyle/>
                    <a:p>
                      <a:pPr algn="ctr"/>
                      <a:r>
                        <a:rPr lang="es-ES_tradnl" sz="1800" i="1" dirty="0"/>
                        <a:t>V</a:t>
                      </a:r>
                      <a:endParaRPr lang="es-ES" sz="1800" i="1" dirty="0"/>
                    </a:p>
                  </a:txBody>
                  <a:tcPr marT="45714" marB="45714" anchor="ctr"/>
                </a:tc>
                <a:tc>
                  <a:txBody>
                    <a:bodyPr/>
                    <a:lstStyle/>
                    <a:p>
                      <a:pPr algn="ctr"/>
                      <a:r>
                        <a:rPr lang="es-ES_tradnl" sz="1800" i="1" dirty="0"/>
                        <a:t>U</a:t>
                      </a:r>
                      <a:endParaRPr lang="es-ES" sz="1800" i="1" dirty="0"/>
                    </a:p>
                  </a:txBody>
                  <a:tcPr marT="45714" marB="45714" anchor="ctr"/>
                </a:tc>
                <a:tc>
                  <a:txBody>
                    <a:bodyPr/>
                    <a:lstStyle/>
                    <a:p>
                      <a:pPr algn="ctr"/>
                      <a:r>
                        <a:rPr lang="es-ES_tradnl" sz="1800" i="1" dirty="0"/>
                        <a:t>V-U</a:t>
                      </a:r>
                      <a:endParaRPr lang="es-ES" sz="1800" i="1" dirty="0"/>
                    </a:p>
                  </a:txBody>
                  <a:tcPr marT="45714" marB="45714" anchor="ctr"/>
                </a:tc>
                <a:extLst>
                  <a:ext uri="{0D108BD9-81ED-4DB2-BD59-A6C34878D82A}">
                    <a16:rowId xmlns:a16="http://schemas.microsoft.com/office/drawing/2014/main" val="10000"/>
                  </a:ext>
                </a:extLst>
              </a:tr>
              <a:tr h="370795">
                <a:tc>
                  <a:txBody>
                    <a:bodyPr/>
                    <a:lstStyle/>
                    <a:p>
                      <a:pPr algn="ctr"/>
                      <a:r>
                        <a:rPr lang="es-ES" sz="1800" i="0" dirty="0">
                          <a:sym typeface="Symbol"/>
                        </a:rPr>
                        <a:t></a:t>
                      </a:r>
                      <a:endParaRPr lang="es-ES" sz="1800" i="0" dirty="0"/>
                    </a:p>
                  </a:txBody>
                  <a:tcPr marT="45714" marB="45714" anchor="ctr"/>
                </a:tc>
                <a:tc>
                  <a:txBody>
                    <a:bodyPr/>
                    <a:lstStyle/>
                    <a:p>
                      <a:pPr algn="ctr"/>
                      <a:r>
                        <a:rPr lang="es-ES_tradnl" sz="1800" i="0" dirty="0"/>
                        <a:t>---</a:t>
                      </a:r>
                      <a:endParaRPr lang="es-ES" sz="1800" i="0" dirty="0"/>
                    </a:p>
                  </a:txBody>
                  <a:tcPr marT="45714" marB="45714" anchor="ctr"/>
                </a:tc>
                <a:tc>
                  <a:txBody>
                    <a:bodyPr/>
                    <a:lstStyle/>
                    <a:p>
                      <a:pPr algn="ctr"/>
                      <a:r>
                        <a:rPr lang="es-ES_tradnl" sz="1800" i="0" dirty="0"/>
                        <a:t>{1,2,3,4,5,6}</a:t>
                      </a:r>
                      <a:endParaRPr lang="es-ES" sz="1800" i="0" dirty="0"/>
                    </a:p>
                  </a:txBody>
                  <a:tcPr marT="45714" marB="45714" anchor="ctr"/>
                </a:tc>
                <a:tc>
                  <a:txBody>
                    <a:bodyPr/>
                    <a:lstStyle/>
                    <a:p>
                      <a:pPr algn="ctr"/>
                      <a:r>
                        <a:rPr lang="es-ES_tradnl" sz="1800" i="0" dirty="0"/>
                        <a:t>{1}</a:t>
                      </a:r>
                      <a:endParaRPr lang="es-ES" sz="1800" i="0" dirty="0"/>
                    </a:p>
                  </a:txBody>
                  <a:tcPr marT="45714" marB="45714" anchor="ctr"/>
                </a:tc>
                <a:tc>
                  <a:txBody>
                    <a:bodyPr/>
                    <a:lstStyle/>
                    <a:p>
                      <a:pPr algn="ctr"/>
                      <a:r>
                        <a:rPr lang="es-ES_tradnl" sz="1800" i="0" dirty="0"/>
                        <a:t>{2,3,4,5,6}</a:t>
                      </a:r>
                      <a:endParaRPr lang="es-ES" sz="1800" i="0" dirty="0"/>
                    </a:p>
                  </a:txBody>
                  <a:tcPr marT="45714" marB="45714" anchor="ctr"/>
                </a:tc>
                <a:extLst>
                  <a:ext uri="{0D108BD9-81ED-4DB2-BD59-A6C34878D82A}">
                    <a16:rowId xmlns:a16="http://schemas.microsoft.com/office/drawing/2014/main" val="10001"/>
                  </a:ext>
                </a:extLst>
              </a:tr>
              <a:tr h="370795">
                <a:tc>
                  <a:txBody>
                    <a:bodyPr/>
                    <a:lstStyle/>
                    <a:p>
                      <a:pPr algn="ctr"/>
                      <a:r>
                        <a:rPr lang="es-ES_tradnl" sz="1800" i="0" dirty="0"/>
                        <a:t>{(1,3)}</a:t>
                      </a:r>
                      <a:endParaRPr lang="es-ES" sz="1800" i="0" dirty="0"/>
                    </a:p>
                  </a:txBody>
                  <a:tcPr marT="45714" marB="45714" anchor="ctr"/>
                </a:tc>
                <a:tc>
                  <a:txBody>
                    <a:bodyPr/>
                    <a:lstStyle/>
                    <a:p>
                      <a:pPr algn="ctr"/>
                      <a:r>
                        <a:rPr lang="es-ES_tradnl" sz="1800" i="0" dirty="0"/>
                        <a:t>3</a:t>
                      </a: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{1,2,3,4,5,6}</a:t>
                      </a:r>
                      <a:endParaRPr lang="es-ES" sz="1800" i="0" dirty="0"/>
                    </a:p>
                  </a:txBody>
                  <a:tcPr marT="45714" marB="45714" anchor="ctr"/>
                </a:tc>
                <a:tc>
                  <a:txBody>
                    <a:bodyPr/>
                    <a:lstStyle/>
                    <a:p>
                      <a:pPr algn="ctr"/>
                      <a:r>
                        <a:rPr lang="es-ES_tradnl" sz="1800" i="0" dirty="0"/>
                        <a:t>{1,3}</a:t>
                      </a:r>
                      <a:endParaRPr lang="es-ES" sz="1800" i="0" dirty="0"/>
                    </a:p>
                  </a:txBody>
                  <a:tcPr marT="45714" marB="45714" anchor="ctr"/>
                </a:tc>
                <a:tc>
                  <a:txBody>
                    <a:bodyPr/>
                    <a:lstStyle/>
                    <a:p>
                      <a:pPr algn="ctr"/>
                      <a:r>
                        <a:rPr lang="es-ES_tradnl" sz="1800" i="0" dirty="0"/>
                        <a:t>{2,4,5,6}</a:t>
                      </a:r>
                      <a:endParaRPr lang="es-ES" sz="1800" i="0" dirty="0"/>
                    </a:p>
                  </a:txBody>
                  <a:tcPr marT="45714" marB="45714" anchor="ctr"/>
                </a:tc>
                <a:extLst>
                  <a:ext uri="{0D108BD9-81ED-4DB2-BD59-A6C34878D82A}">
                    <a16:rowId xmlns:a16="http://schemas.microsoft.com/office/drawing/2014/main" val="10002"/>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{(1,3),(3,6)}</a:t>
                      </a:r>
                      <a:endParaRPr lang="es-ES" sz="1800" i="0" dirty="0"/>
                    </a:p>
                  </a:txBody>
                  <a:tcPr marT="45714" marB="45714" anchor="ctr"/>
                </a:tc>
                <a:tc>
                  <a:txBody>
                    <a:bodyPr/>
                    <a:lstStyle/>
                    <a:p>
                      <a:pPr algn="ctr"/>
                      <a:r>
                        <a:rPr lang="es-ES_tradnl" sz="1800" i="0" dirty="0"/>
                        <a:t>6</a:t>
                      </a: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{1,2,3,4,5,6}</a:t>
                      </a:r>
                      <a:endParaRPr lang="es-ES" sz="1800" i="0" dirty="0"/>
                    </a:p>
                  </a:txBody>
                  <a:tcPr marT="45714" marB="45714" anchor="ctr"/>
                </a:tc>
                <a:tc>
                  <a:txBody>
                    <a:bodyPr/>
                    <a:lstStyle/>
                    <a:p>
                      <a:pPr algn="ctr"/>
                      <a:r>
                        <a:rPr lang="es-ES_tradnl" sz="1800" i="0" dirty="0"/>
                        <a:t>{1,3,6}</a:t>
                      </a:r>
                      <a:endParaRPr lang="es-ES" sz="1800" i="0" dirty="0"/>
                    </a:p>
                  </a:txBody>
                  <a:tcPr marT="45714" marB="45714" anchor="ctr"/>
                </a:tc>
                <a:tc>
                  <a:txBody>
                    <a:bodyPr/>
                    <a:lstStyle/>
                    <a:p>
                      <a:pPr algn="ctr"/>
                      <a:r>
                        <a:rPr lang="es-ES_tradnl" sz="1800" i="0" dirty="0"/>
                        <a:t>{2,4,5}</a:t>
                      </a:r>
                      <a:endParaRPr lang="es-ES" sz="1800" i="0" dirty="0"/>
                    </a:p>
                  </a:txBody>
                  <a:tcPr marT="45714" marB="45714" anchor="ctr"/>
                </a:tc>
                <a:extLst>
                  <a:ext uri="{0D108BD9-81ED-4DB2-BD59-A6C34878D82A}">
                    <a16:rowId xmlns:a16="http://schemas.microsoft.com/office/drawing/2014/main" val="10003"/>
                  </a:ext>
                </a:extLst>
              </a:tr>
              <a:tr h="370795">
                <a:tc>
                  <a:txBody>
                    <a:bodyPr/>
                    <a:lstStyle/>
                    <a:p>
                      <a:pPr algn="ct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4"/>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5"/>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6"/>
                  </a:ext>
                </a:extLst>
              </a:tr>
            </a:tbl>
          </a:graphicData>
        </a:graphic>
      </p:graphicFrame>
      <p:sp>
        <p:nvSpPr>
          <p:cNvPr id="8" name="7 Flecha derecha">
            <a:extLst>
              <a:ext uri="{FF2B5EF4-FFF2-40B4-BE49-F238E27FC236}">
                <a16:creationId xmlns:a16="http://schemas.microsoft.com/office/drawing/2014/main" id="{40358E00-1A67-4B78-933C-44FFD3355CC4}"/>
              </a:ext>
            </a:extLst>
          </p:cNvPr>
          <p:cNvSpPr/>
          <p:nvPr/>
        </p:nvSpPr>
        <p:spPr bwMode="auto">
          <a:xfrm>
            <a:off x="6072188" y="1214438"/>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9" name="8 Elipse">
            <a:extLst>
              <a:ext uri="{FF2B5EF4-FFF2-40B4-BE49-F238E27FC236}">
                <a16:creationId xmlns:a16="http://schemas.microsoft.com/office/drawing/2014/main" id="{3CD145EA-25D9-4F71-99AE-B62F68C4E050}"/>
              </a:ext>
            </a:extLst>
          </p:cNvPr>
          <p:cNvSpPr/>
          <p:nvPr/>
        </p:nvSpPr>
        <p:spPr bwMode="auto">
          <a:xfrm>
            <a:off x="7929563" y="1143000"/>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0" name="9 Flecha derecha">
            <a:extLst>
              <a:ext uri="{FF2B5EF4-FFF2-40B4-BE49-F238E27FC236}">
                <a16:creationId xmlns:a16="http://schemas.microsoft.com/office/drawing/2014/main" id="{564987DA-A307-4685-BD95-83E584C137C1}"/>
              </a:ext>
            </a:extLst>
          </p:cNvPr>
          <p:cNvSpPr/>
          <p:nvPr/>
        </p:nvSpPr>
        <p:spPr bwMode="auto">
          <a:xfrm>
            <a:off x="6072188" y="1928813"/>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1" name="10 Elipse">
            <a:extLst>
              <a:ext uri="{FF2B5EF4-FFF2-40B4-BE49-F238E27FC236}">
                <a16:creationId xmlns:a16="http://schemas.microsoft.com/office/drawing/2014/main" id="{577C54A8-A061-41B9-BE68-0D293AFD7A34}"/>
              </a:ext>
            </a:extLst>
          </p:cNvPr>
          <p:cNvSpPr/>
          <p:nvPr/>
        </p:nvSpPr>
        <p:spPr bwMode="auto">
          <a:xfrm>
            <a:off x="8715375" y="1857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2" name="11 Señal de prohibido">
            <a:extLst>
              <a:ext uri="{FF2B5EF4-FFF2-40B4-BE49-F238E27FC236}">
                <a16:creationId xmlns:a16="http://schemas.microsoft.com/office/drawing/2014/main" id="{294337BD-500E-41B2-95C5-22C46D8B8AA3}"/>
              </a:ext>
            </a:extLst>
          </p:cNvPr>
          <p:cNvSpPr/>
          <p:nvPr/>
        </p:nvSpPr>
        <p:spPr bwMode="auto">
          <a:xfrm>
            <a:off x="7429500" y="1928813"/>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pic>
        <p:nvPicPr>
          <p:cNvPr id="225330" name="Picture 51">
            <a:extLst>
              <a:ext uri="{FF2B5EF4-FFF2-40B4-BE49-F238E27FC236}">
                <a16:creationId xmlns:a16="http://schemas.microsoft.com/office/drawing/2014/main" id="{84FBDDCE-A2E8-458A-9FC9-245BBDC5DC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2" name="Picture 54">
            <a:extLst>
              <a:ext uri="{FF2B5EF4-FFF2-40B4-BE49-F238E27FC236}">
                <a16:creationId xmlns:a16="http://schemas.microsoft.com/office/drawing/2014/main" id="{B46546DC-82E8-45C6-B03A-DBB33C0BC0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1 Título">
            <a:extLst>
              <a:ext uri="{FF2B5EF4-FFF2-40B4-BE49-F238E27FC236}">
                <a16:creationId xmlns:a16="http://schemas.microsoft.com/office/drawing/2014/main" id="{E6249F66-EF1A-452E-BEE7-B701EBB70113}"/>
              </a:ext>
            </a:extLst>
          </p:cNvPr>
          <p:cNvSpPr>
            <a:spLocks noGrp="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27331" name="3 Marcador de número de diapositiva">
            <a:extLst>
              <a:ext uri="{FF2B5EF4-FFF2-40B4-BE49-F238E27FC236}">
                <a16:creationId xmlns:a16="http://schemas.microsoft.com/office/drawing/2014/main" id="{16FAF453-B269-436C-90FA-59F82AEA0EC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AE9D32C-D7A3-41FB-876F-D745D0935406}" type="slidenum">
              <a:rPr lang="es-ES" altLang="es-CR" sz="2000" smtClean="0">
                <a:solidFill>
                  <a:schemeClr val="tx2"/>
                </a:solidFill>
              </a:rPr>
              <a:pPr>
                <a:spcBef>
                  <a:spcPct val="0"/>
                </a:spcBef>
                <a:buClrTx/>
                <a:buSzTx/>
                <a:buFontTx/>
                <a:buNone/>
              </a:pPr>
              <a:t>169</a:t>
            </a:fld>
            <a:endParaRPr lang="es-ES" altLang="es-CR" sz="2000">
              <a:solidFill>
                <a:schemeClr val="tx2"/>
              </a:solidFill>
            </a:endParaRPr>
          </a:p>
        </p:txBody>
      </p:sp>
      <p:graphicFrame>
        <p:nvGraphicFramePr>
          <p:cNvPr id="227333" name="Object 3">
            <a:extLst>
              <a:ext uri="{FF2B5EF4-FFF2-40B4-BE49-F238E27FC236}">
                <a16:creationId xmlns:a16="http://schemas.microsoft.com/office/drawing/2014/main" id="{01376191-A891-42FB-8EF9-659EDCE37DDC}"/>
              </a:ext>
            </a:extLst>
          </p:cNvPr>
          <p:cNvGraphicFramePr>
            <a:graphicFrameLocks noChangeAspect="1"/>
          </p:cNvGraphicFramePr>
          <p:nvPr/>
        </p:nvGraphicFramePr>
        <p:xfrm>
          <a:off x="7143750" y="857250"/>
          <a:ext cx="1895475" cy="2514600"/>
        </p:xfrm>
        <a:graphic>
          <a:graphicData uri="http://schemas.openxmlformats.org/presentationml/2006/ole">
            <mc:AlternateContent xmlns:mc="http://schemas.openxmlformats.org/markup-compatibility/2006">
              <mc:Choice xmlns:v="urn:schemas-microsoft-com:vml" Requires="v">
                <p:oleObj spid="_x0000_s227443" name="Ecuación" r:id="rId4" imgW="1168400" imgH="1549400" progId="Equation.3">
                  <p:embed/>
                </p:oleObj>
              </mc:Choice>
              <mc:Fallback>
                <p:oleObj name="Ecuación" r:id="rId4" imgW="1168400" imgH="1549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857250"/>
                        <a:ext cx="1895475"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6 Tabla">
            <a:extLst>
              <a:ext uri="{FF2B5EF4-FFF2-40B4-BE49-F238E27FC236}">
                <a16:creationId xmlns:a16="http://schemas.microsoft.com/office/drawing/2014/main" id="{F3E86E08-631E-4D0C-95CE-867A575A51E1}"/>
              </a:ext>
            </a:extLst>
          </p:cNvPr>
          <p:cNvGraphicFramePr>
            <a:graphicFrameLocks noGrp="1"/>
          </p:cNvGraphicFramePr>
          <p:nvPr/>
        </p:nvGraphicFramePr>
        <p:xfrm>
          <a:off x="785813" y="3429000"/>
          <a:ext cx="8215313" cy="2595565"/>
        </p:xfrm>
        <a:graphic>
          <a:graphicData uri="http://schemas.openxmlformats.org/drawingml/2006/table">
            <a:tbl>
              <a:tblPr firstRow="1" bandRow="1">
                <a:tableStyleId>{D27102A9-8310-4765-A935-A1911B00CA55}</a:tableStyleId>
              </a:tblPr>
              <a:tblGrid>
                <a:gridCol w="3143262">
                  <a:extLst>
                    <a:ext uri="{9D8B030D-6E8A-4147-A177-3AD203B41FA5}">
                      <a16:colId xmlns:a16="http://schemas.microsoft.com/office/drawing/2014/main" val="20000"/>
                    </a:ext>
                  </a:extLst>
                </a:gridCol>
                <a:gridCol w="785816">
                  <a:extLst>
                    <a:ext uri="{9D8B030D-6E8A-4147-A177-3AD203B41FA5}">
                      <a16:colId xmlns:a16="http://schemas.microsoft.com/office/drawing/2014/main" val="20001"/>
                    </a:ext>
                  </a:extLst>
                </a:gridCol>
                <a:gridCol w="1428745">
                  <a:extLst>
                    <a:ext uri="{9D8B030D-6E8A-4147-A177-3AD203B41FA5}">
                      <a16:colId xmlns:a16="http://schemas.microsoft.com/office/drawing/2014/main" val="20002"/>
                    </a:ext>
                  </a:extLst>
                </a:gridCol>
                <a:gridCol w="1428745">
                  <a:extLst>
                    <a:ext uri="{9D8B030D-6E8A-4147-A177-3AD203B41FA5}">
                      <a16:colId xmlns:a16="http://schemas.microsoft.com/office/drawing/2014/main" val="20003"/>
                    </a:ext>
                  </a:extLst>
                </a:gridCol>
                <a:gridCol w="1428745">
                  <a:extLst>
                    <a:ext uri="{9D8B030D-6E8A-4147-A177-3AD203B41FA5}">
                      <a16:colId xmlns:a16="http://schemas.microsoft.com/office/drawing/2014/main" val="20004"/>
                    </a:ext>
                  </a:extLst>
                </a:gridCol>
              </a:tblGrid>
              <a:tr h="370795">
                <a:tc>
                  <a:txBody>
                    <a:bodyPr/>
                    <a:lstStyle/>
                    <a:p>
                      <a:pPr algn="ctr"/>
                      <a:r>
                        <a:rPr lang="es-ES_tradnl" sz="1800" i="1" dirty="0"/>
                        <a:t>T</a:t>
                      </a:r>
                      <a:endParaRPr lang="es-ES" sz="1800" i="1" dirty="0"/>
                    </a:p>
                  </a:txBody>
                  <a:tcPr marT="45714" marB="45714" anchor="ctr"/>
                </a:tc>
                <a:tc>
                  <a:txBody>
                    <a:bodyPr/>
                    <a:lstStyle/>
                    <a:p>
                      <a:pPr algn="ctr"/>
                      <a:r>
                        <a:rPr lang="es-ES_tradnl" sz="1800" i="1" dirty="0"/>
                        <a:t>v</a:t>
                      </a:r>
                      <a:endParaRPr lang="es-ES" sz="1800" i="1" dirty="0"/>
                    </a:p>
                  </a:txBody>
                  <a:tcPr marT="45714" marB="45714" anchor="ctr"/>
                </a:tc>
                <a:tc>
                  <a:txBody>
                    <a:bodyPr/>
                    <a:lstStyle/>
                    <a:p>
                      <a:pPr algn="ctr"/>
                      <a:r>
                        <a:rPr lang="es-ES_tradnl" sz="1800" i="1" dirty="0"/>
                        <a:t>V</a:t>
                      </a:r>
                      <a:endParaRPr lang="es-ES" sz="1800" i="1" dirty="0"/>
                    </a:p>
                  </a:txBody>
                  <a:tcPr marT="45714" marB="45714" anchor="ctr"/>
                </a:tc>
                <a:tc>
                  <a:txBody>
                    <a:bodyPr/>
                    <a:lstStyle/>
                    <a:p>
                      <a:pPr algn="ctr"/>
                      <a:r>
                        <a:rPr lang="es-ES_tradnl" sz="1800" i="1" dirty="0"/>
                        <a:t>U</a:t>
                      </a:r>
                      <a:endParaRPr lang="es-ES" sz="1800" i="1" dirty="0"/>
                    </a:p>
                  </a:txBody>
                  <a:tcPr marT="45714" marB="45714" anchor="ctr"/>
                </a:tc>
                <a:tc>
                  <a:txBody>
                    <a:bodyPr/>
                    <a:lstStyle/>
                    <a:p>
                      <a:pPr algn="ctr"/>
                      <a:r>
                        <a:rPr lang="es-ES_tradnl" sz="1800" i="1" dirty="0"/>
                        <a:t>V-U</a:t>
                      </a:r>
                      <a:endParaRPr lang="es-ES" sz="1800" i="1" dirty="0"/>
                    </a:p>
                  </a:txBody>
                  <a:tcPr marT="45714" marB="45714" anchor="ctr"/>
                </a:tc>
                <a:extLst>
                  <a:ext uri="{0D108BD9-81ED-4DB2-BD59-A6C34878D82A}">
                    <a16:rowId xmlns:a16="http://schemas.microsoft.com/office/drawing/2014/main" val="10000"/>
                  </a:ext>
                </a:extLst>
              </a:tr>
              <a:tr h="370795">
                <a:tc>
                  <a:txBody>
                    <a:bodyPr/>
                    <a:lstStyle/>
                    <a:p>
                      <a:pPr algn="ctr"/>
                      <a:r>
                        <a:rPr lang="es-ES" sz="1800" i="0" dirty="0">
                          <a:sym typeface="Symbol"/>
                        </a:rPr>
                        <a:t></a:t>
                      </a:r>
                      <a:endParaRPr lang="es-ES" sz="1800" i="0" dirty="0"/>
                    </a:p>
                  </a:txBody>
                  <a:tcPr marT="45714" marB="45714" anchor="ctr"/>
                </a:tc>
                <a:tc>
                  <a:txBody>
                    <a:bodyPr/>
                    <a:lstStyle/>
                    <a:p>
                      <a:pPr algn="ctr"/>
                      <a:r>
                        <a:rPr lang="es-ES_tradnl" sz="1800" i="0" dirty="0"/>
                        <a:t>---</a:t>
                      </a:r>
                      <a:endParaRPr lang="es-ES" sz="1800" i="0" dirty="0"/>
                    </a:p>
                  </a:txBody>
                  <a:tcPr marT="45714" marB="45714" anchor="ctr"/>
                </a:tc>
                <a:tc>
                  <a:txBody>
                    <a:bodyPr/>
                    <a:lstStyle/>
                    <a:p>
                      <a:pPr algn="ctr"/>
                      <a:r>
                        <a:rPr lang="es-ES_tradnl" sz="1800" i="0" dirty="0"/>
                        <a:t>{1,2,3,4,5,6}</a:t>
                      </a:r>
                      <a:endParaRPr lang="es-ES" sz="1800" i="0" dirty="0"/>
                    </a:p>
                  </a:txBody>
                  <a:tcPr marT="45714" marB="45714" anchor="ctr"/>
                </a:tc>
                <a:tc>
                  <a:txBody>
                    <a:bodyPr/>
                    <a:lstStyle/>
                    <a:p>
                      <a:pPr algn="ctr"/>
                      <a:r>
                        <a:rPr lang="es-ES_tradnl" sz="1800" i="0" dirty="0"/>
                        <a:t>{1}</a:t>
                      </a:r>
                      <a:endParaRPr lang="es-ES" sz="1800" i="0" dirty="0"/>
                    </a:p>
                  </a:txBody>
                  <a:tcPr marT="45714" marB="45714" anchor="ctr"/>
                </a:tc>
                <a:tc>
                  <a:txBody>
                    <a:bodyPr/>
                    <a:lstStyle/>
                    <a:p>
                      <a:pPr algn="ctr"/>
                      <a:r>
                        <a:rPr lang="es-ES_tradnl" sz="1800" i="0" dirty="0"/>
                        <a:t>{2,3,4,5,6}</a:t>
                      </a:r>
                      <a:endParaRPr lang="es-ES" sz="1800" i="0" dirty="0"/>
                    </a:p>
                  </a:txBody>
                  <a:tcPr marT="45714" marB="45714" anchor="ctr"/>
                </a:tc>
                <a:extLst>
                  <a:ext uri="{0D108BD9-81ED-4DB2-BD59-A6C34878D82A}">
                    <a16:rowId xmlns:a16="http://schemas.microsoft.com/office/drawing/2014/main" val="10001"/>
                  </a:ext>
                </a:extLst>
              </a:tr>
              <a:tr h="370795">
                <a:tc>
                  <a:txBody>
                    <a:bodyPr/>
                    <a:lstStyle/>
                    <a:p>
                      <a:pPr algn="ctr"/>
                      <a:r>
                        <a:rPr lang="es-ES_tradnl" sz="1800" i="0" dirty="0"/>
                        <a:t>{(1,3)}</a:t>
                      </a:r>
                      <a:endParaRPr lang="es-ES" sz="1800" i="0" dirty="0"/>
                    </a:p>
                  </a:txBody>
                  <a:tcPr marT="45714" marB="45714" anchor="ctr"/>
                </a:tc>
                <a:tc>
                  <a:txBody>
                    <a:bodyPr/>
                    <a:lstStyle/>
                    <a:p>
                      <a:pPr algn="ctr"/>
                      <a:r>
                        <a:rPr lang="es-ES_tradnl" sz="1800" i="0" dirty="0"/>
                        <a:t>3</a:t>
                      </a: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{1,2,3,4,5,6}</a:t>
                      </a:r>
                      <a:endParaRPr lang="es-ES" sz="1800" i="0" dirty="0"/>
                    </a:p>
                  </a:txBody>
                  <a:tcPr marT="45714" marB="45714" anchor="ctr"/>
                </a:tc>
                <a:tc>
                  <a:txBody>
                    <a:bodyPr/>
                    <a:lstStyle/>
                    <a:p>
                      <a:pPr algn="ctr"/>
                      <a:r>
                        <a:rPr lang="es-ES_tradnl" sz="1800" i="0" dirty="0"/>
                        <a:t>{1,3}</a:t>
                      </a:r>
                      <a:endParaRPr lang="es-ES" sz="1800" i="0" dirty="0"/>
                    </a:p>
                  </a:txBody>
                  <a:tcPr marT="45714" marB="45714" anchor="ctr"/>
                </a:tc>
                <a:tc>
                  <a:txBody>
                    <a:bodyPr/>
                    <a:lstStyle/>
                    <a:p>
                      <a:pPr algn="ctr"/>
                      <a:r>
                        <a:rPr lang="es-ES_tradnl" sz="1800" i="0" dirty="0"/>
                        <a:t>{2,4,5,6}</a:t>
                      </a:r>
                      <a:endParaRPr lang="es-ES" sz="1800" i="0" dirty="0"/>
                    </a:p>
                  </a:txBody>
                  <a:tcPr marT="45714" marB="45714" anchor="ctr"/>
                </a:tc>
                <a:extLst>
                  <a:ext uri="{0D108BD9-81ED-4DB2-BD59-A6C34878D82A}">
                    <a16:rowId xmlns:a16="http://schemas.microsoft.com/office/drawing/2014/main" val="10002"/>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{(1,3),(3,6)}</a:t>
                      </a:r>
                      <a:endParaRPr lang="es-ES" sz="1800" i="0" dirty="0"/>
                    </a:p>
                  </a:txBody>
                  <a:tcPr marT="45714" marB="45714" anchor="ctr"/>
                </a:tc>
                <a:tc>
                  <a:txBody>
                    <a:bodyPr/>
                    <a:lstStyle/>
                    <a:p>
                      <a:pPr algn="ctr"/>
                      <a:r>
                        <a:rPr lang="es-ES_tradnl" sz="1800" i="0" dirty="0"/>
                        <a:t>6</a:t>
                      </a: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{1,2,3,4,5,6}</a:t>
                      </a:r>
                      <a:endParaRPr lang="es-ES" sz="1800" i="0" dirty="0"/>
                    </a:p>
                  </a:txBody>
                  <a:tcPr marT="45714" marB="45714" anchor="ctr"/>
                </a:tc>
                <a:tc>
                  <a:txBody>
                    <a:bodyPr/>
                    <a:lstStyle/>
                    <a:p>
                      <a:pPr algn="ctr"/>
                      <a:r>
                        <a:rPr lang="es-ES_tradnl" sz="1800" i="0" dirty="0"/>
                        <a:t>{1,3,6}</a:t>
                      </a:r>
                      <a:endParaRPr lang="es-ES" sz="1800" i="0" dirty="0"/>
                    </a:p>
                  </a:txBody>
                  <a:tcPr marT="45714" marB="45714" anchor="ctr"/>
                </a:tc>
                <a:tc>
                  <a:txBody>
                    <a:bodyPr/>
                    <a:lstStyle/>
                    <a:p>
                      <a:pPr algn="ctr"/>
                      <a:r>
                        <a:rPr lang="es-ES_tradnl" sz="1800" i="0" dirty="0"/>
                        <a:t>{2,4,5}</a:t>
                      </a:r>
                      <a:endParaRPr lang="es-ES" sz="1800" i="0" dirty="0"/>
                    </a:p>
                  </a:txBody>
                  <a:tcPr marT="45714" marB="45714" anchor="ctr"/>
                </a:tc>
                <a:extLst>
                  <a:ext uri="{0D108BD9-81ED-4DB2-BD59-A6C34878D82A}">
                    <a16:rowId xmlns:a16="http://schemas.microsoft.com/office/drawing/2014/main" val="10003"/>
                  </a:ext>
                </a:extLst>
              </a:tr>
              <a:tr h="370795">
                <a:tc>
                  <a:txBody>
                    <a:bodyPr/>
                    <a:lstStyle/>
                    <a:p>
                      <a:pPr algn="ctr"/>
                      <a:r>
                        <a:rPr lang="es-ES_tradnl" sz="1800" i="0" dirty="0"/>
                        <a:t>{(1,3),(3,6),(6,4)}</a:t>
                      </a:r>
                      <a:endParaRPr lang="es-ES" sz="1800" i="0" dirty="0"/>
                    </a:p>
                  </a:txBody>
                  <a:tcPr marT="45714" marB="45714" anchor="ctr"/>
                </a:tc>
                <a:tc>
                  <a:txBody>
                    <a:bodyPr/>
                    <a:lstStyle/>
                    <a:p>
                      <a:pPr algn="ctr"/>
                      <a:r>
                        <a:rPr lang="es-ES_tradnl" sz="1800" i="0" dirty="0"/>
                        <a:t>4</a:t>
                      </a: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{1,2,3,4,5,6}</a:t>
                      </a:r>
                      <a:endParaRPr lang="es-ES" sz="1800" i="0" dirty="0"/>
                    </a:p>
                  </a:txBody>
                  <a:tcPr marT="45714" marB="45714" anchor="ctr"/>
                </a:tc>
                <a:tc>
                  <a:txBody>
                    <a:bodyPr/>
                    <a:lstStyle/>
                    <a:p>
                      <a:pPr algn="ctr"/>
                      <a:r>
                        <a:rPr lang="es-ES_tradnl" sz="1800" i="0" dirty="0"/>
                        <a:t>{1,3,4,6}</a:t>
                      </a:r>
                      <a:endParaRPr lang="es-ES" sz="1800" i="0" dirty="0"/>
                    </a:p>
                  </a:txBody>
                  <a:tcPr marT="45714" marB="45714" anchor="ctr"/>
                </a:tc>
                <a:tc>
                  <a:txBody>
                    <a:bodyPr/>
                    <a:lstStyle/>
                    <a:p>
                      <a:pPr algn="ctr"/>
                      <a:r>
                        <a:rPr lang="es-ES_tradnl" sz="1800" i="0" dirty="0"/>
                        <a:t>{2,5}</a:t>
                      </a:r>
                      <a:endParaRPr lang="es-ES" sz="1800" i="0" dirty="0"/>
                    </a:p>
                  </a:txBody>
                  <a:tcPr marT="45714" marB="45714" anchor="ctr"/>
                </a:tc>
                <a:extLst>
                  <a:ext uri="{0D108BD9-81ED-4DB2-BD59-A6C34878D82A}">
                    <a16:rowId xmlns:a16="http://schemas.microsoft.com/office/drawing/2014/main" val="10004"/>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5"/>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i="0" dirty="0"/>
                    </a:p>
                  </a:txBody>
                  <a:tcPr marT="45714" marB="45714" anchor="ctr"/>
                </a:tc>
                <a:tc>
                  <a:txBody>
                    <a:bodyPr/>
                    <a:lstStyle/>
                    <a:p>
                      <a:pPr algn="ctr"/>
                      <a:endParaRPr lang="es-ES" sz="1800" i="0" dirty="0"/>
                    </a:p>
                  </a:txBody>
                  <a:tcPr marT="45714" marB="45714" anchor="ctr"/>
                </a:tc>
                <a:tc>
                  <a:txBody>
                    <a:bodyPr/>
                    <a:lstStyle/>
                    <a:p>
                      <a:pPr algn="ctr"/>
                      <a:endParaRPr lang="es-ES" sz="1800" i="0" dirty="0"/>
                    </a:p>
                  </a:txBody>
                  <a:tcPr marT="45714" marB="45714" anchor="ctr"/>
                </a:tc>
                <a:extLst>
                  <a:ext uri="{0D108BD9-81ED-4DB2-BD59-A6C34878D82A}">
                    <a16:rowId xmlns:a16="http://schemas.microsoft.com/office/drawing/2014/main" val="10006"/>
                  </a:ext>
                </a:extLst>
              </a:tr>
            </a:tbl>
          </a:graphicData>
        </a:graphic>
      </p:graphicFrame>
      <p:sp>
        <p:nvSpPr>
          <p:cNvPr id="8" name="7 Flecha derecha">
            <a:extLst>
              <a:ext uri="{FF2B5EF4-FFF2-40B4-BE49-F238E27FC236}">
                <a16:creationId xmlns:a16="http://schemas.microsoft.com/office/drawing/2014/main" id="{8D7BBA7D-69E8-44C5-AEF0-0D1F48A0775B}"/>
              </a:ext>
            </a:extLst>
          </p:cNvPr>
          <p:cNvSpPr/>
          <p:nvPr/>
        </p:nvSpPr>
        <p:spPr bwMode="auto">
          <a:xfrm>
            <a:off x="6072188" y="1214438"/>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9" name="8 Elipse">
            <a:extLst>
              <a:ext uri="{FF2B5EF4-FFF2-40B4-BE49-F238E27FC236}">
                <a16:creationId xmlns:a16="http://schemas.microsoft.com/office/drawing/2014/main" id="{C6106F59-426B-4919-8624-3993547D0402}"/>
              </a:ext>
            </a:extLst>
          </p:cNvPr>
          <p:cNvSpPr/>
          <p:nvPr/>
        </p:nvSpPr>
        <p:spPr bwMode="auto">
          <a:xfrm>
            <a:off x="7929563" y="1143000"/>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0" name="9 Flecha derecha">
            <a:extLst>
              <a:ext uri="{FF2B5EF4-FFF2-40B4-BE49-F238E27FC236}">
                <a16:creationId xmlns:a16="http://schemas.microsoft.com/office/drawing/2014/main" id="{E122EB2E-EC1C-499F-A9C4-295AAF5C6B4D}"/>
              </a:ext>
            </a:extLst>
          </p:cNvPr>
          <p:cNvSpPr/>
          <p:nvPr/>
        </p:nvSpPr>
        <p:spPr bwMode="auto">
          <a:xfrm>
            <a:off x="6072188" y="1928813"/>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1" name="10 Elipse">
            <a:extLst>
              <a:ext uri="{FF2B5EF4-FFF2-40B4-BE49-F238E27FC236}">
                <a16:creationId xmlns:a16="http://schemas.microsoft.com/office/drawing/2014/main" id="{6338BCD9-0CB2-47EE-9709-16D2E39EF431}"/>
              </a:ext>
            </a:extLst>
          </p:cNvPr>
          <p:cNvSpPr/>
          <p:nvPr/>
        </p:nvSpPr>
        <p:spPr bwMode="auto">
          <a:xfrm>
            <a:off x="8715375" y="1857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2" name="11 Señal de prohibido">
            <a:extLst>
              <a:ext uri="{FF2B5EF4-FFF2-40B4-BE49-F238E27FC236}">
                <a16:creationId xmlns:a16="http://schemas.microsoft.com/office/drawing/2014/main" id="{41A5CA97-8601-46B2-9599-2B3B9897D35D}"/>
              </a:ext>
            </a:extLst>
          </p:cNvPr>
          <p:cNvSpPr/>
          <p:nvPr/>
        </p:nvSpPr>
        <p:spPr bwMode="auto">
          <a:xfrm>
            <a:off x="7429500" y="1928813"/>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3" name="12 Señal de prohibido">
            <a:extLst>
              <a:ext uri="{FF2B5EF4-FFF2-40B4-BE49-F238E27FC236}">
                <a16:creationId xmlns:a16="http://schemas.microsoft.com/office/drawing/2014/main" id="{AD2C2253-68F7-44E4-89B4-E5343D91AE77}"/>
              </a:ext>
            </a:extLst>
          </p:cNvPr>
          <p:cNvSpPr/>
          <p:nvPr/>
        </p:nvSpPr>
        <p:spPr bwMode="auto">
          <a:xfrm>
            <a:off x="7929563" y="3000375"/>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4" name="13 Flecha derecha">
            <a:extLst>
              <a:ext uri="{FF2B5EF4-FFF2-40B4-BE49-F238E27FC236}">
                <a16:creationId xmlns:a16="http://schemas.microsoft.com/office/drawing/2014/main" id="{DED94F8F-3CB6-4496-B75B-813FAAFA8492}"/>
              </a:ext>
            </a:extLst>
          </p:cNvPr>
          <p:cNvSpPr/>
          <p:nvPr/>
        </p:nvSpPr>
        <p:spPr bwMode="auto">
          <a:xfrm>
            <a:off x="6072188" y="3071813"/>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5" name="14 Elipse">
            <a:extLst>
              <a:ext uri="{FF2B5EF4-FFF2-40B4-BE49-F238E27FC236}">
                <a16:creationId xmlns:a16="http://schemas.microsoft.com/office/drawing/2014/main" id="{DB12F331-18BD-4154-8F04-F5B030EEB075}"/>
              </a:ext>
            </a:extLst>
          </p:cNvPr>
          <p:cNvSpPr/>
          <p:nvPr/>
        </p:nvSpPr>
        <p:spPr bwMode="auto">
          <a:xfrm>
            <a:off x="8215313" y="3000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pic>
        <p:nvPicPr>
          <p:cNvPr id="227381" name="Picture 54">
            <a:extLst>
              <a:ext uri="{FF2B5EF4-FFF2-40B4-BE49-F238E27FC236}">
                <a16:creationId xmlns:a16="http://schemas.microsoft.com/office/drawing/2014/main" id="{85C20FB0-51DD-42AF-A6AB-E4F974C424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9" name="Picture 57">
            <a:extLst>
              <a:ext uri="{FF2B5EF4-FFF2-40B4-BE49-F238E27FC236}">
                <a16:creationId xmlns:a16="http://schemas.microsoft.com/office/drawing/2014/main" id="{36FB9972-47E2-4226-A78F-1E2F9E1C6B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4E5B-6D5D-4DBF-A4DD-E80ED32234D0}"/>
              </a:ext>
            </a:extLst>
          </p:cNvPr>
          <p:cNvSpPr>
            <a:spLocks noGrp="1"/>
          </p:cNvSpPr>
          <p:nvPr>
            <p:ph type="title"/>
          </p:nvPr>
        </p:nvSpPr>
        <p:spPr/>
        <p:txBody>
          <a:bodyPr/>
          <a:lstStyle/>
          <a:p>
            <a:r>
              <a:rPr lang="es-CR" altLang="es-CR" dirty="0"/>
              <a:t>Grafos Dirigidos (cont.)</a:t>
            </a:r>
            <a:endParaRPr lang="es-CR" dirty="0"/>
          </a:p>
        </p:txBody>
      </p:sp>
      <p:sp>
        <p:nvSpPr>
          <p:cNvPr id="3" name="Content Placeholder 2">
            <a:extLst>
              <a:ext uri="{FF2B5EF4-FFF2-40B4-BE49-F238E27FC236}">
                <a16:creationId xmlns:a16="http://schemas.microsoft.com/office/drawing/2014/main" id="{0C6C0B58-7C0B-425D-B553-7586E4C82343}"/>
              </a:ext>
            </a:extLst>
          </p:cNvPr>
          <p:cNvSpPr>
            <a:spLocks noGrp="1"/>
          </p:cNvSpPr>
          <p:nvPr>
            <p:ph idx="1"/>
          </p:nvPr>
        </p:nvSpPr>
        <p:spPr/>
        <p:txBody>
          <a:bodyPr/>
          <a:lstStyle/>
          <a:p>
            <a:r>
              <a:rPr lang="es-CR" dirty="0"/>
              <a:t>Un grafo simple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es un </a:t>
            </a:r>
            <a:r>
              <a:rPr lang="es-ES" altLang="es-CR" dirty="0" err="1">
                <a:cs typeface="Times New Roman" panose="02020603050405020304" pitchFamily="18" charset="0"/>
              </a:rPr>
              <a:t>pseudografo</a:t>
            </a:r>
            <a:r>
              <a:rPr lang="es-ES" altLang="es-CR" dirty="0">
                <a:cs typeface="Times New Roman" panose="02020603050405020304" pitchFamily="18" charset="0"/>
              </a:rPr>
              <a:t> en el que no se permite que haya arcos múltiples ni lazos.</a:t>
            </a:r>
          </a:p>
          <a:p>
            <a:r>
              <a:rPr lang="es-CR" dirty="0"/>
              <a:t>Un multigrafo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es un </a:t>
            </a:r>
            <a:r>
              <a:rPr lang="es-ES" altLang="es-CR" dirty="0" err="1">
                <a:cs typeface="Times New Roman" panose="02020603050405020304" pitchFamily="18" charset="0"/>
              </a:rPr>
              <a:t>pseudografo</a:t>
            </a:r>
            <a:r>
              <a:rPr lang="es-ES" altLang="es-CR" dirty="0">
                <a:cs typeface="Times New Roman" panose="02020603050405020304" pitchFamily="18" charset="0"/>
              </a:rPr>
              <a:t> en el que se permite que haya arcos múltiples.</a:t>
            </a:r>
          </a:p>
          <a:p>
            <a:endParaRPr lang="es-CR" dirty="0"/>
          </a:p>
        </p:txBody>
      </p:sp>
      <p:sp>
        <p:nvSpPr>
          <p:cNvPr id="4" name="Slide Number Placeholder 3">
            <a:extLst>
              <a:ext uri="{FF2B5EF4-FFF2-40B4-BE49-F238E27FC236}">
                <a16:creationId xmlns:a16="http://schemas.microsoft.com/office/drawing/2014/main" id="{87E0473E-0912-4DFC-9169-0D8761A2B52A}"/>
              </a:ext>
            </a:extLst>
          </p:cNvPr>
          <p:cNvSpPr>
            <a:spLocks noGrp="1"/>
          </p:cNvSpPr>
          <p:nvPr>
            <p:ph type="sldNum" sz="quarter" idx="10"/>
          </p:nvPr>
        </p:nvSpPr>
        <p:spPr/>
        <p:txBody>
          <a:bodyPr/>
          <a:lstStyle/>
          <a:p>
            <a:pPr>
              <a:defRPr/>
            </a:pPr>
            <a:fld id="{366B73C9-ECB3-4789-B1A3-0F14CF7B4A85}" type="slidenum">
              <a:rPr lang="es-ES" altLang="es-CR" smtClean="0"/>
              <a:pPr>
                <a:defRPr/>
              </a:pPr>
              <a:t>17</a:t>
            </a:fld>
            <a:endParaRPr lang="es-ES" altLang="es-CR"/>
          </a:p>
        </p:txBody>
      </p:sp>
    </p:spTree>
    <p:extLst>
      <p:ext uri="{BB962C8B-B14F-4D97-AF65-F5344CB8AC3E}">
        <p14:creationId xmlns:p14="http://schemas.microsoft.com/office/powerpoint/2010/main" val="157935370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Título">
            <a:extLst>
              <a:ext uri="{FF2B5EF4-FFF2-40B4-BE49-F238E27FC236}">
                <a16:creationId xmlns:a16="http://schemas.microsoft.com/office/drawing/2014/main" id="{62BBCAF8-9389-4152-9D1F-02B81121C5D9}"/>
              </a:ext>
            </a:extLst>
          </p:cNvPr>
          <p:cNvSpPr>
            <a:spLocks noGrp="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29379" name="3 Marcador de número de diapositiva">
            <a:extLst>
              <a:ext uri="{FF2B5EF4-FFF2-40B4-BE49-F238E27FC236}">
                <a16:creationId xmlns:a16="http://schemas.microsoft.com/office/drawing/2014/main" id="{7165CDC8-EC94-458D-817E-423986582A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5403740-FDD7-4514-B3CC-71163E77F73B}" type="slidenum">
              <a:rPr lang="es-ES" altLang="es-CR" sz="2000" smtClean="0">
                <a:solidFill>
                  <a:schemeClr val="tx2"/>
                </a:solidFill>
              </a:rPr>
              <a:pPr>
                <a:spcBef>
                  <a:spcPct val="0"/>
                </a:spcBef>
                <a:buClrTx/>
                <a:buSzTx/>
                <a:buFontTx/>
                <a:buNone/>
              </a:pPr>
              <a:t>170</a:t>
            </a:fld>
            <a:endParaRPr lang="es-ES" altLang="es-CR" sz="2000">
              <a:solidFill>
                <a:schemeClr val="tx2"/>
              </a:solidFill>
            </a:endParaRPr>
          </a:p>
        </p:txBody>
      </p:sp>
      <p:graphicFrame>
        <p:nvGraphicFramePr>
          <p:cNvPr id="229381" name="Object 3">
            <a:extLst>
              <a:ext uri="{FF2B5EF4-FFF2-40B4-BE49-F238E27FC236}">
                <a16:creationId xmlns:a16="http://schemas.microsoft.com/office/drawing/2014/main" id="{B8D965EF-8133-4072-B5D3-9D35FEAF9041}"/>
              </a:ext>
            </a:extLst>
          </p:cNvPr>
          <p:cNvGraphicFramePr>
            <a:graphicFrameLocks noChangeAspect="1"/>
          </p:cNvGraphicFramePr>
          <p:nvPr/>
        </p:nvGraphicFramePr>
        <p:xfrm>
          <a:off x="7143750" y="857250"/>
          <a:ext cx="1895475" cy="2514600"/>
        </p:xfrm>
        <a:graphic>
          <a:graphicData uri="http://schemas.openxmlformats.org/presentationml/2006/ole">
            <mc:AlternateContent xmlns:mc="http://schemas.openxmlformats.org/markup-compatibility/2006">
              <mc:Choice xmlns:v="urn:schemas-microsoft-com:vml" Requires="v">
                <p:oleObj spid="_x0000_s229498" name="Ecuación" r:id="rId4" imgW="1168400" imgH="1549400" progId="Equation.3">
                  <p:embed/>
                </p:oleObj>
              </mc:Choice>
              <mc:Fallback>
                <p:oleObj name="Ecuación" r:id="rId4" imgW="1168400" imgH="1549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857250"/>
                        <a:ext cx="1895475"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9" name="Group 63">
            <a:extLst>
              <a:ext uri="{FF2B5EF4-FFF2-40B4-BE49-F238E27FC236}">
                <a16:creationId xmlns:a16="http://schemas.microsoft.com/office/drawing/2014/main" id="{37902260-A0B6-46A8-8A26-32AAFC1E95E5}"/>
              </a:ext>
            </a:extLst>
          </p:cNvPr>
          <p:cNvGraphicFramePr>
            <a:graphicFrameLocks noGrp="1"/>
          </p:cNvGraphicFramePr>
          <p:nvPr/>
        </p:nvGraphicFramePr>
        <p:xfrm>
          <a:off x="785813" y="3429000"/>
          <a:ext cx="8215312" cy="2600325"/>
        </p:xfrm>
        <a:graphic>
          <a:graphicData uri="http://schemas.openxmlformats.org/drawingml/2006/table">
            <a:tbl>
              <a:tblPr/>
              <a:tblGrid>
                <a:gridCol w="3143250">
                  <a:extLst>
                    <a:ext uri="{9D8B030D-6E8A-4147-A177-3AD203B41FA5}">
                      <a16:colId xmlns:a16="http://schemas.microsoft.com/office/drawing/2014/main" val="20000"/>
                    </a:ext>
                  </a:extLst>
                </a:gridCol>
                <a:gridCol w="785812">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gridCol w="1428750">
                  <a:extLst>
                    <a:ext uri="{9D8B030D-6E8A-4147-A177-3AD203B41FA5}">
                      <a16:colId xmlns:a16="http://schemas.microsoft.com/office/drawing/2014/main" val="20004"/>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T</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v</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V</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U</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V-U</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a:ln>
                            <a:noFill/>
                          </a:ln>
                          <a:solidFill>
                            <a:schemeClr val="tx1"/>
                          </a:solidFill>
                          <a:effectLst/>
                          <a:latin typeface="Times New Roman" pitchFamily="18" charset="0"/>
                          <a:sym typeface="Symbol" pitchFamily="18" charset="2"/>
                        </a:rPr>
                        <a:t></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3</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{(1,3),(3,6)}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{2,4,5}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{(1,3),(3,6),(6,4)}</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4</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{1,3,4,6}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{(1,3),(3,6),(6,4),(3,2)}</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 name="7 Flecha derecha">
            <a:extLst>
              <a:ext uri="{FF2B5EF4-FFF2-40B4-BE49-F238E27FC236}">
                <a16:creationId xmlns:a16="http://schemas.microsoft.com/office/drawing/2014/main" id="{B9FEB722-549D-4FD5-8FC9-3104C0759573}"/>
              </a:ext>
            </a:extLst>
          </p:cNvPr>
          <p:cNvSpPr/>
          <p:nvPr/>
        </p:nvSpPr>
        <p:spPr bwMode="auto">
          <a:xfrm>
            <a:off x="6072188" y="1214438"/>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9" name="8 Elipse">
            <a:extLst>
              <a:ext uri="{FF2B5EF4-FFF2-40B4-BE49-F238E27FC236}">
                <a16:creationId xmlns:a16="http://schemas.microsoft.com/office/drawing/2014/main" id="{1D2CA9DD-B603-4541-AFCA-460CDA04F9B9}"/>
              </a:ext>
            </a:extLst>
          </p:cNvPr>
          <p:cNvSpPr/>
          <p:nvPr/>
        </p:nvSpPr>
        <p:spPr bwMode="auto">
          <a:xfrm>
            <a:off x="7929563" y="1143000"/>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0" name="9 Flecha derecha">
            <a:extLst>
              <a:ext uri="{FF2B5EF4-FFF2-40B4-BE49-F238E27FC236}">
                <a16:creationId xmlns:a16="http://schemas.microsoft.com/office/drawing/2014/main" id="{766CA5FF-1CD3-4E8D-ABAE-580C6F124B5A}"/>
              </a:ext>
            </a:extLst>
          </p:cNvPr>
          <p:cNvSpPr/>
          <p:nvPr/>
        </p:nvSpPr>
        <p:spPr bwMode="auto">
          <a:xfrm>
            <a:off x="6072188" y="1928813"/>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1" name="10 Elipse">
            <a:extLst>
              <a:ext uri="{FF2B5EF4-FFF2-40B4-BE49-F238E27FC236}">
                <a16:creationId xmlns:a16="http://schemas.microsoft.com/office/drawing/2014/main" id="{0A51F17F-EA67-49B0-8B20-0AA544E39E5A}"/>
              </a:ext>
            </a:extLst>
          </p:cNvPr>
          <p:cNvSpPr/>
          <p:nvPr/>
        </p:nvSpPr>
        <p:spPr bwMode="auto">
          <a:xfrm>
            <a:off x="8715375" y="1857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2" name="11 Señal de prohibido">
            <a:extLst>
              <a:ext uri="{FF2B5EF4-FFF2-40B4-BE49-F238E27FC236}">
                <a16:creationId xmlns:a16="http://schemas.microsoft.com/office/drawing/2014/main" id="{114AE3F1-528A-4897-87D5-B3EE3518D59A}"/>
              </a:ext>
            </a:extLst>
          </p:cNvPr>
          <p:cNvSpPr/>
          <p:nvPr/>
        </p:nvSpPr>
        <p:spPr bwMode="auto">
          <a:xfrm>
            <a:off x="7429500" y="1928813"/>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3" name="12 Señal de prohibido">
            <a:extLst>
              <a:ext uri="{FF2B5EF4-FFF2-40B4-BE49-F238E27FC236}">
                <a16:creationId xmlns:a16="http://schemas.microsoft.com/office/drawing/2014/main" id="{67EF8D49-1A88-4E09-93D3-B5BACC456F47}"/>
              </a:ext>
            </a:extLst>
          </p:cNvPr>
          <p:cNvSpPr/>
          <p:nvPr/>
        </p:nvSpPr>
        <p:spPr bwMode="auto">
          <a:xfrm>
            <a:off x="7929563" y="3000375"/>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4" name="13 Flecha derecha">
            <a:extLst>
              <a:ext uri="{FF2B5EF4-FFF2-40B4-BE49-F238E27FC236}">
                <a16:creationId xmlns:a16="http://schemas.microsoft.com/office/drawing/2014/main" id="{2FDAB874-59FD-4288-B3C4-215E6F7B412D}"/>
              </a:ext>
            </a:extLst>
          </p:cNvPr>
          <p:cNvSpPr/>
          <p:nvPr/>
        </p:nvSpPr>
        <p:spPr bwMode="auto">
          <a:xfrm>
            <a:off x="6072188" y="3071813"/>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5" name="14 Elipse">
            <a:extLst>
              <a:ext uri="{FF2B5EF4-FFF2-40B4-BE49-F238E27FC236}">
                <a16:creationId xmlns:a16="http://schemas.microsoft.com/office/drawing/2014/main" id="{7C20D389-F9A5-4F78-8B37-CD28E8A8474A}"/>
              </a:ext>
            </a:extLst>
          </p:cNvPr>
          <p:cNvSpPr/>
          <p:nvPr/>
        </p:nvSpPr>
        <p:spPr bwMode="auto">
          <a:xfrm>
            <a:off x="8215313" y="3000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6" name="15 Flecha derecha">
            <a:extLst>
              <a:ext uri="{FF2B5EF4-FFF2-40B4-BE49-F238E27FC236}">
                <a16:creationId xmlns:a16="http://schemas.microsoft.com/office/drawing/2014/main" id="{8FBA48B3-CA77-42AE-91DD-707A8ED04919}"/>
              </a:ext>
            </a:extLst>
          </p:cNvPr>
          <p:cNvSpPr/>
          <p:nvPr/>
        </p:nvSpPr>
        <p:spPr bwMode="auto">
          <a:xfrm>
            <a:off x="6072188" y="2357438"/>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7" name="16 Señal de prohibido">
            <a:extLst>
              <a:ext uri="{FF2B5EF4-FFF2-40B4-BE49-F238E27FC236}">
                <a16:creationId xmlns:a16="http://schemas.microsoft.com/office/drawing/2014/main" id="{63014664-FBDB-4C20-BD4B-49BF2CFD56B7}"/>
              </a:ext>
            </a:extLst>
          </p:cNvPr>
          <p:cNvSpPr/>
          <p:nvPr/>
        </p:nvSpPr>
        <p:spPr bwMode="auto">
          <a:xfrm>
            <a:off x="8715375" y="2286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8" name="17 Elipse">
            <a:extLst>
              <a:ext uri="{FF2B5EF4-FFF2-40B4-BE49-F238E27FC236}">
                <a16:creationId xmlns:a16="http://schemas.microsoft.com/office/drawing/2014/main" id="{B32E388B-9D27-4043-A047-7EE60EA8B0E5}"/>
              </a:ext>
            </a:extLst>
          </p:cNvPr>
          <p:cNvSpPr/>
          <p:nvPr/>
        </p:nvSpPr>
        <p:spPr bwMode="auto">
          <a:xfrm>
            <a:off x="7715250" y="1857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9" name="18 Señal de prohibido">
            <a:extLst>
              <a:ext uri="{FF2B5EF4-FFF2-40B4-BE49-F238E27FC236}">
                <a16:creationId xmlns:a16="http://schemas.microsoft.com/office/drawing/2014/main" id="{35405B11-025B-4CD4-A0CC-94FBBFFD4BB1}"/>
              </a:ext>
            </a:extLst>
          </p:cNvPr>
          <p:cNvSpPr/>
          <p:nvPr/>
        </p:nvSpPr>
        <p:spPr bwMode="auto">
          <a:xfrm>
            <a:off x="8215313" y="1143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0" name="19 Señal de prohibido">
            <a:extLst>
              <a:ext uri="{FF2B5EF4-FFF2-40B4-BE49-F238E27FC236}">
                <a16:creationId xmlns:a16="http://schemas.microsoft.com/office/drawing/2014/main" id="{4F5EF6F0-F909-480F-9090-0140EC1572BF}"/>
              </a:ext>
            </a:extLst>
          </p:cNvPr>
          <p:cNvSpPr/>
          <p:nvPr/>
        </p:nvSpPr>
        <p:spPr bwMode="auto">
          <a:xfrm>
            <a:off x="7429500" y="2286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1" name="20 Señal de prohibido">
            <a:extLst>
              <a:ext uri="{FF2B5EF4-FFF2-40B4-BE49-F238E27FC236}">
                <a16:creationId xmlns:a16="http://schemas.microsoft.com/office/drawing/2014/main" id="{7C1789CE-DC45-4C10-9E45-1C9AE4CFA494}"/>
              </a:ext>
            </a:extLst>
          </p:cNvPr>
          <p:cNvSpPr/>
          <p:nvPr/>
        </p:nvSpPr>
        <p:spPr bwMode="auto">
          <a:xfrm>
            <a:off x="7929563" y="2286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2" name="21 Señal de prohibido">
            <a:extLst>
              <a:ext uri="{FF2B5EF4-FFF2-40B4-BE49-F238E27FC236}">
                <a16:creationId xmlns:a16="http://schemas.microsoft.com/office/drawing/2014/main" id="{B9D1391E-203A-470C-A248-AFD426BA778D}"/>
              </a:ext>
            </a:extLst>
          </p:cNvPr>
          <p:cNvSpPr/>
          <p:nvPr/>
        </p:nvSpPr>
        <p:spPr bwMode="auto">
          <a:xfrm>
            <a:off x="8215313" y="1928813"/>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pic>
        <p:nvPicPr>
          <p:cNvPr id="229436" name="Picture 57">
            <a:extLst>
              <a:ext uri="{FF2B5EF4-FFF2-40B4-BE49-F238E27FC236}">
                <a16:creationId xmlns:a16="http://schemas.microsoft.com/office/drawing/2014/main" id="{CEB49487-F914-4D50-AF83-189829BBB7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1" name="Picture 65">
            <a:extLst>
              <a:ext uri="{FF2B5EF4-FFF2-40B4-BE49-F238E27FC236}">
                <a16:creationId xmlns:a16="http://schemas.microsoft.com/office/drawing/2014/main" id="{3AF9F2F1-0AB8-405B-96A5-6D3F127FF8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Título">
            <a:extLst>
              <a:ext uri="{FF2B5EF4-FFF2-40B4-BE49-F238E27FC236}">
                <a16:creationId xmlns:a16="http://schemas.microsoft.com/office/drawing/2014/main" id="{8876C0E1-4F7B-49C5-B843-9762F72B3086}"/>
              </a:ext>
            </a:extLst>
          </p:cNvPr>
          <p:cNvSpPr>
            <a:spLocks noGrp="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31427" name="3 Marcador de número de diapositiva">
            <a:extLst>
              <a:ext uri="{FF2B5EF4-FFF2-40B4-BE49-F238E27FC236}">
                <a16:creationId xmlns:a16="http://schemas.microsoft.com/office/drawing/2014/main" id="{A2295878-FE0B-4D2F-ABE0-3DAEDF36F8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A18ADF9-6CFE-4D94-8D1D-7743425336A4}" type="slidenum">
              <a:rPr lang="es-ES" altLang="es-CR" sz="2000" smtClean="0">
                <a:solidFill>
                  <a:schemeClr val="tx2"/>
                </a:solidFill>
              </a:rPr>
              <a:pPr>
                <a:spcBef>
                  <a:spcPct val="0"/>
                </a:spcBef>
                <a:buClrTx/>
                <a:buSzTx/>
                <a:buFontTx/>
                <a:buNone/>
              </a:pPr>
              <a:t>171</a:t>
            </a:fld>
            <a:endParaRPr lang="es-ES" altLang="es-CR" sz="2000">
              <a:solidFill>
                <a:schemeClr val="tx2"/>
              </a:solidFill>
            </a:endParaRPr>
          </a:p>
        </p:txBody>
      </p:sp>
      <p:graphicFrame>
        <p:nvGraphicFramePr>
          <p:cNvPr id="231429" name="Object 3">
            <a:extLst>
              <a:ext uri="{FF2B5EF4-FFF2-40B4-BE49-F238E27FC236}">
                <a16:creationId xmlns:a16="http://schemas.microsoft.com/office/drawing/2014/main" id="{2F1D8CA7-61D8-4B5F-A316-53ED6FF0844D}"/>
              </a:ext>
            </a:extLst>
          </p:cNvPr>
          <p:cNvGraphicFramePr>
            <a:graphicFrameLocks noChangeAspect="1"/>
          </p:cNvGraphicFramePr>
          <p:nvPr/>
        </p:nvGraphicFramePr>
        <p:xfrm>
          <a:off x="7143750" y="857250"/>
          <a:ext cx="1895475" cy="2514600"/>
        </p:xfrm>
        <a:graphic>
          <a:graphicData uri="http://schemas.openxmlformats.org/presentationml/2006/ole">
            <mc:AlternateContent xmlns:mc="http://schemas.openxmlformats.org/markup-compatibility/2006">
              <mc:Choice xmlns:v="urn:schemas-microsoft-com:vml" Requires="v">
                <p:oleObj spid="_x0000_s231551" name="Ecuación" r:id="rId4" imgW="1168400" imgH="1549400" progId="Equation.3">
                  <p:embed/>
                </p:oleObj>
              </mc:Choice>
              <mc:Fallback>
                <p:oleObj name="Ecuación" r:id="rId4" imgW="1168400" imgH="1549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857250"/>
                        <a:ext cx="1895475"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68" name="Group 68">
            <a:extLst>
              <a:ext uri="{FF2B5EF4-FFF2-40B4-BE49-F238E27FC236}">
                <a16:creationId xmlns:a16="http://schemas.microsoft.com/office/drawing/2014/main" id="{1CD7868A-F9A1-4B46-83F8-ED4F3161170E}"/>
              </a:ext>
            </a:extLst>
          </p:cNvPr>
          <p:cNvGraphicFramePr>
            <a:graphicFrameLocks noGrp="1"/>
          </p:cNvGraphicFramePr>
          <p:nvPr/>
        </p:nvGraphicFramePr>
        <p:xfrm>
          <a:off x="785813" y="3429000"/>
          <a:ext cx="8215312" cy="2600325"/>
        </p:xfrm>
        <a:graphic>
          <a:graphicData uri="http://schemas.openxmlformats.org/drawingml/2006/table">
            <a:tbl>
              <a:tblPr/>
              <a:tblGrid>
                <a:gridCol w="3143250">
                  <a:extLst>
                    <a:ext uri="{9D8B030D-6E8A-4147-A177-3AD203B41FA5}">
                      <a16:colId xmlns:a16="http://schemas.microsoft.com/office/drawing/2014/main" val="20000"/>
                    </a:ext>
                  </a:extLst>
                </a:gridCol>
                <a:gridCol w="785812">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gridCol w="1428750">
                  <a:extLst>
                    <a:ext uri="{9D8B030D-6E8A-4147-A177-3AD203B41FA5}">
                      <a16:colId xmlns:a16="http://schemas.microsoft.com/office/drawing/2014/main" val="20004"/>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T</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v</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V</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U</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V-U</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a:ln>
                            <a:noFill/>
                          </a:ln>
                          <a:solidFill>
                            <a:schemeClr val="tx1"/>
                          </a:solidFill>
                          <a:effectLst/>
                          <a:latin typeface="Times New Roman" pitchFamily="18" charset="0"/>
                          <a:sym typeface="Symbol" pitchFamily="18" charset="2"/>
                        </a:rPr>
                        <a:t></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itchFamily="18" charset="0"/>
                        </a:rPr>
                        <a:t>{(1,3)}</a:t>
                      </a:r>
                      <a:endParaRPr kumimoji="0" lang="es-ES" sz="1800" b="0" i="0" u="none" strike="noStrike" cap="none" normalizeH="0" baseline="0" dirty="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3</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{(1,3),(3,6)}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{2,4,5}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{(1,3),(3,6),(6,4)}</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4</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{1,3,4,6}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{(1,3),(3,6),(6,4),(3,2)}</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{(1,3),(3,6),(6,4),(3,2),(2,5)}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itchFamily="18" charset="0"/>
                        </a:rPr>
                        <a:t>{}</a:t>
                      </a:r>
                      <a:endParaRPr kumimoji="0" lang="es-ES" sz="1800" b="0" i="0" u="none" strike="noStrike" cap="none" normalizeH="0" baseline="0" dirty="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 name="7 Flecha derecha">
            <a:extLst>
              <a:ext uri="{FF2B5EF4-FFF2-40B4-BE49-F238E27FC236}">
                <a16:creationId xmlns:a16="http://schemas.microsoft.com/office/drawing/2014/main" id="{6B1DA13B-5364-4980-A786-062278F1DE2E}"/>
              </a:ext>
            </a:extLst>
          </p:cNvPr>
          <p:cNvSpPr/>
          <p:nvPr/>
        </p:nvSpPr>
        <p:spPr bwMode="auto">
          <a:xfrm>
            <a:off x="6072188" y="1214438"/>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9" name="8 Elipse">
            <a:extLst>
              <a:ext uri="{FF2B5EF4-FFF2-40B4-BE49-F238E27FC236}">
                <a16:creationId xmlns:a16="http://schemas.microsoft.com/office/drawing/2014/main" id="{87633A1A-DDEB-4C6B-9EEA-0BE41E7A3BA7}"/>
              </a:ext>
            </a:extLst>
          </p:cNvPr>
          <p:cNvSpPr/>
          <p:nvPr/>
        </p:nvSpPr>
        <p:spPr bwMode="auto">
          <a:xfrm>
            <a:off x="7929563" y="1143000"/>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0" name="9 Flecha derecha">
            <a:extLst>
              <a:ext uri="{FF2B5EF4-FFF2-40B4-BE49-F238E27FC236}">
                <a16:creationId xmlns:a16="http://schemas.microsoft.com/office/drawing/2014/main" id="{33AC1C4D-72A9-4D6F-96E0-5C3D90014606}"/>
              </a:ext>
            </a:extLst>
          </p:cNvPr>
          <p:cNvSpPr/>
          <p:nvPr/>
        </p:nvSpPr>
        <p:spPr bwMode="auto">
          <a:xfrm>
            <a:off x="6072188" y="1928813"/>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1" name="10 Elipse">
            <a:extLst>
              <a:ext uri="{FF2B5EF4-FFF2-40B4-BE49-F238E27FC236}">
                <a16:creationId xmlns:a16="http://schemas.microsoft.com/office/drawing/2014/main" id="{3CB66A6A-E463-424E-9B32-6AD3AE12C35B}"/>
              </a:ext>
            </a:extLst>
          </p:cNvPr>
          <p:cNvSpPr/>
          <p:nvPr/>
        </p:nvSpPr>
        <p:spPr bwMode="auto">
          <a:xfrm>
            <a:off x="8715375" y="1857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2" name="11 Señal de prohibido">
            <a:extLst>
              <a:ext uri="{FF2B5EF4-FFF2-40B4-BE49-F238E27FC236}">
                <a16:creationId xmlns:a16="http://schemas.microsoft.com/office/drawing/2014/main" id="{0DF368A4-18B9-4F0F-B862-49BCD6659A9E}"/>
              </a:ext>
            </a:extLst>
          </p:cNvPr>
          <p:cNvSpPr/>
          <p:nvPr/>
        </p:nvSpPr>
        <p:spPr bwMode="auto">
          <a:xfrm>
            <a:off x="7429500" y="1928813"/>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3" name="12 Señal de prohibido">
            <a:extLst>
              <a:ext uri="{FF2B5EF4-FFF2-40B4-BE49-F238E27FC236}">
                <a16:creationId xmlns:a16="http://schemas.microsoft.com/office/drawing/2014/main" id="{B3A15D78-CED8-45D8-B91A-92ABD018427F}"/>
              </a:ext>
            </a:extLst>
          </p:cNvPr>
          <p:cNvSpPr/>
          <p:nvPr/>
        </p:nvSpPr>
        <p:spPr bwMode="auto">
          <a:xfrm>
            <a:off x="7929563" y="3000375"/>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4" name="13 Flecha derecha">
            <a:extLst>
              <a:ext uri="{FF2B5EF4-FFF2-40B4-BE49-F238E27FC236}">
                <a16:creationId xmlns:a16="http://schemas.microsoft.com/office/drawing/2014/main" id="{3FEF9965-ED58-4AD8-9C8D-582A20586A20}"/>
              </a:ext>
            </a:extLst>
          </p:cNvPr>
          <p:cNvSpPr/>
          <p:nvPr/>
        </p:nvSpPr>
        <p:spPr bwMode="auto">
          <a:xfrm>
            <a:off x="6072188" y="3071813"/>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5" name="14 Elipse">
            <a:extLst>
              <a:ext uri="{FF2B5EF4-FFF2-40B4-BE49-F238E27FC236}">
                <a16:creationId xmlns:a16="http://schemas.microsoft.com/office/drawing/2014/main" id="{F3AE405B-3B0F-4F2B-AEC8-061DD9C8AB2A}"/>
              </a:ext>
            </a:extLst>
          </p:cNvPr>
          <p:cNvSpPr/>
          <p:nvPr/>
        </p:nvSpPr>
        <p:spPr bwMode="auto">
          <a:xfrm>
            <a:off x="8215313" y="3000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6" name="15 Flecha derecha">
            <a:extLst>
              <a:ext uri="{FF2B5EF4-FFF2-40B4-BE49-F238E27FC236}">
                <a16:creationId xmlns:a16="http://schemas.microsoft.com/office/drawing/2014/main" id="{A06B3F00-34A2-4629-A5AC-F0CE542E52BB}"/>
              </a:ext>
            </a:extLst>
          </p:cNvPr>
          <p:cNvSpPr/>
          <p:nvPr/>
        </p:nvSpPr>
        <p:spPr bwMode="auto">
          <a:xfrm>
            <a:off x="6072188" y="2357438"/>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7" name="16 Señal de prohibido">
            <a:extLst>
              <a:ext uri="{FF2B5EF4-FFF2-40B4-BE49-F238E27FC236}">
                <a16:creationId xmlns:a16="http://schemas.microsoft.com/office/drawing/2014/main" id="{D4B1A768-C9B8-4B7F-A9C9-2C1547E63DC2}"/>
              </a:ext>
            </a:extLst>
          </p:cNvPr>
          <p:cNvSpPr/>
          <p:nvPr/>
        </p:nvSpPr>
        <p:spPr bwMode="auto">
          <a:xfrm>
            <a:off x="8715375" y="2286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8" name="17 Elipse">
            <a:extLst>
              <a:ext uri="{FF2B5EF4-FFF2-40B4-BE49-F238E27FC236}">
                <a16:creationId xmlns:a16="http://schemas.microsoft.com/office/drawing/2014/main" id="{FB0E6788-433E-467C-9636-9CC61454337A}"/>
              </a:ext>
            </a:extLst>
          </p:cNvPr>
          <p:cNvSpPr/>
          <p:nvPr/>
        </p:nvSpPr>
        <p:spPr bwMode="auto">
          <a:xfrm>
            <a:off x="7715250" y="1857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9" name="18 Señal de prohibido">
            <a:extLst>
              <a:ext uri="{FF2B5EF4-FFF2-40B4-BE49-F238E27FC236}">
                <a16:creationId xmlns:a16="http://schemas.microsoft.com/office/drawing/2014/main" id="{ED420761-92A7-439B-963F-992C1F9997A9}"/>
              </a:ext>
            </a:extLst>
          </p:cNvPr>
          <p:cNvSpPr/>
          <p:nvPr/>
        </p:nvSpPr>
        <p:spPr bwMode="auto">
          <a:xfrm>
            <a:off x="8215313" y="1143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0" name="19 Flecha derecha">
            <a:extLst>
              <a:ext uri="{FF2B5EF4-FFF2-40B4-BE49-F238E27FC236}">
                <a16:creationId xmlns:a16="http://schemas.microsoft.com/office/drawing/2014/main" id="{61B0A724-11A2-4033-B612-87B9D98CA92A}"/>
              </a:ext>
            </a:extLst>
          </p:cNvPr>
          <p:cNvSpPr/>
          <p:nvPr/>
        </p:nvSpPr>
        <p:spPr bwMode="auto">
          <a:xfrm>
            <a:off x="6072188" y="1571625"/>
            <a:ext cx="1071562" cy="214313"/>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1" name="20 Elipse">
            <a:extLst>
              <a:ext uri="{FF2B5EF4-FFF2-40B4-BE49-F238E27FC236}">
                <a16:creationId xmlns:a16="http://schemas.microsoft.com/office/drawing/2014/main" id="{75A65D90-74CE-4AE4-A30B-730DB4A2306D}"/>
              </a:ext>
            </a:extLst>
          </p:cNvPr>
          <p:cNvSpPr/>
          <p:nvPr/>
        </p:nvSpPr>
        <p:spPr bwMode="auto">
          <a:xfrm>
            <a:off x="8429625" y="1500188"/>
            <a:ext cx="285750" cy="357187"/>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22" name="21 Señal de prohibido">
            <a:extLst>
              <a:ext uri="{FF2B5EF4-FFF2-40B4-BE49-F238E27FC236}">
                <a16:creationId xmlns:a16="http://schemas.microsoft.com/office/drawing/2014/main" id="{EC66B7FC-00AE-4117-9970-D3D09DC13D81}"/>
              </a:ext>
            </a:extLst>
          </p:cNvPr>
          <p:cNvSpPr/>
          <p:nvPr/>
        </p:nvSpPr>
        <p:spPr bwMode="auto">
          <a:xfrm>
            <a:off x="7929563" y="1500188"/>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3" name="22 Señal de prohibido">
            <a:extLst>
              <a:ext uri="{FF2B5EF4-FFF2-40B4-BE49-F238E27FC236}">
                <a16:creationId xmlns:a16="http://schemas.microsoft.com/office/drawing/2014/main" id="{28652544-B209-4E9F-A646-717772E5C6D6}"/>
              </a:ext>
            </a:extLst>
          </p:cNvPr>
          <p:cNvSpPr/>
          <p:nvPr/>
        </p:nvSpPr>
        <p:spPr bwMode="auto">
          <a:xfrm>
            <a:off x="7429500" y="1500188"/>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4" name="23 Señal de prohibido">
            <a:extLst>
              <a:ext uri="{FF2B5EF4-FFF2-40B4-BE49-F238E27FC236}">
                <a16:creationId xmlns:a16="http://schemas.microsoft.com/office/drawing/2014/main" id="{E72A0F39-E57D-4C49-A39F-AD4659D97D1E}"/>
              </a:ext>
            </a:extLst>
          </p:cNvPr>
          <p:cNvSpPr/>
          <p:nvPr/>
        </p:nvSpPr>
        <p:spPr bwMode="auto">
          <a:xfrm>
            <a:off x="7429500" y="2286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5" name="24 Señal de prohibido">
            <a:extLst>
              <a:ext uri="{FF2B5EF4-FFF2-40B4-BE49-F238E27FC236}">
                <a16:creationId xmlns:a16="http://schemas.microsoft.com/office/drawing/2014/main" id="{E5C835D8-6E94-4747-B121-F80D2F3A2F71}"/>
              </a:ext>
            </a:extLst>
          </p:cNvPr>
          <p:cNvSpPr/>
          <p:nvPr/>
        </p:nvSpPr>
        <p:spPr bwMode="auto">
          <a:xfrm>
            <a:off x="7929563" y="2286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6" name="25 Señal de prohibido">
            <a:extLst>
              <a:ext uri="{FF2B5EF4-FFF2-40B4-BE49-F238E27FC236}">
                <a16:creationId xmlns:a16="http://schemas.microsoft.com/office/drawing/2014/main" id="{66B6BD66-337C-437C-8D1E-0AA9E48ED0B0}"/>
              </a:ext>
            </a:extLst>
          </p:cNvPr>
          <p:cNvSpPr/>
          <p:nvPr/>
        </p:nvSpPr>
        <p:spPr bwMode="auto">
          <a:xfrm>
            <a:off x="8215313" y="1928813"/>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7" name="26 Señal de prohibido">
            <a:extLst>
              <a:ext uri="{FF2B5EF4-FFF2-40B4-BE49-F238E27FC236}">
                <a16:creationId xmlns:a16="http://schemas.microsoft.com/office/drawing/2014/main" id="{6A8FA8C1-6144-48C2-B83D-355A7708001E}"/>
              </a:ext>
            </a:extLst>
          </p:cNvPr>
          <p:cNvSpPr/>
          <p:nvPr/>
        </p:nvSpPr>
        <p:spPr bwMode="auto">
          <a:xfrm>
            <a:off x="7643813" y="1143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pic>
        <p:nvPicPr>
          <p:cNvPr id="231489" name="Picture 65">
            <a:extLst>
              <a:ext uri="{FF2B5EF4-FFF2-40B4-BE49-F238E27FC236}">
                <a16:creationId xmlns:a16="http://schemas.microsoft.com/office/drawing/2014/main" id="{47383512-5BC0-417E-BE89-13016EBD0F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0" name="Picture 70">
            <a:extLst>
              <a:ext uri="{FF2B5EF4-FFF2-40B4-BE49-F238E27FC236}">
                <a16:creationId xmlns:a16="http://schemas.microsoft.com/office/drawing/2014/main" id="{37AB4534-D2FD-4554-BA39-75521597FE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1 Título">
            <a:extLst>
              <a:ext uri="{FF2B5EF4-FFF2-40B4-BE49-F238E27FC236}">
                <a16:creationId xmlns:a16="http://schemas.microsoft.com/office/drawing/2014/main" id="{555A10C6-6406-4EE8-B45E-48F55338E1B5}"/>
              </a:ext>
            </a:extLst>
          </p:cNvPr>
          <p:cNvSpPr>
            <a:spLocks noGrp="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33475" name="3 Marcador de número de diapositiva">
            <a:extLst>
              <a:ext uri="{FF2B5EF4-FFF2-40B4-BE49-F238E27FC236}">
                <a16:creationId xmlns:a16="http://schemas.microsoft.com/office/drawing/2014/main" id="{186CD225-975B-4457-B9D1-4E72FF9130B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F14E1E4-B458-4C19-8E51-94A97C81CE65}" type="slidenum">
              <a:rPr lang="es-ES" altLang="es-CR" sz="2000" smtClean="0">
                <a:solidFill>
                  <a:schemeClr val="tx2"/>
                </a:solidFill>
              </a:rPr>
              <a:pPr>
                <a:spcBef>
                  <a:spcPct val="0"/>
                </a:spcBef>
                <a:buClrTx/>
                <a:buSzTx/>
                <a:buFontTx/>
                <a:buNone/>
              </a:pPr>
              <a:t>172</a:t>
            </a:fld>
            <a:endParaRPr lang="es-ES" altLang="es-CR" sz="2000">
              <a:solidFill>
                <a:schemeClr val="tx2"/>
              </a:solidFill>
            </a:endParaRPr>
          </a:p>
        </p:txBody>
      </p:sp>
      <p:graphicFrame>
        <p:nvGraphicFramePr>
          <p:cNvPr id="233477" name="Object 3">
            <a:extLst>
              <a:ext uri="{FF2B5EF4-FFF2-40B4-BE49-F238E27FC236}">
                <a16:creationId xmlns:a16="http://schemas.microsoft.com/office/drawing/2014/main" id="{148D498E-B1F1-412D-94E8-686C62798C0B}"/>
              </a:ext>
            </a:extLst>
          </p:cNvPr>
          <p:cNvGraphicFramePr>
            <a:graphicFrameLocks noChangeAspect="1"/>
          </p:cNvGraphicFramePr>
          <p:nvPr/>
        </p:nvGraphicFramePr>
        <p:xfrm>
          <a:off x="7143750" y="857250"/>
          <a:ext cx="1895475" cy="2514600"/>
        </p:xfrm>
        <a:graphic>
          <a:graphicData uri="http://schemas.openxmlformats.org/presentationml/2006/ole">
            <mc:AlternateContent xmlns:mc="http://schemas.openxmlformats.org/markup-compatibility/2006">
              <mc:Choice xmlns:v="urn:schemas-microsoft-com:vml" Requires="v">
                <p:oleObj spid="_x0000_s233601" name="Ecuación" r:id="rId4" imgW="1168400" imgH="1549400" progId="Equation.3">
                  <p:embed/>
                </p:oleObj>
              </mc:Choice>
              <mc:Fallback>
                <p:oleObj name="Ecuación" r:id="rId4" imgW="1168400" imgH="1549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857250"/>
                        <a:ext cx="1895475"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94" name="Group 70">
            <a:extLst>
              <a:ext uri="{FF2B5EF4-FFF2-40B4-BE49-F238E27FC236}">
                <a16:creationId xmlns:a16="http://schemas.microsoft.com/office/drawing/2014/main" id="{54009486-3D38-4807-B52D-ABB8E8D128CB}"/>
              </a:ext>
            </a:extLst>
          </p:cNvPr>
          <p:cNvGraphicFramePr>
            <a:graphicFrameLocks noGrp="1"/>
          </p:cNvGraphicFramePr>
          <p:nvPr/>
        </p:nvGraphicFramePr>
        <p:xfrm>
          <a:off x="785813" y="3429000"/>
          <a:ext cx="8215312" cy="2600325"/>
        </p:xfrm>
        <a:graphic>
          <a:graphicData uri="http://schemas.openxmlformats.org/drawingml/2006/table">
            <a:tbl>
              <a:tblPr/>
              <a:tblGrid>
                <a:gridCol w="3143250">
                  <a:extLst>
                    <a:ext uri="{9D8B030D-6E8A-4147-A177-3AD203B41FA5}">
                      <a16:colId xmlns:a16="http://schemas.microsoft.com/office/drawing/2014/main" val="20000"/>
                    </a:ext>
                  </a:extLst>
                </a:gridCol>
                <a:gridCol w="785812">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gridCol w="1428750">
                  <a:extLst>
                    <a:ext uri="{9D8B030D-6E8A-4147-A177-3AD203B41FA5}">
                      <a16:colId xmlns:a16="http://schemas.microsoft.com/office/drawing/2014/main" val="20004"/>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T</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v</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V</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U</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1" u="none" strike="noStrike" cap="none" normalizeH="0" baseline="0">
                          <a:ln>
                            <a:noFill/>
                          </a:ln>
                          <a:solidFill>
                            <a:schemeClr val="tx1"/>
                          </a:solidFill>
                          <a:effectLst/>
                          <a:latin typeface="Times New Roman" pitchFamily="18" charset="0"/>
                        </a:rPr>
                        <a:t>V-U</a:t>
                      </a:r>
                      <a:endParaRPr kumimoji="0" lang="es-ES" sz="1800" b="1" i="1"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w="12700" cap="flat" cmpd="sng" algn="ctr">
                      <a:solidFill>
                        <a:srgbClr val="4C45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a:ln>
                            <a:noFill/>
                          </a:ln>
                          <a:solidFill>
                            <a:schemeClr val="tx1"/>
                          </a:solidFill>
                          <a:effectLst/>
                          <a:latin typeface="Times New Roman" pitchFamily="18" charset="0"/>
                          <a:sym typeface="Symbol" pitchFamily="18" charset="2"/>
                        </a:rPr>
                        <a:t></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12700" cap="flat" cmpd="sng" algn="ctr">
                      <a:solidFill>
                        <a:srgbClr val="4C453D"/>
                      </a:solidFill>
                      <a:prstDash val="solid"/>
                      <a:round/>
                      <a:headEnd type="none" w="med" len="med"/>
                      <a:tailEnd type="none" w="med" len="med"/>
                    </a:lnT>
                    <a:lnB>
                      <a:noFill/>
                    </a:lnB>
                    <a:lnTlToBr>
                      <a:noFill/>
                    </a:lnTlToBr>
                    <a:lnBlToTr>
                      <a:noFill/>
                    </a:lnBlToTr>
                    <a:solidFill>
                      <a:srgbClr val="4C453D">
                        <a:alpha val="20000"/>
                      </a:srgbClr>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3</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{(1,3),(3,6)}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{2,4,5}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{(1,3),(3,6),(6,4)}</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4</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{1,3,4,6}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{(1,3),(3,6),(6,4),(3,2)}</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2</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4C453D">
                        <a:alpha val="20000"/>
                      </a:srgbClr>
                    </a:solid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{(1,3),(3,6),(6,4),(3,2),(2,5)}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5</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{1,2,3,4,5,6}</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a:ln>
                            <a:noFill/>
                          </a:ln>
                          <a:solidFill>
                            <a:schemeClr val="tx1"/>
                          </a:solidFill>
                          <a:effectLst/>
                          <a:latin typeface="Times New Roman" pitchFamily="18" charset="0"/>
                        </a:rPr>
                        <a:t>{}</a:t>
                      </a:r>
                      <a:endParaRPr kumimoji="0" lang="es-ES"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4C45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 name="7 Flecha derecha">
            <a:extLst>
              <a:ext uri="{FF2B5EF4-FFF2-40B4-BE49-F238E27FC236}">
                <a16:creationId xmlns:a16="http://schemas.microsoft.com/office/drawing/2014/main" id="{C1A3E2CB-3AD8-4AFF-AB02-4D38E79E011E}"/>
              </a:ext>
            </a:extLst>
          </p:cNvPr>
          <p:cNvSpPr/>
          <p:nvPr/>
        </p:nvSpPr>
        <p:spPr bwMode="auto">
          <a:xfrm>
            <a:off x="6072188" y="1214438"/>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9" name="8 Elipse">
            <a:extLst>
              <a:ext uri="{FF2B5EF4-FFF2-40B4-BE49-F238E27FC236}">
                <a16:creationId xmlns:a16="http://schemas.microsoft.com/office/drawing/2014/main" id="{AF28C809-AD8F-4CC7-B8A0-78AE0FDD2819}"/>
              </a:ext>
            </a:extLst>
          </p:cNvPr>
          <p:cNvSpPr/>
          <p:nvPr/>
        </p:nvSpPr>
        <p:spPr bwMode="auto">
          <a:xfrm>
            <a:off x="7929563" y="1143000"/>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0" name="9 Flecha derecha">
            <a:extLst>
              <a:ext uri="{FF2B5EF4-FFF2-40B4-BE49-F238E27FC236}">
                <a16:creationId xmlns:a16="http://schemas.microsoft.com/office/drawing/2014/main" id="{7667D9DE-60CF-46AA-880B-88C1EB689E01}"/>
              </a:ext>
            </a:extLst>
          </p:cNvPr>
          <p:cNvSpPr/>
          <p:nvPr/>
        </p:nvSpPr>
        <p:spPr bwMode="auto">
          <a:xfrm>
            <a:off x="6072188" y="1928813"/>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1" name="10 Elipse">
            <a:extLst>
              <a:ext uri="{FF2B5EF4-FFF2-40B4-BE49-F238E27FC236}">
                <a16:creationId xmlns:a16="http://schemas.microsoft.com/office/drawing/2014/main" id="{C861853C-4956-44D6-947E-CB68ACDB0131}"/>
              </a:ext>
            </a:extLst>
          </p:cNvPr>
          <p:cNvSpPr/>
          <p:nvPr/>
        </p:nvSpPr>
        <p:spPr bwMode="auto">
          <a:xfrm>
            <a:off x="8715375" y="1857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2" name="11 Señal de prohibido">
            <a:extLst>
              <a:ext uri="{FF2B5EF4-FFF2-40B4-BE49-F238E27FC236}">
                <a16:creationId xmlns:a16="http://schemas.microsoft.com/office/drawing/2014/main" id="{EAD8001B-148C-47E5-B836-F9ABFB358F50}"/>
              </a:ext>
            </a:extLst>
          </p:cNvPr>
          <p:cNvSpPr/>
          <p:nvPr/>
        </p:nvSpPr>
        <p:spPr bwMode="auto">
          <a:xfrm>
            <a:off x="7429500" y="1928813"/>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3" name="12 Señal de prohibido">
            <a:extLst>
              <a:ext uri="{FF2B5EF4-FFF2-40B4-BE49-F238E27FC236}">
                <a16:creationId xmlns:a16="http://schemas.microsoft.com/office/drawing/2014/main" id="{999FBC68-963D-444D-AEFB-36FF13BB7757}"/>
              </a:ext>
            </a:extLst>
          </p:cNvPr>
          <p:cNvSpPr/>
          <p:nvPr/>
        </p:nvSpPr>
        <p:spPr bwMode="auto">
          <a:xfrm>
            <a:off x="7929563" y="3000375"/>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4" name="13 Flecha derecha">
            <a:extLst>
              <a:ext uri="{FF2B5EF4-FFF2-40B4-BE49-F238E27FC236}">
                <a16:creationId xmlns:a16="http://schemas.microsoft.com/office/drawing/2014/main" id="{DA3BEBE3-620F-40D4-9B96-61CA58FED8AD}"/>
              </a:ext>
            </a:extLst>
          </p:cNvPr>
          <p:cNvSpPr/>
          <p:nvPr/>
        </p:nvSpPr>
        <p:spPr bwMode="auto">
          <a:xfrm>
            <a:off x="6072188" y="3071813"/>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5" name="14 Elipse">
            <a:extLst>
              <a:ext uri="{FF2B5EF4-FFF2-40B4-BE49-F238E27FC236}">
                <a16:creationId xmlns:a16="http://schemas.microsoft.com/office/drawing/2014/main" id="{5EFAF4B4-3A1A-49C7-83F3-78B242729EAF}"/>
              </a:ext>
            </a:extLst>
          </p:cNvPr>
          <p:cNvSpPr/>
          <p:nvPr/>
        </p:nvSpPr>
        <p:spPr bwMode="auto">
          <a:xfrm>
            <a:off x="8215313" y="3000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6" name="15 Flecha derecha">
            <a:extLst>
              <a:ext uri="{FF2B5EF4-FFF2-40B4-BE49-F238E27FC236}">
                <a16:creationId xmlns:a16="http://schemas.microsoft.com/office/drawing/2014/main" id="{E18C38D8-1790-4A26-9F2C-70688A666835}"/>
              </a:ext>
            </a:extLst>
          </p:cNvPr>
          <p:cNvSpPr/>
          <p:nvPr/>
        </p:nvSpPr>
        <p:spPr bwMode="auto">
          <a:xfrm>
            <a:off x="6072188" y="2357438"/>
            <a:ext cx="1071562" cy="21431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7" name="16 Señal de prohibido">
            <a:extLst>
              <a:ext uri="{FF2B5EF4-FFF2-40B4-BE49-F238E27FC236}">
                <a16:creationId xmlns:a16="http://schemas.microsoft.com/office/drawing/2014/main" id="{DB101356-5EC6-4B03-944D-BD03822DD3F1}"/>
              </a:ext>
            </a:extLst>
          </p:cNvPr>
          <p:cNvSpPr/>
          <p:nvPr/>
        </p:nvSpPr>
        <p:spPr bwMode="auto">
          <a:xfrm>
            <a:off x="8715375" y="2286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8" name="17 Elipse">
            <a:extLst>
              <a:ext uri="{FF2B5EF4-FFF2-40B4-BE49-F238E27FC236}">
                <a16:creationId xmlns:a16="http://schemas.microsoft.com/office/drawing/2014/main" id="{7098CEA7-A34F-4956-840C-47FFAED4987E}"/>
              </a:ext>
            </a:extLst>
          </p:cNvPr>
          <p:cNvSpPr/>
          <p:nvPr/>
        </p:nvSpPr>
        <p:spPr bwMode="auto">
          <a:xfrm>
            <a:off x="7715250" y="1857375"/>
            <a:ext cx="285750" cy="35718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19" name="18 Señal de prohibido">
            <a:extLst>
              <a:ext uri="{FF2B5EF4-FFF2-40B4-BE49-F238E27FC236}">
                <a16:creationId xmlns:a16="http://schemas.microsoft.com/office/drawing/2014/main" id="{41BF1F06-6361-4034-B3B9-B3A1AD646F22}"/>
              </a:ext>
            </a:extLst>
          </p:cNvPr>
          <p:cNvSpPr/>
          <p:nvPr/>
        </p:nvSpPr>
        <p:spPr bwMode="auto">
          <a:xfrm>
            <a:off x="8215313" y="1143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0" name="19 Flecha derecha">
            <a:extLst>
              <a:ext uri="{FF2B5EF4-FFF2-40B4-BE49-F238E27FC236}">
                <a16:creationId xmlns:a16="http://schemas.microsoft.com/office/drawing/2014/main" id="{F227A71B-33FE-46D8-89BE-7104BA1E771F}"/>
              </a:ext>
            </a:extLst>
          </p:cNvPr>
          <p:cNvSpPr/>
          <p:nvPr/>
        </p:nvSpPr>
        <p:spPr bwMode="auto">
          <a:xfrm>
            <a:off x="6072188" y="1571625"/>
            <a:ext cx="1071562" cy="214313"/>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1" name="20 Elipse">
            <a:extLst>
              <a:ext uri="{FF2B5EF4-FFF2-40B4-BE49-F238E27FC236}">
                <a16:creationId xmlns:a16="http://schemas.microsoft.com/office/drawing/2014/main" id="{B453E1FF-D486-4B9D-98A5-F37F2644401E}"/>
              </a:ext>
            </a:extLst>
          </p:cNvPr>
          <p:cNvSpPr/>
          <p:nvPr/>
        </p:nvSpPr>
        <p:spPr bwMode="auto">
          <a:xfrm>
            <a:off x="8429625" y="1500188"/>
            <a:ext cx="285750" cy="357187"/>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es-ES">
              <a:solidFill>
                <a:schemeClr val="tx1"/>
              </a:solidFill>
            </a:endParaRPr>
          </a:p>
        </p:txBody>
      </p:sp>
      <p:sp>
        <p:nvSpPr>
          <p:cNvPr id="22" name="21 Señal de prohibido">
            <a:extLst>
              <a:ext uri="{FF2B5EF4-FFF2-40B4-BE49-F238E27FC236}">
                <a16:creationId xmlns:a16="http://schemas.microsoft.com/office/drawing/2014/main" id="{08A61714-18DD-4829-9D37-26F059B298EC}"/>
              </a:ext>
            </a:extLst>
          </p:cNvPr>
          <p:cNvSpPr/>
          <p:nvPr/>
        </p:nvSpPr>
        <p:spPr bwMode="auto">
          <a:xfrm>
            <a:off x="7929563" y="1500188"/>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3" name="22 Señal de prohibido">
            <a:extLst>
              <a:ext uri="{FF2B5EF4-FFF2-40B4-BE49-F238E27FC236}">
                <a16:creationId xmlns:a16="http://schemas.microsoft.com/office/drawing/2014/main" id="{EF16D054-F133-4465-92F7-C66577351774}"/>
              </a:ext>
            </a:extLst>
          </p:cNvPr>
          <p:cNvSpPr/>
          <p:nvPr/>
        </p:nvSpPr>
        <p:spPr bwMode="auto">
          <a:xfrm>
            <a:off x="7429500" y="1500188"/>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4" name="23 Señal de prohibido">
            <a:extLst>
              <a:ext uri="{FF2B5EF4-FFF2-40B4-BE49-F238E27FC236}">
                <a16:creationId xmlns:a16="http://schemas.microsoft.com/office/drawing/2014/main" id="{9EBDA9F3-68F1-46EF-A30F-B0D2A531DA57}"/>
              </a:ext>
            </a:extLst>
          </p:cNvPr>
          <p:cNvSpPr/>
          <p:nvPr/>
        </p:nvSpPr>
        <p:spPr bwMode="auto">
          <a:xfrm>
            <a:off x="7429500" y="2286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5" name="24 Señal de prohibido">
            <a:extLst>
              <a:ext uri="{FF2B5EF4-FFF2-40B4-BE49-F238E27FC236}">
                <a16:creationId xmlns:a16="http://schemas.microsoft.com/office/drawing/2014/main" id="{BFCC4B93-D722-4CEE-B024-D1E32346C23B}"/>
              </a:ext>
            </a:extLst>
          </p:cNvPr>
          <p:cNvSpPr/>
          <p:nvPr/>
        </p:nvSpPr>
        <p:spPr bwMode="auto">
          <a:xfrm>
            <a:off x="7929563" y="2286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6" name="25 Señal de prohibido">
            <a:extLst>
              <a:ext uri="{FF2B5EF4-FFF2-40B4-BE49-F238E27FC236}">
                <a16:creationId xmlns:a16="http://schemas.microsoft.com/office/drawing/2014/main" id="{0B2EF18B-F0FF-4B75-977C-01CBB193837B}"/>
              </a:ext>
            </a:extLst>
          </p:cNvPr>
          <p:cNvSpPr/>
          <p:nvPr/>
        </p:nvSpPr>
        <p:spPr bwMode="auto">
          <a:xfrm>
            <a:off x="8215313" y="1928813"/>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7" name="26 Señal de prohibido">
            <a:extLst>
              <a:ext uri="{FF2B5EF4-FFF2-40B4-BE49-F238E27FC236}">
                <a16:creationId xmlns:a16="http://schemas.microsoft.com/office/drawing/2014/main" id="{1FA2175B-50EA-477B-9578-FC3CD028DE5F}"/>
              </a:ext>
            </a:extLst>
          </p:cNvPr>
          <p:cNvSpPr/>
          <p:nvPr/>
        </p:nvSpPr>
        <p:spPr bwMode="auto">
          <a:xfrm>
            <a:off x="7643813" y="1143000"/>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8" name="27 Flecha derecha">
            <a:extLst>
              <a:ext uri="{FF2B5EF4-FFF2-40B4-BE49-F238E27FC236}">
                <a16:creationId xmlns:a16="http://schemas.microsoft.com/office/drawing/2014/main" id="{5391F2B8-24B4-4C53-9213-02D636F3E375}"/>
              </a:ext>
            </a:extLst>
          </p:cNvPr>
          <p:cNvSpPr/>
          <p:nvPr/>
        </p:nvSpPr>
        <p:spPr bwMode="auto">
          <a:xfrm>
            <a:off x="6072188" y="2714625"/>
            <a:ext cx="1071562" cy="214313"/>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9" name="28 Señal de prohibido">
            <a:extLst>
              <a:ext uri="{FF2B5EF4-FFF2-40B4-BE49-F238E27FC236}">
                <a16:creationId xmlns:a16="http://schemas.microsoft.com/office/drawing/2014/main" id="{0C0B3ED2-84BF-477F-BC0A-3505E9C1AC05}"/>
              </a:ext>
            </a:extLst>
          </p:cNvPr>
          <p:cNvSpPr/>
          <p:nvPr/>
        </p:nvSpPr>
        <p:spPr bwMode="auto">
          <a:xfrm>
            <a:off x="7643813" y="2643188"/>
            <a:ext cx="285750" cy="285750"/>
          </a:xfrm>
          <a:prstGeom prst="noSmoking">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pic>
        <p:nvPicPr>
          <p:cNvPr id="233539" name="Picture 70">
            <a:extLst>
              <a:ext uri="{FF2B5EF4-FFF2-40B4-BE49-F238E27FC236}">
                <a16:creationId xmlns:a16="http://schemas.microsoft.com/office/drawing/2014/main" id="{6B0262AE-DCFE-4941-AB36-55719359A7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5" name="Picture 71">
            <a:extLst>
              <a:ext uri="{FF2B5EF4-FFF2-40B4-BE49-F238E27FC236}">
                <a16:creationId xmlns:a16="http://schemas.microsoft.com/office/drawing/2014/main" id="{8522D2E9-6EC5-4B54-9778-F0180CE281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813" y="1928813"/>
            <a:ext cx="1628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1 Título">
            <a:extLst>
              <a:ext uri="{FF2B5EF4-FFF2-40B4-BE49-F238E27FC236}">
                <a16:creationId xmlns:a16="http://schemas.microsoft.com/office/drawing/2014/main" id="{BAB2952A-1223-4184-924F-3609EE0505EE}"/>
              </a:ext>
            </a:extLst>
          </p:cNvPr>
          <p:cNvSpPr>
            <a:spLocks noGrp="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35523" name="3 Marcador de número de diapositiva">
            <a:extLst>
              <a:ext uri="{FF2B5EF4-FFF2-40B4-BE49-F238E27FC236}">
                <a16:creationId xmlns:a16="http://schemas.microsoft.com/office/drawing/2014/main" id="{DA380EA3-F1AE-41EA-B64F-8E48E32015F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F7E9DFF-CF8B-4058-BC07-AC9434E07DEB}" type="slidenum">
              <a:rPr lang="es-ES" altLang="es-CR" sz="2000" smtClean="0">
                <a:solidFill>
                  <a:schemeClr val="tx2"/>
                </a:solidFill>
              </a:rPr>
              <a:pPr>
                <a:spcBef>
                  <a:spcPct val="0"/>
                </a:spcBef>
                <a:buClrTx/>
                <a:buSzTx/>
                <a:buFontTx/>
                <a:buNone/>
              </a:pPr>
              <a:t>173</a:t>
            </a:fld>
            <a:endParaRPr lang="es-ES" altLang="es-CR" sz="2000">
              <a:solidFill>
                <a:schemeClr val="tx2"/>
              </a:solidFill>
            </a:endParaRPr>
          </a:p>
        </p:txBody>
      </p:sp>
      <p:graphicFrame>
        <p:nvGraphicFramePr>
          <p:cNvPr id="235525" name="Object 3">
            <a:extLst>
              <a:ext uri="{FF2B5EF4-FFF2-40B4-BE49-F238E27FC236}">
                <a16:creationId xmlns:a16="http://schemas.microsoft.com/office/drawing/2014/main" id="{8535EAA7-E453-4164-BFE5-5E350EB74FC6}"/>
              </a:ext>
            </a:extLst>
          </p:cNvPr>
          <p:cNvGraphicFramePr>
            <a:graphicFrameLocks noChangeAspect="1"/>
          </p:cNvGraphicFramePr>
          <p:nvPr/>
        </p:nvGraphicFramePr>
        <p:xfrm>
          <a:off x="646113" y="2341563"/>
          <a:ext cx="8318500" cy="3967162"/>
        </p:xfrm>
        <a:graphic>
          <a:graphicData uri="http://schemas.openxmlformats.org/presentationml/2006/ole">
            <mc:AlternateContent xmlns:mc="http://schemas.openxmlformats.org/markup-compatibility/2006">
              <mc:Choice xmlns:v="urn:schemas-microsoft-com:vml" Requires="v">
                <p:oleObj spid="_x0000_s235587" name="Ecuación" r:id="rId4" imgW="5537200" imgH="2641600" progId="Equation.3">
                  <p:embed/>
                </p:oleObj>
              </mc:Choice>
              <mc:Fallback>
                <p:oleObj name="Ecuación" r:id="rId4" imgW="5537200" imgH="2641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2341563"/>
                        <a:ext cx="8318500" cy="3967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71">
            <a:extLst>
              <a:ext uri="{FF2B5EF4-FFF2-40B4-BE49-F238E27FC236}">
                <a16:creationId xmlns:a16="http://schemas.microsoft.com/office/drawing/2014/main" id="{EF771C2E-F0A6-4041-8FC4-F47BEACDAF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5225" y="849313"/>
            <a:ext cx="162877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1 Título">
            <a:extLst>
              <a:ext uri="{FF2B5EF4-FFF2-40B4-BE49-F238E27FC236}">
                <a16:creationId xmlns:a16="http://schemas.microsoft.com/office/drawing/2014/main" id="{AE84FF15-528B-416A-A85F-26AC5639BA04}"/>
              </a:ext>
            </a:extLst>
          </p:cNvPr>
          <p:cNvSpPr>
            <a:spLocks noGrp="1"/>
          </p:cNvSpPr>
          <p:nvPr>
            <p:ph type="title"/>
          </p:nvPr>
        </p:nvSpPr>
        <p:spPr/>
        <p:txBody>
          <a:bodyPr/>
          <a:lstStyle/>
          <a:p>
            <a:r>
              <a:rPr lang="es-ES" altLang="es-CR"/>
              <a:t>Algoritmos de Grafos No Dirigidos – </a:t>
            </a:r>
            <a:br>
              <a:rPr lang="es-ES" altLang="es-CR"/>
            </a:br>
            <a:r>
              <a:rPr lang="es-ES" altLang="es-CR"/>
              <a:t>Algoritmo de Prim (cont.)</a:t>
            </a:r>
          </a:p>
        </p:txBody>
      </p:sp>
      <p:sp>
        <p:nvSpPr>
          <p:cNvPr id="237571" name="3 Marcador de número de diapositiva">
            <a:extLst>
              <a:ext uri="{FF2B5EF4-FFF2-40B4-BE49-F238E27FC236}">
                <a16:creationId xmlns:a16="http://schemas.microsoft.com/office/drawing/2014/main" id="{E220A3F0-EF20-49C9-AD14-58ADBFC9729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CC13257-B927-4F9F-B833-D25B9F3D710F}" type="slidenum">
              <a:rPr lang="es-ES" altLang="es-CR" sz="2000" smtClean="0">
                <a:solidFill>
                  <a:schemeClr val="tx2"/>
                </a:solidFill>
              </a:rPr>
              <a:pPr>
                <a:spcBef>
                  <a:spcPct val="0"/>
                </a:spcBef>
                <a:buClrTx/>
                <a:buSzTx/>
                <a:buFontTx/>
                <a:buNone/>
              </a:pPr>
              <a:t>174</a:t>
            </a:fld>
            <a:endParaRPr lang="es-ES" altLang="es-CR" sz="2000">
              <a:solidFill>
                <a:schemeClr val="tx2"/>
              </a:solidFill>
            </a:endParaRPr>
          </a:p>
        </p:txBody>
      </p:sp>
      <p:pic>
        <p:nvPicPr>
          <p:cNvPr id="237572" name="Picture 2">
            <a:extLst>
              <a:ext uri="{FF2B5EF4-FFF2-40B4-BE49-F238E27FC236}">
                <a16:creationId xmlns:a16="http://schemas.microsoft.com/office/drawing/2014/main" id="{4AB2504F-1A47-4AB2-BCD2-F9EF87B42B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7350" y="2643188"/>
            <a:ext cx="8685213" cy="2870200"/>
          </a:xfrm>
          <a:noFill/>
        </p:spPr>
      </p:pic>
      <p:sp>
        <p:nvSpPr>
          <p:cNvPr id="6" name="Rectangle 3">
            <a:extLst>
              <a:ext uri="{FF2B5EF4-FFF2-40B4-BE49-F238E27FC236}">
                <a16:creationId xmlns:a16="http://schemas.microsoft.com/office/drawing/2014/main" id="{87A4271C-A75A-43C2-B457-07C02C4DDD68}"/>
              </a:ext>
            </a:extLst>
          </p:cNvPr>
          <p:cNvSpPr txBox="1">
            <a:spLocks noChangeArrowheads="1"/>
          </p:cNvSpPr>
          <p:nvPr/>
        </p:nvSpPr>
        <p:spPr bwMode="auto">
          <a:xfrm>
            <a:off x="838200" y="2057400"/>
            <a:ext cx="8305800" cy="4114800"/>
          </a:xfrm>
          <a:prstGeom prst="rect">
            <a:avLst/>
          </a:prstGeom>
          <a:noFill/>
          <a:ln w="9525">
            <a:noFill/>
            <a:miter lim="800000"/>
            <a:headEnd/>
            <a:tailEnd/>
          </a:ln>
        </p:spPr>
        <p:txBody>
          <a:bodyPr/>
          <a:lstStyle/>
          <a:p>
            <a:pPr marL="457200" indent="-457200">
              <a:spcBef>
                <a:spcPct val="20000"/>
              </a:spcBef>
              <a:buClr>
                <a:srgbClr val="A50021"/>
              </a:buClr>
              <a:buSzPct val="75000"/>
              <a:buFont typeface="Wingdings" pitchFamily="2" charset="2"/>
              <a:buChar char="n"/>
              <a:defRPr/>
            </a:pPr>
            <a:r>
              <a:rPr kumimoji="0" lang="es-ES" kern="0" baseline="0">
                <a:latin typeface="+mn-lt"/>
              </a:rPr>
              <a:t>Pseudocódigo del algoritmo:</a:t>
            </a:r>
            <a:endParaRPr kumimoji="0" lang="es-ES" kern="0" baseline="0" dirty="0">
              <a:latin typeface="+mn-lt"/>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F774D63F-5439-440D-847D-59D1D24537B0}"/>
              </a:ext>
            </a:extLst>
          </p:cNvPr>
          <p:cNvSpPr>
            <a:spLocks noGrp="1" noChangeArrowheads="1"/>
          </p:cNvSpPr>
          <p:nvPr>
            <p:ph type="title"/>
          </p:nvPr>
        </p:nvSpPr>
        <p:spPr/>
        <p:txBody>
          <a:bodyPr/>
          <a:lstStyle/>
          <a:p>
            <a:r>
              <a:rPr lang="es-ES" altLang="es-CR"/>
              <a:t>Algoritmos de Grafos No Dirigidos – </a:t>
            </a:r>
            <a:br>
              <a:rPr lang="es-ES" altLang="es-CR"/>
            </a:br>
            <a:r>
              <a:rPr lang="es-ES" altLang="es-CR"/>
              <a:t>Algoritmo de Kruskal</a:t>
            </a:r>
            <a:r>
              <a:rPr lang="es-ES" altLang="es-CR" b="1"/>
              <a:t> </a:t>
            </a:r>
            <a:r>
              <a:rPr lang="es-ES" altLang="es-CR"/>
              <a:t>(cont.)</a:t>
            </a:r>
          </a:p>
        </p:txBody>
      </p:sp>
      <p:sp>
        <p:nvSpPr>
          <p:cNvPr id="239619" name="Rectangle 3">
            <a:extLst>
              <a:ext uri="{FF2B5EF4-FFF2-40B4-BE49-F238E27FC236}">
                <a16:creationId xmlns:a16="http://schemas.microsoft.com/office/drawing/2014/main" id="{5E91C812-0DC2-4398-9C01-4EF889F0C68C}"/>
              </a:ext>
            </a:extLst>
          </p:cNvPr>
          <p:cNvSpPr>
            <a:spLocks noGrp="1" noChangeArrowheads="1"/>
          </p:cNvSpPr>
          <p:nvPr>
            <p:ph type="body" idx="1"/>
          </p:nvPr>
        </p:nvSpPr>
        <p:spPr>
          <a:xfrm>
            <a:off x="838200" y="2057400"/>
            <a:ext cx="8305800" cy="4611688"/>
          </a:xfrm>
        </p:spPr>
        <p:txBody>
          <a:bodyPr/>
          <a:lstStyle/>
          <a:p>
            <a:r>
              <a:rPr lang="es-ES" altLang="es-CR"/>
              <a:t>El </a:t>
            </a:r>
            <a:r>
              <a:rPr lang="es-ES" altLang="es-CR" b="1"/>
              <a:t>algoritmo de Kruskal</a:t>
            </a:r>
            <a:r>
              <a:rPr lang="es-ES" altLang="es-CR"/>
              <a:t> es un algoritmo de la teoría de grafos para encontrar un árbol abarcador de costo mínimo en un grafo conexo y ponderado.</a:t>
            </a:r>
          </a:p>
          <a:p>
            <a:r>
              <a:rPr lang="es-ES" altLang="es-CR"/>
              <a:t>Es decir, busca un subconjunto de aristas que, formando un árbol, incluyen todos los vértices y donde el valor total de todas las aristas del árbol es el mínimo.</a:t>
            </a:r>
          </a:p>
          <a:p>
            <a:r>
              <a:rPr lang="es-ES" altLang="es-CR"/>
              <a:t>Si el grafo no es conexo, entonces busca un bosque abarcador de costo mínimo (un </a:t>
            </a:r>
            <a:r>
              <a:rPr lang="es-ES" altLang="es-CR" i="1"/>
              <a:t>árbol abarcador de costo mínimo</a:t>
            </a:r>
            <a:r>
              <a:rPr lang="es-ES" altLang="es-CR"/>
              <a:t> para cada componente conexa).</a:t>
            </a:r>
          </a:p>
          <a:p>
            <a:r>
              <a:rPr lang="es-ES" altLang="es-CR"/>
              <a:t>Este algoritmo fue escrito por Joseph Kruskal.</a:t>
            </a:r>
          </a:p>
        </p:txBody>
      </p:sp>
      <p:sp>
        <p:nvSpPr>
          <p:cNvPr id="239620" name="3 Marcador de número de diapositiva">
            <a:extLst>
              <a:ext uri="{FF2B5EF4-FFF2-40B4-BE49-F238E27FC236}">
                <a16:creationId xmlns:a16="http://schemas.microsoft.com/office/drawing/2014/main" id="{1CFFB500-F0EF-4ECD-B662-5AC08F1188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A1AEA7C-B893-4991-A84B-454ED47F4D04}" type="slidenum">
              <a:rPr lang="es-ES" altLang="es-CR" sz="2000" smtClean="0">
                <a:solidFill>
                  <a:schemeClr val="tx2"/>
                </a:solidFill>
              </a:rPr>
              <a:pPr>
                <a:spcBef>
                  <a:spcPct val="0"/>
                </a:spcBef>
                <a:buClrTx/>
                <a:buSzTx/>
                <a:buFontTx/>
                <a:buNone/>
              </a:pPr>
              <a:t>175</a:t>
            </a:fld>
            <a:endParaRPr lang="es-ES" altLang="es-CR" sz="2000">
              <a:solidFill>
                <a:schemeClr val="tx2"/>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Título">
            <a:extLst>
              <a:ext uri="{FF2B5EF4-FFF2-40B4-BE49-F238E27FC236}">
                <a16:creationId xmlns:a16="http://schemas.microsoft.com/office/drawing/2014/main" id="{065A4DDA-A876-46BD-852F-67F92B13D790}"/>
              </a:ext>
            </a:extLst>
          </p:cNvPr>
          <p:cNvSpPr>
            <a:spLocks noGrp="1"/>
          </p:cNvSpPr>
          <p:nvPr>
            <p:ph type="title"/>
          </p:nvPr>
        </p:nvSpPr>
        <p:spPr/>
        <p:txBody>
          <a:bodyPr/>
          <a:lstStyle/>
          <a:p>
            <a:r>
              <a:rPr lang="es-ES" altLang="es-CR"/>
              <a:t>Algoritmos de Grafos No Dirigidos – </a:t>
            </a:r>
            <a:br>
              <a:rPr lang="es-ES" altLang="es-CR"/>
            </a:br>
            <a:r>
              <a:rPr lang="es-ES" altLang="es-CR"/>
              <a:t>Algoritmo de Kruskal (cont.)</a:t>
            </a:r>
          </a:p>
        </p:txBody>
      </p:sp>
      <p:sp>
        <p:nvSpPr>
          <p:cNvPr id="241667" name="2 Marcador de contenido">
            <a:extLst>
              <a:ext uri="{FF2B5EF4-FFF2-40B4-BE49-F238E27FC236}">
                <a16:creationId xmlns:a16="http://schemas.microsoft.com/office/drawing/2014/main" id="{EB9BA1D6-0EA6-4332-91F7-A40FEE011DEB}"/>
              </a:ext>
            </a:extLst>
          </p:cNvPr>
          <p:cNvSpPr>
            <a:spLocks noGrp="1"/>
          </p:cNvSpPr>
          <p:nvPr>
            <p:ph idx="1"/>
          </p:nvPr>
        </p:nvSpPr>
        <p:spPr>
          <a:xfrm>
            <a:off x="838200" y="2057400"/>
            <a:ext cx="8305800" cy="4229100"/>
          </a:xfrm>
        </p:spPr>
        <p:txBody>
          <a:bodyPr/>
          <a:lstStyle/>
          <a:p>
            <a:r>
              <a:rPr lang="es-ES" altLang="es-CR"/>
              <a:t>Funciona de la siguiente manera:</a:t>
            </a:r>
          </a:p>
          <a:p>
            <a:pPr lvl="1"/>
            <a:r>
              <a:rPr lang="es-ES" altLang="es-CR"/>
              <a:t>Se crea un bosque </a:t>
            </a:r>
            <a:r>
              <a:rPr lang="es-ES" altLang="es-CR" i="1"/>
              <a:t>B</a:t>
            </a:r>
            <a:r>
              <a:rPr lang="es-ES" altLang="es-CR"/>
              <a:t> (un conjunto de árboles), donde cada vértice del grafo es un árbol separado.</a:t>
            </a:r>
          </a:p>
          <a:p>
            <a:pPr lvl="1"/>
            <a:r>
              <a:rPr lang="es-ES" altLang="es-CR"/>
              <a:t>Se crea un conjunto </a:t>
            </a:r>
            <a:r>
              <a:rPr lang="es-ES" altLang="es-CR" i="1"/>
              <a:t>C</a:t>
            </a:r>
            <a:r>
              <a:rPr lang="es-ES" altLang="es-CR"/>
              <a:t> que contenga a todas las aristas del grafo.</a:t>
            </a:r>
          </a:p>
          <a:p>
            <a:pPr lvl="1"/>
            <a:r>
              <a:rPr lang="es-ES" altLang="es-CR"/>
              <a:t>Mientras </a:t>
            </a:r>
            <a:r>
              <a:rPr lang="es-ES" altLang="es-CR" i="1"/>
              <a:t>C</a:t>
            </a:r>
            <a:r>
              <a:rPr lang="es-ES" altLang="es-CR"/>
              <a:t> es sea vacío:</a:t>
            </a:r>
          </a:p>
          <a:p>
            <a:pPr lvl="2"/>
            <a:r>
              <a:rPr lang="es-ES" altLang="es-CR"/>
              <a:t>Eliminar una arista de peso mínimo de </a:t>
            </a:r>
            <a:r>
              <a:rPr lang="es-ES" altLang="es-CR" i="1"/>
              <a:t>C.</a:t>
            </a:r>
            <a:endParaRPr lang="es-ES" altLang="es-CR"/>
          </a:p>
          <a:p>
            <a:pPr lvl="2"/>
            <a:r>
              <a:rPr lang="es-ES" altLang="es-CR"/>
              <a:t>Si esa arista conecta dos árboles diferentes se añade al bosque, combinando los dos árboles en un solo árbol.</a:t>
            </a:r>
          </a:p>
          <a:p>
            <a:pPr lvl="2"/>
            <a:r>
              <a:rPr lang="es-ES" altLang="es-CR"/>
              <a:t>En caso contrario, se desecha la arista.</a:t>
            </a:r>
          </a:p>
        </p:txBody>
      </p:sp>
      <p:sp>
        <p:nvSpPr>
          <p:cNvPr id="241668" name="3 Marcador de número de diapositiva">
            <a:extLst>
              <a:ext uri="{FF2B5EF4-FFF2-40B4-BE49-F238E27FC236}">
                <a16:creationId xmlns:a16="http://schemas.microsoft.com/office/drawing/2014/main" id="{1A3FBDC1-CBBF-41A6-896A-84F90DE0D12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58F113A-A6A8-47EE-9D71-7442FC5CD630}" type="slidenum">
              <a:rPr lang="es-ES" altLang="es-CR" sz="2000" smtClean="0">
                <a:solidFill>
                  <a:schemeClr val="tx2"/>
                </a:solidFill>
              </a:rPr>
              <a:pPr>
                <a:spcBef>
                  <a:spcPct val="0"/>
                </a:spcBef>
                <a:buClrTx/>
                <a:buSzTx/>
                <a:buFontTx/>
                <a:buNone/>
              </a:pPr>
              <a:t>176</a:t>
            </a:fld>
            <a:endParaRPr lang="es-ES" altLang="es-CR" sz="2000">
              <a:solidFill>
                <a:schemeClr val="tx2"/>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1 Título">
            <a:extLst>
              <a:ext uri="{FF2B5EF4-FFF2-40B4-BE49-F238E27FC236}">
                <a16:creationId xmlns:a16="http://schemas.microsoft.com/office/drawing/2014/main" id="{9453D137-87B9-4BDD-8CE7-BF7AC3A7FEF1}"/>
              </a:ext>
            </a:extLst>
          </p:cNvPr>
          <p:cNvSpPr>
            <a:spLocks noGrp="1"/>
          </p:cNvSpPr>
          <p:nvPr>
            <p:ph type="title"/>
          </p:nvPr>
        </p:nvSpPr>
        <p:spPr/>
        <p:txBody>
          <a:bodyPr/>
          <a:lstStyle/>
          <a:p>
            <a:r>
              <a:rPr lang="es-ES" altLang="es-CR"/>
              <a:t>Algoritmos de Grafos No Dirigidos – </a:t>
            </a:r>
            <a:br>
              <a:rPr lang="es-ES" altLang="es-CR"/>
            </a:br>
            <a:r>
              <a:rPr lang="es-ES" altLang="es-CR"/>
              <a:t>Algoritmo de Kruskal (cont.)</a:t>
            </a:r>
          </a:p>
        </p:txBody>
      </p:sp>
      <p:sp>
        <p:nvSpPr>
          <p:cNvPr id="243715" name="2 Marcador de contenido">
            <a:extLst>
              <a:ext uri="{FF2B5EF4-FFF2-40B4-BE49-F238E27FC236}">
                <a16:creationId xmlns:a16="http://schemas.microsoft.com/office/drawing/2014/main" id="{EDE949BE-00F9-4EC1-96E5-1616CE2859CD}"/>
              </a:ext>
            </a:extLst>
          </p:cNvPr>
          <p:cNvSpPr>
            <a:spLocks noGrp="1"/>
          </p:cNvSpPr>
          <p:nvPr>
            <p:ph idx="1"/>
          </p:nvPr>
        </p:nvSpPr>
        <p:spPr/>
        <p:txBody>
          <a:bodyPr/>
          <a:lstStyle/>
          <a:p>
            <a:r>
              <a:rPr lang="es-ES" altLang="es-CR"/>
              <a:t>Al acabar el algoritmo, el bosque tiene una sola componente, la cual forma un árbol abarcador de costo mínimo del grafo.</a:t>
            </a:r>
          </a:p>
          <a:p>
            <a:r>
              <a:rPr lang="es-ES_tradnl" altLang="es-CR"/>
              <a:t>Ejemplo en el Web:</a:t>
            </a:r>
          </a:p>
          <a:p>
            <a:pPr lvl="1"/>
            <a:r>
              <a:rPr lang="es-ES_tradnl" altLang="es-CR">
                <a:hlinkClick r:id="rId3"/>
              </a:rPr>
              <a:t>http://students.ceid.upatras.gr/~papagel/project/kruskal.htm</a:t>
            </a:r>
            <a:r>
              <a:rPr lang="es-ES_tradnl" altLang="es-CR"/>
              <a:t>.</a:t>
            </a:r>
          </a:p>
          <a:p>
            <a:pPr>
              <a:buFont typeface="Wingdings" panose="05000000000000000000" pitchFamily="2" charset="2"/>
              <a:buNone/>
            </a:pPr>
            <a:endParaRPr lang="es-ES_tradnl" altLang="es-CR"/>
          </a:p>
        </p:txBody>
      </p:sp>
      <p:sp>
        <p:nvSpPr>
          <p:cNvPr id="243716" name="3 Marcador de número de diapositiva">
            <a:extLst>
              <a:ext uri="{FF2B5EF4-FFF2-40B4-BE49-F238E27FC236}">
                <a16:creationId xmlns:a16="http://schemas.microsoft.com/office/drawing/2014/main" id="{C696579D-43CA-49ED-B155-3F43FD0F26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5C251FB-A8EC-482A-BDE5-C851419475E0}" type="slidenum">
              <a:rPr lang="es-ES" altLang="es-CR" sz="2000" smtClean="0">
                <a:solidFill>
                  <a:schemeClr val="tx2"/>
                </a:solidFill>
              </a:rPr>
              <a:pPr>
                <a:spcBef>
                  <a:spcPct val="0"/>
                </a:spcBef>
                <a:buClrTx/>
                <a:buSzTx/>
                <a:buFontTx/>
                <a:buNone/>
              </a:pPr>
              <a:t>177</a:t>
            </a:fld>
            <a:endParaRPr lang="es-ES" altLang="es-CR" sz="2000">
              <a:solidFill>
                <a:schemeClr val="tx2"/>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1 Título">
            <a:extLst>
              <a:ext uri="{FF2B5EF4-FFF2-40B4-BE49-F238E27FC236}">
                <a16:creationId xmlns:a16="http://schemas.microsoft.com/office/drawing/2014/main" id="{F4A321FE-B74F-40CD-A197-C72EF96662AC}"/>
              </a:ext>
            </a:extLst>
          </p:cNvPr>
          <p:cNvSpPr>
            <a:spLocks noGrp="1"/>
          </p:cNvSpPr>
          <p:nvPr>
            <p:ph type="title"/>
          </p:nvPr>
        </p:nvSpPr>
        <p:spPr/>
        <p:txBody>
          <a:bodyPr/>
          <a:lstStyle/>
          <a:p>
            <a:r>
              <a:rPr lang="es-ES" altLang="es-CR"/>
              <a:t>Algoritmos de Grafos No Dirigidos – </a:t>
            </a:r>
            <a:br>
              <a:rPr lang="es-ES" altLang="es-CR"/>
            </a:br>
            <a:r>
              <a:rPr lang="es-ES" altLang="es-CR"/>
              <a:t>Algoritmo de Kruskal (cont.)</a:t>
            </a:r>
          </a:p>
        </p:txBody>
      </p:sp>
      <p:sp>
        <p:nvSpPr>
          <p:cNvPr id="245763" name="2 Marcador de contenido">
            <a:extLst>
              <a:ext uri="{FF2B5EF4-FFF2-40B4-BE49-F238E27FC236}">
                <a16:creationId xmlns:a16="http://schemas.microsoft.com/office/drawing/2014/main" id="{9A698158-13C8-4954-9AAA-8B61E25804FB}"/>
              </a:ext>
            </a:extLst>
          </p:cNvPr>
          <p:cNvSpPr>
            <a:spLocks noGrp="1"/>
          </p:cNvSpPr>
          <p:nvPr>
            <p:ph idx="1"/>
          </p:nvPr>
        </p:nvSpPr>
        <p:spPr/>
        <p:txBody>
          <a:bodyPr/>
          <a:lstStyle/>
          <a:p>
            <a:r>
              <a:rPr lang="es-ES_tradnl" altLang="es-CR"/>
              <a:t>Ejemplo:</a:t>
            </a:r>
          </a:p>
          <a:p>
            <a:pPr lvl="1"/>
            <a:r>
              <a:rPr lang="es-ES_tradnl" altLang="es-CR"/>
              <a:t>Encontrar el árbol abarcador de costo mínimo del siguiente grafo no dirigido utilizando el algoritmo de Kruskal.</a:t>
            </a:r>
            <a:endParaRPr lang="es-ES" altLang="es-CR"/>
          </a:p>
        </p:txBody>
      </p:sp>
      <p:sp>
        <p:nvSpPr>
          <p:cNvPr id="245764" name="3 Marcador de número de diapositiva">
            <a:extLst>
              <a:ext uri="{FF2B5EF4-FFF2-40B4-BE49-F238E27FC236}">
                <a16:creationId xmlns:a16="http://schemas.microsoft.com/office/drawing/2014/main" id="{4B262E03-C2DE-40F5-B1B6-7FA7603D52A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F96564C-0429-4AD9-9917-293BDF5D37A9}" type="slidenum">
              <a:rPr lang="es-ES" altLang="es-CR" sz="2000" smtClean="0">
                <a:solidFill>
                  <a:schemeClr val="tx2"/>
                </a:solidFill>
              </a:rPr>
              <a:pPr>
                <a:spcBef>
                  <a:spcPct val="0"/>
                </a:spcBef>
                <a:buClrTx/>
                <a:buSzTx/>
                <a:buFontTx/>
                <a:buNone/>
              </a:pPr>
              <a:t>178</a:t>
            </a:fld>
            <a:endParaRPr lang="es-ES" altLang="es-CR" sz="2000">
              <a:solidFill>
                <a:schemeClr val="tx2"/>
              </a:solidFill>
            </a:endParaRPr>
          </a:p>
        </p:txBody>
      </p:sp>
      <p:pic>
        <p:nvPicPr>
          <p:cNvPr id="245765" name="Picture 3">
            <a:extLst>
              <a:ext uri="{FF2B5EF4-FFF2-40B4-BE49-F238E27FC236}">
                <a16:creationId xmlns:a16="http://schemas.microsoft.com/office/drawing/2014/main" id="{CBA1773B-F1BC-48FB-8483-BC71FFE93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388" y="3357563"/>
            <a:ext cx="325755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1 Título">
            <a:extLst>
              <a:ext uri="{FF2B5EF4-FFF2-40B4-BE49-F238E27FC236}">
                <a16:creationId xmlns:a16="http://schemas.microsoft.com/office/drawing/2014/main" id="{B45A0124-9F07-4B29-9BED-B1CA16C9EAE6}"/>
              </a:ext>
            </a:extLst>
          </p:cNvPr>
          <p:cNvSpPr>
            <a:spLocks noGrp="1"/>
          </p:cNvSpPr>
          <p:nvPr>
            <p:ph type="title"/>
          </p:nvPr>
        </p:nvSpPr>
        <p:spPr/>
        <p:txBody>
          <a:bodyPr/>
          <a:lstStyle/>
          <a:p>
            <a:r>
              <a:rPr lang="es-ES" altLang="es-CR"/>
              <a:t>Algoritmos de Grafos No Dirigidos – </a:t>
            </a:r>
            <a:br>
              <a:rPr lang="es-ES" altLang="es-CR"/>
            </a:br>
            <a:r>
              <a:rPr lang="es-ES" altLang="es-CR"/>
              <a:t>Algoritmo de Kruskal (cont.)</a:t>
            </a:r>
          </a:p>
        </p:txBody>
      </p:sp>
      <p:sp>
        <p:nvSpPr>
          <p:cNvPr id="247811" name="3 Marcador de número de diapositiva">
            <a:extLst>
              <a:ext uri="{FF2B5EF4-FFF2-40B4-BE49-F238E27FC236}">
                <a16:creationId xmlns:a16="http://schemas.microsoft.com/office/drawing/2014/main" id="{E7850751-821B-42DC-8227-B5A1732EFE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80274A3-9B1E-4E9B-B59C-30AC201D005A}" type="slidenum">
              <a:rPr lang="es-ES" altLang="es-CR" sz="2000" smtClean="0">
                <a:solidFill>
                  <a:schemeClr val="tx2"/>
                </a:solidFill>
              </a:rPr>
              <a:pPr>
                <a:spcBef>
                  <a:spcPct val="0"/>
                </a:spcBef>
                <a:buClrTx/>
                <a:buSzTx/>
                <a:buFontTx/>
                <a:buNone/>
              </a:pPr>
              <a:t>179</a:t>
            </a:fld>
            <a:endParaRPr lang="es-ES" altLang="es-CR" sz="2000">
              <a:solidFill>
                <a:schemeClr val="tx2"/>
              </a:solidFill>
            </a:endParaRPr>
          </a:p>
        </p:txBody>
      </p:sp>
      <p:graphicFrame>
        <p:nvGraphicFramePr>
          <p:cNvPr id="7" name="6 Tabla">
            <a:extLst>
              <a:ext uri="{FF2B5EF4-FFF2-40B4-BE49-F238E27FC236}">
                <a16:creationId xmlns:a16="http://schemas.microsoft.com/office/drawing/2014/main" id="{424DAEDC-B2FA-49F3-B0DC-75463CF203B6}"/>
              </a:ext>
            </a:extLst>
          </p:cNvPr>
          <p:cNvGraphicFramePr>
            <a:graphicFrameLocks noGrp="1"/>
          </p:cNvGraphicFramePr>
          <p:nvPr/>
        </p:nvGraphicFramePr>
        <p:xfrm>
          <a:off x="4857750" y="2643188"/>
          <a:ext cx="3214688" cy="2595565"/>
        </p:xfrm>
        <a:graphic>
          <a:graphicData uri="http://schemas.openxmlformats.org/drawingml/2006/table">
            <a:tbl>
              <a:tblPr firstRow="1" bandRow="1">
                <a:tableStyleId>{D27102A9-8310-4765-A935-A1911B00CA55}</a:tableStyleId>
              </a:tblPr>
              <a:tblGrid>
                <a:gridCol w="1000125">
                  <a:extLst>
                    <a:ext uri="{9D8B030D-6E8A-4147-A177-3AD203B41FA5}">
                      <a16:colId xmlns:a16="http://schemas.microsoft.com/office/drawing/2014/main" val="20000"/>
                    </a:ext>
                  </a:extLst>
                </a:gridCol>
                <a:gridCol w="2214563">
                  <a:extLst>
                    <a:ext uri="{9D8B030D-6E8A-4147-A177-3AD203B41FA5}">
                      <a16:colId xmlns:a16="http://schemas.microsoft.com/office/drawing/2014/main" val="20001"/>
                    </a:ext>
                  </a:extLst>
                </a:gridCol>
              </a:tblGrid>
              <a:tr h="370795">
                <a:tc>
                  <a:txBody>
                    <a:bodyPr/>
                    <a:lstStyle/>
                    <a:p>
                      <a:pPr algn="ctr"/>
                      <a:r>
                        <a:rPr lang="es-ES_tradnl" sz="1800" i="0" dirty="0"/>
                        <a:t>Costo</a:t>
                      </a:r>
                      <a:endParaRPr lang="es-ES" sz="1800" i="0" dirty="0"/>
                    </a:p>
                  </a:txBody>
                  <a:tcPr marL="91439" marR="91439" marT="45714" marB="45714" anchor="ctr"/>
                </a:tc>
                <a:tc>
                  <a:txBody>
                    <a:bodyPr/>
                    <a:lstStyle/>
                    <a:p>
                      <a:pPr algn="ctr"/>
                      <a:r>
                        <a:rPr lang="es-ES_tradnl" sz="1800" i="0" dirty="0"/>
                        <a:t>Aristas</a:t>
                      </a:r>
                      <a:endParaRPr lang="es-ES" sz="1800" i="0" dirty="0"/>
                    </a:p>
                  </a:txBody>
                  <a:tcPr marL="91439" marR="91439" marT="45714" marB="45714" anchor="ctr"/>
                </a:tc>
                <a:extLst>
                  <a:ext uri="{0D108BD9-81ED-4DB2-BD59-A6C34878D82A}">
                    <a16:rowId xmlns:a16="http://schemas.microsoft.com/office/drawing/2014/main" val="10000"/>
                  </a:ext>
                </a:extLst>
              </a:tr>
              <a:tr h="370795">
                <a:tc>
                  <a:txBody>
                    <a:bodyPr/>
                    <a:lstStyle/>
                    <a:p>
                      <a:pPr algn="ctr"/>
                      <a:r>
                        <a:rPr lang="es-ES_tradnl" sz="1800" i="0" dirty="0">
                          <a:sym typeface="Symbol"/>
                        </a:rPr>
                        <a:t>1</a:t>
                      </a:r>
                      <a:endParaRPr lang="es-ES" sz="1800" i="0" dirty="0"/>
                    </a:p>
                  </a:txBody>
                  <a:tcPr marL="91439" marR="91439" marT="45714" marB="45714" anchor="ctr"/>
                </a:tc>
                <a:tc>
                  <a:txBody>
                    <a:bodyPr/>
                    <a:lstStyle/>
                    <a:p>
                      <a:pPr algn="ctr"/>
                      <a:r>
                        <a:rPr lang="es-ES_tradnl" sz="1800" i="0" dirty="0"/>
                        <a:t>(1,3)</a:t>
                      </a:r>
                      <a:endParaRPr lang="es-ES" sz="1800" i="0" dirty="0"/>
                    </a:p>
                  </a:txBody>
                  <a:tcPr marL="91439" marR="91439" marT="45714" marB="45714" anchor="ctr"/>
                </a:tc>
                <a:extLst>
                  <a:ext uri="{0D108BD9-81ED-4DB2-BD59-A6C34878D82A}">
                    <a16:rowId xmlns:a16="http://schemas.microsoft.com/office/drawing/2014/main" val="10001"/>
                  </a:ext>
                </a:extLst>
              </a:tr>
              <a:tr h="370795">
                <a:tc>
                  <a:txBody>
                    <a:bodyPr/>
                    <a:lstStyle/>
                    <a:p>
                      <a:pPr algn="ctr"/>
                      <a:r>
                        <a:rPr lang="es-ES_tradnl" sz="1800" i="0" dirty="0"/>
                        <a:t>2</a:t>
                      </a:r>
                      <a:endParaRPr lang="es-ES" sz="1800" i="0" dirty="0"/>
                    </a:p>
                  </a:txBody>
                  <a:tcPr marL="91439" marR="9143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(4,6)</a:t>
                      </a:r>
                      <a:endParaRPr lang="es-ES" sz="1800" i="0" dirty="0"/>
                    </a:p>
                  </a:txBody>
                  <a:tcPr marL="91439" marR="91439" marT="45714" marB="45714" anchor="ctr"/>
                </a:tc>
                <a:extLst>
                  <a:ext uri="{0D108BD9-81ED-4DB2-BD59-A6C34878D82A}">
                    <a16:rowId xmlns:a16="http://schemas.microsoft.com/office/drawing/2014/main" val="10002"/>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3</a:t>
                      </a:r>
                      <a:endParaRPr lang="es-ES" sz="1800" i="0" dirty="0"/>
                    </a:p>
                  </a:txBody>
                  <a:tcPr marL="91439" marR="9143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(2,5)</a:t>
                      </a:r>
                      <a:endParaRPr lang="es-ES" sz="1800" i="0" dirty="0"/>
                    </a:p>
                  </a:txBody>
                  <a:tcPr marL="91439" marR="91439" marT="45714" marB="45714" anchor="ctr"/>
                </a:tc>
                <a:extLst>
                  <a:ext uri="{0D108BD9-81ED-4DB2-BD59-A6C34878D82A}">
                    <a16:rowId xmlns:a16="http://schemas.microsoft.com/office/drawing/2014/main" val="10003"/>
                  </a:ext>
                </a:extLst>
              </a:tr>
              <a:tr h="370795">
                <a:tc>
                  <a:txBody>
                    <a:bodyPr/>
                    <a:lstStyle/>
                    <a:p>
                      <a:pPr algn="ctr"/>
                      <a:r>
                        <a:rPr lang="es-ES_tradnl" sz="1800" i="0" dirty="0"/>
                        <a:t>4</a:t>
                      </a:r>
                      <a:endParaRPr lang="es-ES" sz="1800" i="0" dirty="0"/>
                    </a:p>
                  </a:txBody>
                  <a:tcPr marL="91439" marR="9143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(3,6)</a:t>
                      </a:r>
                      <a:endParaRPr lang="es-ES" sz="1800" i="0" dirty="0"/>
                    </a:p>
                  </a:txBody>
                  <a:tcPr marL="91439" marR="91439" marT="45714" marB="45714" anchor="ctr"/>
                </a:tc>
                <a:extLst>
                  <a:ext uri="{0D108BD9-81ED-4DB2-BD59-A6C34878D82A}">
                    <a16:rowId xmlns:a16="http://schemas.microsoft.com/office/drawing/2014/main" val="10004"/>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5</a:t>
                      </a:r>
                      <a:endParaRPr lang="es-ES" sz="1800" i="0" dirty="0"/>
                    </a:p>
                  </a:txBody>
                  <a:tcPr marL="91439" marR="9143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(1,4)</a:t>
                      </a:r>
                      <a:r>
                        <a:rPr lang="es-ES_tradnl" sz="1800" i="0" baseline="0" dirty="0"/>
                        <a:t>  – (2,3) – (3,4)</a:t>
                      </a:r>
                      <a:endParaRPr lang="es-ES" sz="1800" i="0" dirty="0"/>
                    </a:p>
                  </a:txBody>
                  <a:tcPr marL="91439" marR="91439" marT="45714" marB="45714" anchor="ctr"/>
                </a:tc>
                <a:extLst>
                  <a:ext uri="{0D108BD9-81ED-4DB2-BD59-A6C34878D82A}">
                    <a16:rowId xmlns:a16="http://schemas.microsoft.com/office/drawing/2014/main" val="10005"/>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6</a:t>
                      </a:r>
                      <a:endParaRPr lang="es-ES" sz="1800" i="0" dirty="0"/>
                    </a:p>
                  </a:txBody>
                  <a:tcPr marL="91439" marR="9143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(3,5)</a:t>
                      </a:r>
                      <a:r>
                        <a:rPr lang="es-ES_tradnl" sz="1800" i="0" baseline="0" dirty="0"/>
                        <a:t>  – (5,6)</a:t>
                      </a:r>
                      <a:endParaRPr lang="es-ES" sz="1800" i="0" dirty="0"/>
                    </a:p>
                  </a:txBody>
                  <a:tcPr marL="91439" marR="91439" marT="45714" marB="45714" anchor="ctr"/>
                </a:tc>
                <a:extLst>
                  <a:ext uri="{0D108BD9-81ED-4DB2-BD59-A6C34878D82A}">
                    <a16:rowId xmlns:a16="http://schemas.microsoft.com/office/drawing/2014/main" val="10006"/>
                  </a:ext>
                </a:extLst>
              </a:tr>
            </a:tbl>
          </a:graphicData>
        </a:graphic>
      </p:graphicFrame>
      <p:pic>
        <p:nvPicPr>
          <p:cNvPr id="247831" name="Picture 4">
            <a:extLst>
              <a:ext uri="{FF2B5EF4-FFF2-40B4-BE49-F238E27FC236}">
                <a16:creationId xmlns:a16="http://schemas.microsoft.com/office/drawing/2014/main" id="{B38C9457-9E63-4BA4-BEFA-2AE67E31D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786063"/>
            <a:ext cx="271462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Flecha izquierda">
            <a:extLst>
              <a:ext uri="{FF2B5EF4-FFF2-40B4-BE49-F238E27FC236}">
                <a16:creationId xmlns:a16="http://schemas.microsoft.com/office/drawing/2014/main" id="{E56F8973-5807-46BD-807F-3D4B2E20D0CB}"/>
              </a:ext>
            </a:extLst>
          </p:cNvPr>
          <p:cNvSpPr/>
          <p:nvPr/>
        </p:nvSpPr>
        <p:spPr bwMode="auto">
          <a:xfrm>
            <a:off x="8072438" y="3143250"/>
            <a:ext cx="857250" cy="142875"/>
          </a:xfrm>
          <a:prstGeom prst="lef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1" name="10 Flecha izquierda">
            <a:extLst>
              <a:ext uri="{FF2B5EF4-FFF2-40B4-BE49-F238E27FC236}">
                <a16:creationId xmlns:a16="http://schemas.microsoft.com/office/drawing/2014/main" id="{131C2FF9-C824-4CBE-8F6B-1628899A95F7}"/>
              </a:ext>
            </a:extLst>
          </p:cNvPr>
          <p:cNvSpPr/>
          <p:nvPr/>
        </p:nvSpPr>
        <p:spPr bwMode="auto">
          <a:xfrm>
            <a:off x="8072438" y="3500438"/>
            <a:ext cx="857250" cy="142875"/>
          </a:xfrm>
          <a:prstGeom prst="lef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2" name="11 Flecha izquierda">
            <a:extLst>
              <a:ext uri="{FF2B5EF4-FFF2-40B4-BE49-F238E27FC236}">
                <a16:creationId xmlns:a16="http://schemas.microsoft.com/office/drawing/2014/main" id="{3F381DC4-8BB7-4054-9AE1-B47DCFDCE47F}"/>
              </a:ext>
            </a:extLst>
          </p:cNvPr>
          <p:cNvSpPr/>
          <p:nvPr/>
        </p:nvSpPr>
        <p:spPr bwMode="auto">
          <a:xfrm>
            <a:off x="8072438" y="3857625"/>
            <a:ext cx="857250" cy="142875"/>
          </a:xfrm>
          <a:prstGeom prst="lef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3" name="12 Flecha izquierda">
            <a:extLst>
              <a:ext uri="{FF2B5EF4-FFF2-40B4-BE49-F238E27FC236}">
                <a16:creationId xmlns:a16="http://schemas.microsoft.com/office/drawing/2014/main" id="{71C2C147-5EAF-4619-A0FD-67784D849C98}"/>
              </a:ext>
            </a:extLst>
          </p:cNvPr>
          <p:cNvSpPr/>
          <p:nvPr/>
        </p:nvSpPr>
        <p:spPr bwMode="auto">
          <a:xfrm>
            <a:off x="8072438" y="4214813"/>
            <a:ext cx="857250" cy="142875"/>
          </a:xfrm>
          <a:prstGeom prst="lef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4" name="13 Flecha izquierda">
            <a:extLst>
              <a:ext uri="{FF2B5EF4-FFF2-40B4-BE49-F238E27FC236}">
                <a16:creationId xmlns:a16="http://schemas.microsoft.com/office/drawing/2014/main" id="{40B4A414-16A2-4B1A-9EDE-21DF6DF6667F}"/>
              </a:ext>
            </a:extLst>
          </p:cNvPr>
          <p:cNvSpPr/>
          <p:nvPr/>
        </p:nvSpPr>
        <p:spPr bwMode="auto">
          <a:xfrm>
            <a:off x="8072438" y="4643438"/>
            <a:ext cx="857250" cy="142875"/>
          </a:xfrm>
          <a:prstGeom prst="lef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19" name="18 Multiplicar">
            <a:extLst>
              <a:ext uri="{FF2B5EF4-FFF2-40B4-BE49-F238E27FC236}">
                <a16:creationId xmlns:a16="http://schemas.microsoft.com/office/drawing/2014/main" id="{7E6A74A0-AAAC-4098-92EC-0EF564BF41D2}"/>
              </a:ext>
            </a:extLst>
          </p:cNvPr>
          <p:cNvSpPr/>
          <p:nvPr/>
        </p:nvSpPr>
        <p:spPr bwMode="auto">
          <a:xfrm>
            <a:off x="6000750" y="4429125"/>
            <a:ext cx="571500" cy="500063"/>
          </a:xfrm>
          <a:prstGeom prst="mathMultiply">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pic>
        <p:nvPicPr>
          <p:cNvPr id="28708" name="Picture 36">
            <a:extLst>
              <a:ext uri="{FF2B5EF4-FFF2-40B4-BE49-F238E27FC236}">
                <a16:creationId xmlns:a16="http://schemas.microsoft.com/office/drawing/2014/main" id="{B7B43D43-41EB-494A-9806-F825F433B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786063"/>
            <a:ext cx="271462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9" name="Picture 37">
            <a:extLst>
              <a:ext uri="{FF2B5EF4-FFF2-40B4-BE49-F238E27FC236}">
                <a16:creationId xmlns:a16="http://schemas.microsoft.com/office/drawing/2014/main" id="{261CB878-CFEC-43EC-8B8B-9FEE2EDC2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2786063"/>
            <a:ext cx="271462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0" name="Picture 38">
            <a:extLst>
              <a:ext uri="{FF2B5EF4-FFF2-40B4-BE49-F238E27FC236}">
                <a16:creationId xmlns:a16="http://schemas.microsoft.com/office/drawing/2014/main" id="{4AB414A7-9A77-406E-84C4-22DCA55C36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2786063"/>
            <a:ext cx="271462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1" name="Picture 39">
            <a:extLst>
              <a:ext uri="{FF2B5EF4-FFF2-40B4-BE49-F238E27FC236}">
                <a16:creationId xmlns:a16="http://schemas.microsoft.com/office/drawing/2014/main" id="{A16EF250-26C8-4A6A-B0CA-BEA970123B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625" y="2786063"/>
            <a:ext cx="271462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2" name="Picture 40">
            <a:extLst>
              <a:ext uri="{FF2B5EF4-FFF2-40B4-BE49-F238E27FC236}">
                <a16:creationId xmlns:a16="http://schemas.microsoft.com/office/drawing/2014/main" id="{EB04C1DA-7C78-4713-B94C-27EA6385B1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1625" y="2786063"/>
            <a:ext cx="271462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70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7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7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7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Marcador de número de diapositiva">
            <a:extLst>
              <a:ext uri="{FF2B5EF4-FFF2-40B4-BE49-F238E27FC236}">
                <a16:creationId xmlns:a16="http://schemas.microsoft.com/office/drawing/2014/main" id="{C7FA043D-F359-4170-B370-F32EE8B6C55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6CE537E-60C7-4FC7-AD65-70AEEDDF3612}" type="slidenum">
              <a:rPr lang="es-ES" altLang="es-CR" sz="2000" smtClean="0">
                <a:solidFill>
                  <a:schemeClr val="tx2"/>
                </a:solidFill>
              </a:rPr>
              <a:pPr>
                <a:spcBef>
                  <a:spcPct val="0"/>
                </a:spcBef>
                <a:buClrTx/>
                <a:buSzTx/>
                <a:buFontTx/>
                <a:buNone/>
              </a:pPr>
              <a:t>18</a:t>
            </a:fld>
            <a:endParaRPr lang="es-ES" altLang="es-CR" sz="2000">
              <a:solidFill>
                <a:schemeClr val="tx2"/>
              </a:solidFill>
            </a:endParaRPr>
          </a:p>
        </p:txBody>
      </p:sp>
      <p:sp>
        <p:nvSpPr>
          <p:cNvPr id="9219" name="Rectangle 2">
            <a:extLst>
              <a:ext uri="{FF2B5EF4-FFF2-40B4-BE49-F238E27FC236}">
                <a16:creationId xmlns:a16="http://schemas.microsoft.com/office/drawing/2014/main" id="{54D9886E-9E03-42DA-B779-48947EB9FC8F}"/>
              </a:ext>
            </a:extLst>
          </p:cNvPr>
          <p:cNvSpPr>
            <a:spLocks noGrp="1" noChangeArrowheads="1"/>
          </p:cNvSpPr>
          <p:nvPr>
            <p:ph type="title"/>
          </p:nvPr>
        </p:nvSpPr>
        <p:spPr/>
        <p:txBody>
          <a:bodyPr/>
          <a:lstStyle/>
          <a:p>
            <a:pPr eaLnBrk="1" hangingPunct="1"/>
            <a:r>
              <a:rPr lang="es-CR" altLang="es-CR" dirty="0"/>
              <a:t>Grafos Dirigidos (cont.)</a:t>
            </a:r>
            <a:endParaRPr lang="es-ES" altLang="es-CR" dirty="0"/>
          </a:p>
        </p:txBody>
      </p:sp>
      <p:sp>
        <p:nvSpPr>
          <p:cNvPr id="9220" name="Rectangle 3">
            <a:extLst>
              <a:ext uri="{FF2B5EF4-FFF2-40B4-BE49-F238E27FC236}">
                <a16:creationId xmlns:a16="http://schemas.microsoft.com/office/drawing/2014/main" id="{B20A4948-A6FE-4C40-AAB4-7CAA886FAD7D}"/>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camino</a:t>
            </a:r>
            <a:r>
              <a:rPr lang="es-ES_tradnl" altLang="es-CR" dirty="0">
                <a:cs typeface="Times New Roman" panose="02020603050405020304" pitchFamily="18" charset="0"/>
              </a:rPr>
              <a:t> o </a:t>
            </a:r>
            <a:r>
              <a:rPr lang="es-ES_tradnl" altLang="es-CR" b="1" dirty="0">
                <a:cs typeface="Times New Roman" panose="02020603050405020304" pitchFamily="18" charset="0"/>
              </a:rPr>
              <a:t>cadena</a:t>
            </a:r>
            <a:r>
              <a:rPr lang="es-ES_tradnl" altLang="es-CR" dirty="0">
                <a:cs typeface="Times New Roman" panose="02020603050405020304" pitchFamily="18" charset="0"/>
              </a:rPr>
              <a:t> en un grafo dirigido es una secuencia de vértices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1</a:t>
            </a:r>
            <a:r>
              <a:rPr lang="es-ES_tradnl" altLang="es-CR" dirty="0">
                <a:cs typeface="Times New Roman" panose="02020603050405020304" pitchFamily="18" charset="0"/>
              </a:rPr>
              <a:t>,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2</a:t>
            </a:r>
            <a:r>
              <a:rPr lang="es-ES_tradnl" altLang="es-CR" dirty="0">
                <a:cs typeface="Times New Roman" panose="02020603050405020304" pitchFamily="18" charset="0"/>
              </a:rPr>
              <a:t>, …, </a:t>
            </a:r>
            <a:r>
              <a:rPr lang="es-ES_tradnl" altLang="es-CR" i="1" dirty="0" err="1">
                <a:cs typeface="Times New Roman" panose="02020603050405020304" pitchFamily="18" charset="0"/>
              </a:rPr>
              <a:t>v</a:t>
            </a:r>
            <a:r>
              <a:rPr lang="es-ES_tradnl" altLang="es-CR" i="1" baseline="-25000" dirty="0" err="1">
                <a:cs typeface="Times New Roman" panose="02020603050405020304" pitchFamily="18" charset="0"/>
              </a:rPr>
              <a:t>n</a:t>
            </a:r>
            <a:r>
              <a:rPr lang="es-ES_tradnl" altLang="es-CR" dirty="0">
                <a:cs typeface="Times New Roman" panose="02020603050405020304" pitchFamily="18" charset="0"/>
              </a:rPr>
              <a:t>, tal que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1</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2</a:t>
            </a:r>
            <a:r>
              <a:rPr lang="es-ES_tradnl" altLang="es-CR" dirty="0">
                <a:cs typeface="Times New Roman" panose="02020603050405020304" pitchFamily="18" charset="0"/>
              </a:rPr>
              <a:t>,</a:t>
            </a:r>
            <a:r>
              <a:rPr lang="es-ES_tradnl" altLang="es-CR" i="1" dirty="0">
                <a:cs typeface="Times New Roman" panose="02020603050405020304" pitchFamily="18" charset="0"/>
              </a:rPr>
              <a:t> v</a:t>
            </a:r>
            <a:r>
              <a:rPr lang="es-ES_tradnl" altLang="es-CR" baseline="-25000" dirty="0">
                <a:cs typeface="Times New Roman" panose="02020603050405020304" pitchFamily="18" charset="0"/>
              </a:rPr>
              <a:t>2</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3</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i="1" baseline="-25000" dirty="0">
                <a:cs typeface="Times New Roman" panose="02020603050405020304" pitchFamily="18" charset="0"/>
              </a:rPr>
              <a:t>n</a:t>
            </a:r>
            <a:r>
              <a:rPr lang="es-ES_tradnl" altLang="es-CR" baseline="-25000" dirty="0">
                <a:cs typeface="Times New Roman" panose="02020603050405020304" pitchFamily="18" charset="0"/>
              </a:rPr>
              <a:t>-1</a:t>
            </a:r>
            <a:r>
              <a:rPr lang="es-ES_tradnl" altLang="es-CR" dirty="0">
                <a:cs typeface="Times New Roman" panose="02020603050405020304" pitchFamily="18" charset="0"/>
              </a:rPr>
              <a:t> → </a:t>
            </a:r>
            <a:r>
              <a:rPr lang="es-ES_tradnl" altLang="es-CR" i="1" dirty="0" err="1">
                <a:cs typeface="Times New Roman" panose="02020603050405020304" pitchFamily="18" charset="0"/>
              </a:rPr>
              <a:t>v</a:t>
            </a:r>
            <a:r>
              <a:rPr lang="es-ES_tradnl" altLang="es-CR" i="1" baseline="-25000" dirty="0" err="1">
                <a:cs typeface="Times New Roman" panose="02020603050405020304" pitchFamily="18" charset="0"/>
              </a:rPr>
              <a:t>n</a:t>
            </a:r>
            <a:r>
              <a:rPr lang="es-ES_tradnl" altLang="es-CR" dirty="0">
                <a:cs typeface="Times New Roman" panose="02020603050405020304" pitchFamily="18" charset="0"/>
              </a:rPr>
              <a:t> son arcos. </a:t>
            </a:r>
          </a:p>
          <a:p>
            <a:pPr lvl="1" eaLnBrk="1" hangingPunct="1"/>
            <a:r>
              <a:rPr lang="es-ES_tradnl" altLang="es-CR" dirty="0">
                <a:cs typeface="Times New Roman" panose="02020603050405020304" pitchFamily="18" charset="0"/>
              </a:rPr>
              <a:t>Este camino va del vértice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1 </a:t>
            </a:r>
            <a:r>
              <a:rPr lang="es-ES_tradnl" altLang="es-CR" dirty="0">
                <a:cs typeface="Times New Roman" panose="02020603050405020304" pitchFamily="18" charset="0"/>
              </a:rPr>
              <a:t>al vértice </a:t>
            </a:r>
            <a:r>
              <a:rPr lang="es-ES_tradnl" altLang="es-CR" i="1" dirty="0" err="1">
                <a:cs typeface="Times New Roman" panose="02020603050405020304" pitchFamily="18" charset="0"/>
              </a:rPr>
              <a:t>v</a:t>
            </a:r>
            <a:r>
              <a:rPr lang="es-ES_tradnl" altLang="es-CR" i="1" baseline="-25000" dirty="0" err="1">
                <a:cs typeface="Times New Roman" panose="02020603050405020304" pitchFamily="18" charset="0"/>
              </a:rPr>
              <a:t>n</a:t>
            </a:r>
            <a:r>
              <a:rPr lang="es-ES_tradnl" altLang="es-CR" dirty="0">
                <a:cs typeface="Times New Roman" panose="02020603050405020304" pitchFamily="18" charset="0"/>
              </a:rPr>
              <a:t>, pasando por los vértices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2</a:t>
            </a:r>
            <a:r>
              <a:rPr lang="es-ES_tradnl" altLang="es-CR" dirty="0">
                <a:cs typeface="Times New Roman" panose="02020603050405020304" pitchFamily="18" charset="0"/>
              </a:rPr>
              <a:t>,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3</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i="1" baseline="-25000" dirty="0">
                <a:cs typeface="Times New Roman" panose="02020603050405020304" pitchFamily="18" charset="0"/>
              </a:rPr>
              <a:t>n</a:t>
            </a:r>
            <a:r>
              <a:rPr lang="es-ES_tradnl" altLang="es-CR" baseline="-25000" dirty="0">
                <a:cs typeface="Times New Roman" panose="02020603050405020304" pitchFamily="18" charset="0"/>
              </a:rPr>
              <a:t>-1</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La </a:t>
            </a:r>
            <a:r>
              <a:rPr lang="es-ES_tradnl" altLang="es-CR" b="1" dirty="0">
                <a:cs typeface="Times New Roman" panose="02020603050405020304" pitchFamily="18" charset="0"/>
              </a:rPr>
              <a:t>longitud</a:t>
            </a:r>
            <a:r>
              <a:rPr lang="es-ES_tradnl" altLang="es-CR" dirty="0">
                <a:cs typeface="Times New Roman" panose="02020603050405020304" pitchFamily="18" charset="0"/>
              </a:rPr>
              <a:t> de un camino es el número de arcos en ese camino, en este caso, </a:t>
            </a:r>
            <a:r>
              <a:rPr lang="es-ES_tradnl" altLang="es-CR" i="1" dirty="0">
                <a:cs typeface="Times New Roman" panose="02020603050405020304" pitchFamily="18" charset="0"/>
              </a:rPr>
              <a:t>n</a:t>
            </a:r>
            <a:r>
              <a:rPr lang="es-ES_tradnl" altLang="es-CR" dirty="0">
                <a:cs typeface="Times New Roman" panose="02020603050405020304" pitchFamily="18" charset="0"/>
              </a:rPr>
              <a:t> – 1.</a:t>
            </a:r>
          </a:p>
          <a:p>
            <a:pPr lvl="1" eaLnBrk="1" hangingPunct="1"/>
            <a:r>
              <a:rPr lang="es-ES_tradnl" altLang="es-CR" dirty="0">
                <a:cs typeface="Times New Roman" panose="02020603050405020304" pitchFamily="18" charset="0"/>
              </a:rPr>
              <a:t>Se pueden repetir vértices y arcos.</a:t>
            </a:r>
            <a:endParaRPr lang="es-ES" altLang="es-CR" dirty="0">
              <a:cs typeface="Times New Roman" panose="02020603050405020304" pitchFamily="18" charset="0"/>
            </a:endParaRPr>
          </a:p>
          <a:p>
            <a:pPr lvl="1" eaLnBrk="1" hangingPunct="1"/>
            <a:r>
              <a:rPr lang="es-ES_tradnl" altLang="es-CR" dirty="0">
                <a:cs typeface="Times New Roman" panose="02020603050405020304" pitchFamily="18" charset="0"/>
              </a:rPr>
              <a:t>Como caso especial, un vértice sencillo </a:t>
            </a:r>
            <a:r>
              <a:rPr lang="es-ES_tradnl" altLang="es-CR" i="1" dirty="0">
                <a:cs typeface="Times New Roman" panose="02020603050405020304" pitchFamily="18" charset="0"/>
              </a:rPr>
              <a:t>v</a:t>
            </a:r>
            <a:r>
              <a:rPr lang="es-ES_tradnl" altLang="es-CR" dirty="0">
                <a:cs typeface="Times New Roman" panose="02020603050405020304" pitchFamily="18" charset="0"/>
              </a:rPr>
              <a:t>, por sí mismo denota un camino de longitud 0 de </a:t>
            </a:r>
            <a:r>
              <a:rPr lang="es-ES_tradnl" altLang="es-CR" i="1" dirty="0">
                <a:cs typeface="Times New Roman" panose="02020603050405020304" pitchFamily="18" charset="0"/>
              </a:rPr>
              <a:t>v</a:t>
            </a:r>
            <a:r>
              <a:rPr lang="es-ES_tradnl" altLang="es-CR" dirty="0">
                <a:cs typeface="Times New Roman" panose="02020603050405020304" pitchFamily="18" charset="0"/>
              </a:rPr>
              <a:t> a </a:t>
            </a:r>
            <a:r>
              <a:rPr lang="es-ES_tradnl" altLang="es-CR" i="1" dirty="0">
                <a:cs typeface="Times New Roman" panose="02020603050405020304" pitchFamily="18" charset="0"/>
              </a:rPr>
              <a:t>v </a:t>
            </a:r>
            <a:r>
              <a:rPr lang="es-ES_tradnl" altLang="es-CR" dirty="0">
                <a:cs typeface="Times New Roman" panose="02020603050405020304" pitchFamily="18" charset="0"/>
              </a:rPr>
              <a:t>si no tiene lazos.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1 Título">
            <a:extLst>
              <a:ext uri="{FF2B5EF4-FFF2-40B4-BE49-F238E27FC236}">
                <a16:creationId xmlns:a16="http://schemas.microsoft.com/office/drawing/2014/main" id="{76E28CE9-B0E4-4D4D-B190-4B226B7A6E65}"/>
              </a:ext>
            </a:extLst>
          </p:cNvPr>
          <p:cNvSpPr>
            <a:spLocks noGrp="1"/>
          </p:cNvSpPr>
          <p:nvPr>
            <p:ph type="title"/>
          </p:nvPr>
        </p:nvSpPr>
        <p:spPr/>
        <p:txBody>
          <a:bodyPr/>
          <a:lstStyle/>
          <a:p>
            <a:r>
              <a:rPr lang="es-ES" altLang="es-CR"/>
              <a:t>Algoritmos de Grafos No Dirigidos – </a:t>
            </a:r>
            <a:br>
              <a:rPr lang="es-ES" altLang="es-CR"/>
            </a:br>
            <a:r>
              <a:rPr lang="es-ES" altLang="es-CR"/>
              <a:t>Algoritmo de Kruskal (cont.)</a:t>
            </a:r>
          </a:p>
        </p:txBody>
      </p:sp>
      <p:sp>
        <p:nvSpPr>
          <p:cNvPr id="249859" name="3 Marcador de número de diapositiva">
            <a:extLst>
              <a:ext uri="{FF2B5EF4-FFF2-40B4-BE49-F238E27FC236}">
                <a16:creationId xmlns:a16="http://schemas.microsoft.com/office/drawing/2014/main" id="{197131B4-C42E-4B72-91DB-A17A18D3FED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0BE92E4-EF54-4CC6-A554-EA54A0807F67}" type="slidenum">
              <a:rPr lang="es-ES" altLang="es-CR" sz="2000" smtClean="0">
                <a:solidFill>
                  <a:schemeClr val="tx2"/>
                </a:solidFill>
              </a:rPr>
              <a:pPr>
                <a:spcBef>
                  <a:spcPct val="0"/>
                </a:spcBef>
                <a:buClrTx/>
                <a:buSzTx/>
                <a:buFontTx/>
                <a:buNone/>
              </a:pPr>
              <a:t>180</a:t>
            </a:fld>
            <a:endParaRPr lang="es-ES" altLang="es-CR" sz="2000">
              <a:solidFill>
                <a:schemeClr val="tx2"/>
              </a:solidFill>
            </a:endParaRPr>
          </a:p>
        </p:txBody>
      </p:sp>
      <p:graphicFrame>
        <p:nvGraphicFramePr>
          <p:cNvPr id="7" name="6 Tabla">
            <a:extLst>
              <a:ext uri="{FF2B5EF4-FFF2-40B4-BE49-F238E27FC236}">
                <a16:creationId xmlns:a16="http://schemas.microsoft.com/office/drawing/2014/main" id="{CC522964-B94D-4C66-AE3E-D11934907728}"/>
              </a:ext>
            </a:extLst>
          </p:cNvPr>
          <p:cNvGraphicFramePr>
            <a:graphicFrameLocks noGrp="1"/>
          </p:cNvGraphicFramePr>
          <p:nvPr/>
        </p:nvGraphicFramePr>
        <p:xfrm>
          <a:off x="4857750" y="2643188"/>
          <a:ext cx="3214688" cy="2595565"/>
        </p:xfrm>
        <a:graphic>
          <a:graphicData uri="http://schemas.openxmlformats.org/drawingml/2006/table">
            <a:tbl>
              <a:tblPr firstRow="1" bandRow="1">
                <a:tableStyleId>{D27102A9-8310-4765-A935-A1911B00CA55}</a:tableStyleId>
              </a:tblPr>
              <a:tblGrid>
                <a:gridCol w="1000125">
                  <a:extLst>
                    <a:ext uri="{9D8B030D-6E8A-4147-A177-3AD203B41FA5}">
                      <a16:colId xmlns:a16="http://schemas.microsoft.com/office/drawing/2014/main" val="20000"/>
                    </a:ext>
                  </a:extLst>
                </a:gridCol>
                <a:gridCol w="2214563">
                  <a:extLst>
                    <a:ext uri="{9D8B030D-6E8A-4147-A177-3AD203B41FA5}">
                      <a16:colId xmlns:a16="http://schemas.microsoft.com/office/drawing/2014/main" val="20001"/>
                    </a:ext>
                  </a:extLst>
                </a:gridCol>
              </a:tblGrid>
              <a:tr h="370795">
                <a:tc>
                  <a:txBody>
                    <a:bodyPr/>
                    <a:lstStyle/>
                    <a:p>
                      <a:pPr algn="ctr"/>
                      <a:r>
                        <a:rPr lang="es-ES_tradnl" sz="1800" i="0" dirty="0"/>
                        <a:t>Costo</a:t>
                      </a:r>
                      <a:endParaRPr lang="es-ES" sz="1800" i="0" dirty="0"/>
                    </a:p>
                  </a:txBody>
                  <a:tcPr marL="91439" marR="91439" marT="45714" marB="45714" anchor="ctr"/>
                </a:tc>
                <a:tc>
                  <a:txBody>
                    <a:bodyPr/>
                    <a:lstStyle/>
                    <a:p>
                      <a:pPr algn="ctr"/>
                      <a:r>
                        <a:rPr lang="es-ES_tradnl" sz="1800" i="0" dirty="0"/>
                        <a:t>Aristas</a:t>
                      </a:r>
                      <a:endParaRPr lang="es-ES" sz="1800" i="0" dirty="0"/>
                    </a:p>
                  </a:txBody>
                  <a:tcPr marL="91439" marR="91439" marT="45714" marB="45714" anchor="ctr"/>
                </a:tc>
                <a:extLst>
                  <a:ext uri="{0D108BD9-81ED-4DB2-BD59-A6C34878D82A}">
                    <a16:rowId xmlns:a16="http://schemas.microsoft.com/office/drawing/2014/main" val="10000"/>
                  </a:ext>
                </a:extLst>
              </a:tr>
              <a:tr h="370795">
                <a:tc>
                  <a:txBody>
                    <a:bodyPr/>
                    <a:lstStyle/>
                    <a:p>
                      <a:pPr algn="ctr"/>
                      <a:r>
                        <a:rPr lang="es-ES_tradnl" sz="1800" i="0" dirty="0">
                          <a:sym typeface="Symbol"/>
                        </a:rPr>
                        <a:t>1</a:t>
                      </a:r>
                      <a:endParaRPr lang="es-ES" sz="1800" i="0" dirty="0"/>
                    </a:p>
                  </a:txBody>
                  <a:tcPr marL="91439" marR="91439" marT="45714" marB="45714" anchor="ctr"/>
                </a:tc>
                <a:tc>
                  <a:txBody>
                    <a:bodyPr/>
                    <a:lstStyle/>
                    <a:p>
                      <a:pPr algn="ctr"/>
                      <a:r>
                        <a:rPr lang="es-ES_tradnl" sz="1800" i="0" dirty="0"/>
                        <a:t>(1,3)</a:t>
                      </a:r>
                      <a:endParaRPr lang="es-ES" sz="1800" i="0" dirty="0"/>
                    </a:p>
                  </a:txBody>
                  <a:tcPr marL="91439" marR="91439" marT="45714" marB="45714" anchor="ctr"/>
                </a:tc>
                <a:extLst>
                  <a:ext uri="{0D108BD9-81ED-4DB2-BD59-A6C34878D82A}">
                    <a16:rowId xmlns:a16="http://schemas.microsoft.com/office/drawing/2014/main" val="10001"/>
                  </a:ext>
                </a:extLst>
              </a:tr>
              <a:tr h="370795">
                <a:tc>
                  <a:txBody>
                    <a:bodyPr/>
                    <a:lstStyle/>
                    <a:p>
                      <a:pPr algn="ctr"/>
                      <a:r>
                        <a:rPr lang="es-ES_tradnl" sz="1800" i="0" dirty="0"/>
                        <a:t>2</a:t>
                      </a:r>
                      <a:endParaRPr lang="es-ES" sz="1800" i="0" dirty="0"/>
                    </a:p>
                  </a:txBody>
                  <a:tcPr marL="91439" marR="9143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(4,6)</a:t>
                      </a:r>
                      <a:endParaRPr lang="es-ES" sz="1800" i="0" dirty="0"/>
                    </a:p>
                  </a:txBody>
                  <a:tcPr marL="91439" marR="91439" marT="45714" marB="45714" anchor="ctr"/>
                </a:tc>
                <a:extLst>
                  <a:ext uri="{0D108BD9-81ED-4DB2-BD59-A6C34878D82A}">
                    <a16:rowId xmlns:a16="http://schemas.microsoft.com/office/drawing/2014/main" val="10002"/>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3</a:t>
                      </a:r>
                      <a:endParaRPr lang="es-ES" sz="1800" i="0" dirty="0"/>
                    </a:p>
                  </a:txBody>
                  <a:tcPr marL="91439" marR="9143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(2,5)</a:t>
                      </a:r>
                      <a:endParaRPr lang="es-ES" sz="1800" i="0" dirty="0"/>
                    </a:p>
                  </a:txBody>
                  <a:tcPr marL="91439" marR="91439" marT="45714" marB="45714" anchor="ctr"/>
                </a:tc>
                <a:extLst>
                  <a:ext uri="{0D108BD9-81ED-4DB2-BD59-A6C34878D82A}">
                    <a16:rowId xmlns:a16="http://schemas.microsoft.com/office/drawing/2014/main" val="10003"/>
                  </a:ext>
                </a:extLst>
              </a:tr>
              <a:tr h="370795">
                <a:tc>
                  <a:txBody>
                    <a:bodyPr/>
                    <a:lstStyle/>
                    <a:p>
                      <a:pPr algn="ctr"/>
                      <a:r>
                        <a:rPr lang="es-ES_tradnl" sz="1800" i="0" dirty="0"/>
                        <a:t>4</a:t>
                      </a:r>
                      <a:endParaRPr lang="es-ES" sz="1800" i="0" dirty="0"/>
                    </a:p>
                  </a:txBody>
                  <a:tcPr marL="91439" marR="9143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(3,6)</a:t>
                      </a:r>
                      <a:endParaRPr lang="es-ES" sz="1800" i="0" dirty="0"/>
                    </a:p>
                  </a:txBody>
                  <a:tcPr marL="91439" marR="91439" marT="45714" marB="45714" anchor="ctr"/>
                </a:tc>
                <a:extLst>
                  <a:ext uri="{0D108BD9-81ED-4DB2-BD59-A6C34878D82A}">
                    <a16:rowId xmlns:a16="http://schemas.microsoft.com/office/drawing/2014/main" val="10004"/>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5</a:t>
                      </a:r>
                      <a:endParaRPr lang="es-ES" sz="1800" i="0" dirty="0"/>
                    </a:p>
                  </a:txBody>
                  <a:tcPr marL="91439" marR="9143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(1,4)</a:t>
                      </a:r>
                      <a:r>
                        <a:rPr lang="es-ES_tradnl" sz="1800" i="0" baseline="0" dirty="0"/>
                        <a:t>  – (2,3) – (3,4)</a:t>
                      </a:r>
                      <a:endParaRPr lang="es-ES" sz="1800" i="0" dirty="0"/>
                    </a:p>
                  </a:txBody>
                  <a:tcPr marL="91439" marR="91439" marT="45714" marB="45714" anchor="ctr"/>
                </a:tc>
                <a:extLst>
                  <a:ext uri="{0D108BD9-81ED-4DB2-BD59-A6C34878D82A}">
                    <a16:rowId xmlns:a16="http://schemas.microsoft.com/office/drawing/2014/main" val="10005"/>
                  </a:ext>
                </a:extLst>
              </a:tr>
              <a:tr h="370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6</a:t>
                      </a:r>
                      <a:endParaRPr lang="es-ES" sz="1800" i="0" dirty="0"/>
                    </a:p>
                  </a:txBody>
                  <a:tcPr marL="91439" marR="9143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i="0" dirty="0"/>
                        <a:t>(3,5)</a:t>
                      </a:r>
                      <a:r>
                        <a:rPr lang="es-ES_tradnl" sz="1800" i="0" baseline="0" dirty="0"/>
                        <a:t>  – (5,6)</a:t>
                      </a:r>
                      <a:endParaRPr lang="es-ES" sz="1800" i="0" dirty="0"/>
                    </a:p>
                  </a:txBody>
                  <a:tcPr marL="91439" marR="91439" marT="45714" marB="45714" anchor="ctr"/>
                </a:tc>
                <a:extLst>
                  <a:ext uri="{0D108BD9-81ED-4DB2-BD59-A6C34878D82A}">
                    <a16:rowId xmlns:a16="http://schemas.microsoft.com/office/drawing/2014/main" val="10006"/>
                  </a:ext>
                </a:extLst>
              </a:tr>
            </a:tbl>
          </a:graphicData>
        </a:graphic>
      </p:graphicFrame>
      <p:sp>
        <p:nvSpPr>
          <p:cNvPr id="19" name="18 Multiplicar">
            <a:extLst>
              <a:ext uri="{FF2B5EF4-FFF2-40B4-BE49-F238E27FC236}">
                <a16:creationId xmlns:a16="http://schemas.microsoft.com/office/drawing/2014/main" id="{EEBCA06E-3888-48E8-9AB9-D150851E1CEF}"/>
              </a:ext>
            </a:extLst>
          </p:cNvPr>
          <p:cNvSpPr/>
          <p:nvPr/>
        </p:nvSpPr>
        <p:spPr bwMode="auto">
          <a:xfrm>
            <a:off x="6000750" y="4429125"/>
            <a:ext cx="571500" cy="500063"/>
          </a:xfrm>
          <a:prstGeom prst="mathMultiply">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pic>
        <p:nvPicPr>
          <p:cNvPr id="249880" name="Picture 3">
            <a:extLst>
              <a:ext uri="{FF2B5EF4-FFF2-40B4-BE49-F238E27FC236}">
                <a16:creationId xmlns:a16="http://schemas.microsoft.com/office/drawing/2014/main" id="{9DABEC77-A42F-490A-815B-FCA514B0D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786063"/>
            <a:ext cx="271462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Multiplicar">
            <a:extLst>
              <a:ext uri="{FF2B5EF4-FFF2-40B4-BE49-F238E27FC236}">
                <a16:creationId xmlns:a16="http://schemas.microsoft.com/office/drawing/2014/main" id="{DB131E8B-3AFC-4EEB-8A2E-E24CC387D37C}"/>
              </a:ext>
            </a:extLst>
          </p:cNvPr>
          <p:cNvSpPr/>
          <p:nvPr/>
        </p:nvSpPr>
        <p:spPr bwMode="auto">
          <a:xfrm>
            <a:off x="7358063" y="4429125"/>
            <a:ext cx="571500" cy="500063"/>
          </a:xfrm>
          <a:prstGeom prst="mathMultiply">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1" name="20 Multiplicar">
            <a:extLst>
              <a:ext uri="{FF2B5EF4-FFF2-40B4-BE49-F238E27FC236}">
                <a16:creationId xmlns:a16="http://schemas.microsoft.com/office/drawing/2014/main" id="{4B1DCEE4-3B34-4AF4-A155-02E642CA3652}"/>
              </a:ext>
            </a:extLst>
          </p:cNvPr>
          <p:cNvSpPr/>
          <p:nvPr/>
        </p:nvSpPr>
        <p:spPr bwMode="auto">
          <a:xfrm>
            <a:off x="6357938" y="4786313"/>
            <a:ext cx="571500" cy="500062"/>
          </a:xfrm>
          <a:prstGeom prst="mathMultiply">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
        <p:nvSpPr>
          <p:cNvPr id="22" name="21 Multiplicar">
            <a:extLst>
              <a:ext uri="{FF2B5EF4-FFF2-40B4-BE49-F238E27FC236}">
                <a16:creationId xmlns:a16="http://schemas.microsoft.com/office/drawing/2014/main" id="{9F45993F-5803-4685-8C24-4878B129CA7F}"/>
              </a:ext>
            </a:extLst>
          </p:cNvPr>
          <p:cNvSpPr/>
          <p:nvPr/>
        </p:nvSpPr>
        <p:spPr bwMode="auto">
          <a:xfrm>
            <a:off x="7000875" y="4786313"/>
            <a:ext cx="571500" cy="500062"/>
          </a:xfrm>
          <a:prstGeom prst="mathMultiply">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lstStyle/>
          <a:p>
            <a:pPr eaLnBrk="1" hangingPunct="1">
              <a:defRPr/>
            </a:pPr>
            <a:endParaRPr lang="es-ES">
              <a:solidFill>
                <a:schemeClr val="tx1"/>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1 Título">
            <a:extLst>
              <a:ext uri="{FF2B5EF4-FFF2-40B4-BE49-F238E27FC236}">
                <a16:creationId xmlns:a16="http://schemas.microsoft.com/office/drawing/2014/main" id="{256733A2-B8C2-4C52-A325-166CB70A6401}"/>
              </a:ext>
            </a:extLst>
          </p:cNvPr>
          <p:cNvSpPr>
            <a:spLocks noGrp="1"/>
          </p:cNvSpPr>
          <p:nvPr>
            <p:ph type="title"/>
          </p:nvPr>
        </p:nvSpPr>
        <p:spPr/>
        <p:txBody>
          <a:bodyPr/>
          <a:lstStyle/>
          <a:p>
            <a:r>
              <a:rPr lang="es-ES" altLang="es-CR"/>
              <a:t>Algoritmos de Grafos No Dirigidos – </a:t>
            </a:r>
            <a:br>
              <a:rPr lang="es-ES" altLang="es-CR"/>
            </a:br>
            <a:r>
              <a:rPr lang="es-ES" altLang="es-CR"/>
              <a:t>Algoritmo de Kruskal (cont.)</a:t>
            </a:r>
          </a:p>
        </p:txBody>
      </p:sp>
      <p:sp>
        <p:nvSpPr>
          <p:cNvPr id="251907" name="3 Marcador de número de diapositiva">
            <a:extLst>
              <a:ext uri="{FF2B5EF4-FFF2-40B4-BE49-F238E27FC236}">
                <a16:creationId xmlns:a16="http://schemas.microsoft.com/office/drawing/2014/main" id="{125E0D88-DB21-4D08-AE84-55DB08451AB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F21321F-FA62-4EE7-B243-4A858D9518DF}" type="slidenum">
              <a:rPr lang="es-ES" altLang="es-CR" sz="2000" smtClean="0">
                <a:solidFill>
                  <a:schemeClr val="tx2"/>
                </a:solidFill>
              </a:rPr>
              <a:pPr>
                <a:spcBef>
                  <a:spcPct val="0"/>
                </a:spcBef>
                <a:buClrTx/>
                <a:buSzTx/>
                <a:buFontTx/>
                <a:buNone/>
              </a:pPr>
              <a:t>181</a:t>
            </a:fld>
            <a:endParaRPr lang="es-ES" altLang="es-CR" sz="2000">
              <a:solidFill>
                <a:schemeClr val="tx2"/>
              </a:solidFill>
            </a:endParaRPr>
          </a:p>
        </p:txBody>
      </p:sp>
      <p:sp>
        <p:nvSpPr>
          <p:cNvPr id="6" name="Rectangle 3">
            <a:extLst>
              <a:ext uri="{FF2B5EF4-FFF2-40B4-BE49-F238E27FC236}">
                <a16:creationId xmlns:a16="http://schemas.microsoft.com/office/drawing/2014/main" id="{B13A1F2B-7661-4E74-8400-27DB57A52BCF}"/>
              </a:ext>
            </a:extLst>
          </p:cNvPr>
          <p:cNvSpPr txBox="1">
            <a:spLocks noChangeArrowheads="1"/>
          </p:cNvSpPr>
          <p:nvPr/>
        </p:nvSpPr>
        <p:spPr bwMode="auto">
          <a:xfrm>
            <a:off x="838200" y="2057400"/>
            <a:ext cx="8305800" cy="4114800"/>
          </a:xfrm>
          <a:prstGeom prst="rect">
            <a:avLst/>
          </a:prstGeom>
          <a:noFill/>
          <a:ln w="9525">
            <a:noFill/>
            <a:miter lim="800000"/>
            <a:headEnd/>
            <a:tailEnd/>
          </a:ln>
        </p:spPr>
        <p:txBody>
          <a:bodyPr/>
          <a:lstStyle/>
          <a:p>
            <a:pPr marL="457200" indent="-457200">
              <a:spcBef>
                <a:spcPct val="20000"/>
              </a:spcBef>
              <a:buClr>
                <a:srgbClr val="A50021"/>
              </a:buClr>
              <a:buSzPct val="75000"/>
              <a:buFont typeface="Wingdings" pitchFamily="2" charset="2"/>
              <a:buChar char="n"/>
              <a:defRPr/>
            </a:pPr>
            <a:r>
              <a:rPr kumimoji="0" lang="es-ES" kern="0" baseline="0" dirty="0">
                <a:latin typeface="+mn-lt"/>
              </a:rPr>
              <a:t>Pseudocódigo del algoritmo:</a:t>
            </a:r>
          </a:p>
        </p:txBody>
      </p:sp>
      <p:pic>
        <p:nvPicPr>
          <p:cNvPr id="251909" name="Picture 2">
            <a:extLst>
              <a:ext uri="{FF2B5EF4-FFF2-40B4-BE49-F238E27FC236}">
                <a16:creationId xmlns:a16="http://schemas.microsoft.com/office/drawing/2014/main" id="{248138D9-9A7C-45FB-8F24-C8F2DCEEB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786063"/>
            <a:ext cx="8120063"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1 Título">
            <a:extLst>
              <a:ext uri="{FF2B5EF4-FFF2-40B4-BE49-F238E27FC236}">
                <a16:creationId xmlns:a16="http://schemas.microsoft.com/office/drawing/2014/main" id="{FC1A3661-EEF0-47BF-A27D-9DC23350C8EB}"/>
              </a:ext>
            </a:extLst>
          </p:cNvPr>
          <p:cNvSpPr>
            <a:spLocks noGrp="1"/>
          </p:cNvSpPr>
          <p:nvPr>
            <p:ph type="title"/>
          </p:nvPr>
        </p:nvSpPr>
        <p:spPr/>
        <p:txBody>
          <a:bodyPr/>
          <a:lstStyle/>
          <a:p>
            <a:r>
              <a:rPr lang="es-ES" altLang="es-CR"/>
              <a:t>Algoritmos de Grafos No Dirigidos – </a:t>
            </a:r>
            <a:br>
              <a:rPr lang="es-ES" altLang="es-CR"/>
            </a:br>
            <a:r>
              <a:rPr lang="es-ES" altLang="es-CR"/>
              <a:t>Algoritmo de Recorrido en Pre-Orden</a:t>
            </a:r>
          </a:p>
        </p:txBody>
      </p:sp>
      <p:sp>
        <p:nvSpPr>
          <p:cNvPr id="253955" name="2 Marcador de contenido">
            <a:extLst>
              <a:ext uri="{FF2B5EF4-FFF2-40B4-BE49-F238E27FC236}">
                <a16:creationId xmlns:a16="http://schemas.microsoft.com/office/drawing/2014/main" id="{70A98DCE-083C-4349-8294-9DA42DC68951}"/>
              </a:ext>
            </a:extLst>
          </p:cNvPr>
          <p:cNvSpPr>
            <a:spLocks noGrp="1"/>
          </p:cNvSpPr>
          <p:nvPr>
            <p:ph idx="1"/>
          </p:nvPr>
        </p:nvSpPr>
        <p:spPr>
          <a:xfrm>
            <a:off x="838200" y="2057400"/>
            <a:ext cx="8305800" cy="4443413"/>
          </a:xfrm>
        </p:spPr>
        <p:txBody>
          <a:bodyPr/>
          <a:lstStyle/>
          <a:p>
            <a:r>
              <a:rPr lang="es-CR" altLang="es-CR"/>
              <a:t>Algoritmo que se usa para recorrer sistemáticamente cada vértice de un árbol ordenado en pre-orden.</a:t>
            </a:r>
          </a:p>
          <a:p>
            <a:r>
              <a:rPr lang="es-CR" altLang="es-CR"/>
              <a:t>El recorrido inicia en la raíz y luego se recorre en pre-orden cada unos de los sub-árboles de izquierda a derecha.</a:t>
            </a:r>
            <a:endParaRPr lang="es-ES" altLang="es-CR"/>
          </a:p>
          <a:p>
            <a:r>
              <a:rPr lang="es-CR" altLang="es-CR"/>
              <a:t>Considerando un árbol </a:t>
            </a:r>
            <a:r>
              <a:rPr lang="es-CR" altLang="es-CR" i="1"/>
              <a:t>T</a:t>
            </a:r>
            <a:r>
              <a:rPr lang="es-CR" altLang="es-CR"/>
              <a:t> con una raíz </a:t>
            </a:r>
            <a:r>
              <a:rPr lang="es-CR" altLang="es-CR" i="1"/>
              <a:t>r</a:t>
            </a:r>
            <a:r>
              <a:rPr lang="es-CR" altLang="es-CR"/>
              <a:t>.</a:t>
            </a:r>
          </a:p>
          <a:p>
            <a:pPr lvl="1"/>
            <a:r>
              <a:rPr lang="es-CR" altLang="es-CR"/>
              <a:t>Si </a:t>
            </a:r>
            <a:r>
              <a:rPr lang="es-CR" altLang="es-CR" i="1"/>
              <a:t>T</a:t>
            </a:r>
            <a:r>
              <a:rPr lang="es-CR" altLang="es-CR"/>
              <a:t> únicamente consta de su raíz, entonces </a:t>
            </a:r>
            <a:r>
              <a:rPr lang="es-CR" altLang="es-CR" i="1"/>
              <a:t>r</a:t>
            </a:r>
            <a:r>
              <a:rPr lang="es-CR" altLang="es-CR"/>
              <a:t> es el recorrido en pre-orden de </a:t>
            </a:r>
            <a:r>
              <a:rPr lang="es-CR" altLang="es-CR" i="1"/>
              <a:t>T</a:t>
            </a:r>
            <a:r>
              <a:rPr lang="es-CR" altLang="es-CR"/>
              <a:t>.</a:t>
            </a:r>
          </a:p>
          <a:p>
            <a:pPr lvl="1"/>
            <a:r>
              <a:rPr lang="es-CR" altLang="es-CR"/>
              <a:t>De otra forma, supongamos que </a:t>
            </a:r>
            <a:r>
              <a:rPr lang="es-CR" altLang="es-CR" i="1"/>
              <a:t>T</a:t>
            </a:r>
            <a:r>
              <a:rPr lang="es-CR" altLang="es-CR"/>
              <a:t>1, </a:t>
            </a:r>
            <a:r>
              <a:rPr lang="es-CR" altLang="es-CR" i="1"/>
              <a:t>T</a:t>
            </a:r>
            <a:r>
              <a:rPr lang="es-CR" altLang="es-CR"/>
              <a:t>2, ..., </a:t>
            </a:r>
            <a:r>
              <a:rPr lang="es-CR" altLang="es-CR" i="1"/>
              <a:t>Tn</a:t>
            </a:r>
            <a:r>
              <a:rPr lang="es-CR" altLang="es-CR"/>
              <a:t> son los sub-árboles de </a:t>
            </a:r>
            <a:r>
              <a:rPr lang="es-CR" altLang="es-CR" i="1"/>
              <a:t>r</a:t>
            </a:r>
            <a:r>
              <a:rPr lang="es-CR" altLang="es-CR"/>
              <a:t> de izquierda a derecha. El recorrido en pre-orden comienza en </a:t>
            </a:r>
            <a:r>
              <a:rPr lang="es-CR" altLang="es-CR" i="1"/>
              <a:t>r</a:t>
            </a:r>
            <a:r>
              <a:rPr lang="es-CR" altLang="es-CR"/>
              <a:t>, continua en </a:t>
            </a:r>
            <a:r>
              <a:rPr lang="es-CR" altLang="es-CR" i="1"/>
              <a:t>T</a:t>
            </a:r>
            <a:r>
              <a:rPr lang="es-CR" altLang="es-CR"/>
              <a:t>1, luego en </a:t>
            </a:r>
            <a:r>
              <a:rPr lang="es-CR" altLang="es-CR" i="1"/>
              <a:t>T</a:t>
            </a:r>
            <a:r>
              <a:rPr lang="es-CR" altLang="es-CR"/>
              <a:t>2 y así sucesivamente hasta </a:t>
            </a:r>
            <a:r>
              <a:rPr lang="es-CR" altLang="es-CR" i="1"/>
              <a:t>Tn</a:t>
            </a:r>
            <a:r>
              <a:rPr lang="es-CR" altLang="es-CR"/>
              <a:t>.</a:t>
            </a:r>
          </a:p>
        </p:txBody>
      </p:sp>
      <p:sp>
        <p:nvSpPr>
          <p:cNvPr id="253956" name="3 Marcador de número de diapositiva">
            <a:extLst>
              <a:ext uri="{FF2B5EF4-FFF2-40B4-BE49-F238E27FC236}">
                <a16:creationId xmlns:a16="http://schemas.microsoft.com/office/drawing/2014/main" id="{2768DE75-EDD0-4E72-8E68-21D9D1388BF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DB27352-58EC-416B-B29D-13A4205A66B9}" type="slidenum">
              <a:rPr lang="es-ES" altLang="es-CR" sz="2000" smtClean="0">
                <a:solidFill>
                  <a:schemeClr val="tx2"/>
                </a:solidFill>
              </a:rPr>
              <a:pPr>
                <a:spcBef>
                  <a:spcPct val="0"/>
                </a:spcBef>
                <a:buClrTx/>
                <a:buSzTx/>
                <a:buFontTx/>
                <a:buNone/>
              </a:pPr>
              <a:t>182</a:t>
            </a:fld>
            <a:endParaRPr lang="es-ES" altLang="es-CR" sz="2000">
              <a:solidFill>
                <a:schemeClr val="tx2"/>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1 Título">
            <a:extLst>
              <a:ext uri="{FF2B5EF4-FFF2-40B4-BE49-F238E27FC236}">
                <a16:creationId xmlns:a16="http://schemas.microsoft.com/office/drawing/2014/main" id="{2AB434DF-28E1-4F0C-A38E-E08E498BA859}"/>
              </a:ext>
            </a:extLst>
          </p:cNvPr>
          <p:cNvSpPr>
            <a:spLocks noGrp="1"/>
          </p:cNvSpPr>
          <p:nvPr>
            <p:ph type="title"/>
          </p:nvPr>
        </p:nvSpPr>
        <p:spPr/>
        <p:txBody>
          <a:bodyPr/>
          <a:lstStyle/>
          <a:p>
            <a:r>
              <a:rPr lang="es-ES" altLang="es-CR"/>
              <a:t>Algoritmos de Grafos No Dirigidos – </a:t>
            </a:r>
            <a:br>
              <a:rPr lang="es-ES" altLang="es-CR"/>
            </a:br>
            <a:r>
              <a:rPr lang="es-ES" altLang="es-CR"/>
              <a:t>Algoritmo de Recorrido en Pre-Orden</a:t>
            </a:r>
          </a:p>
        </p:txBody>
      </p:sp>
      <p:sp>
        <p:nvSpPr>
          <p:cNvPr id="256003" name="3 Marcador de número de diapositiva">
            <a:extLst>
              <a:ext uri="{FF2B5EF4-FFF2-40B4-BE49-F238E27FC236}">
                <a16:creationId xmlns:a16="http://schemas.microsoft.com/office/drawing/2014/main" id="{77E7347F-247C-49D8-A5DD-3A28323F43E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5A7B228-F189-496E-A8E4-9B9A72606542}" type="slidenum">
              <a:rPr lang="es-ES" altLang="es-CR" sz="2000" smtClean="0">
                <a:solidFill>
                  <a:schemeClr val="tx2"/>
                </a:solidFill>
              </a:rPr>
              <a:pPr>
                <a:spcBef>
                  <a:spcPct val="0"/>
                </a:spcBef>
                <a:buClrTx/>
                <a:buSzTx/>
                <a:buFontTx/>
                <a:buNone/>
              </a:pPr>
              <a:t>183</a:t>
            </a:fld>
            <a:endParaRPr lang="es-ES" altLang="es-CR" sz="2000">
              <a:solidFill>
                <a:schemeClr val="tx2"/>
              </a:solidFill>
            </a:endParaRPr>
          </a:p>
        </p:txBody>
      </p:sp>
      <p:pic>
        <p:nvPicPr>
          <p:cNvPr id="256004" name="Picture 4" descr="Fig. 14">
            <a:extLst>
              <a:ext uri="{FF2B5EF4-FFF2-40B4-BE49-F238E27FC236}">
                <a16:creationId xmlns:a16="http://schemas.microsoft.com/office/drawing/2014/main" id="{21145486-1C8A-4A5B-BD84-A69F87FC9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951038"/>
            <a:ext cx="3686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5" name="Picture 2" descr="Fig. 11:">
            <a:extLst>
              <a:ext uri="{FF2B5EF4-FFF2-40B4-BE49-F238E27FC236}">
                <a16:creationId xmlns:a16="http://schemas.microsoft.com/office/drawing/2014/main" id="{2B4B787F-CED3-4FA6-A6C3-534E3DAF50C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68538" y="2997200"/>
            <a:ext cx="4979987" cy="3360738"/>
          </a:xfrm>
          <a:noFill/>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1 Título">
            <a:extLst>
              <a:ext uri="{FF2B5EF4-FFF2-40B4-BE49-F238E27FC236}">
                <a16:creationId xmlns:a16="http://schemas.microsoft.com/office/drawing/2014/main" id="{69224FD4-7DE6-4151-B10A-DB60CEC6856D}"/>
              </a:ext>
            </a:extLst>
          </p:cNvPr>
          <p:cNvSpPr>
            <a:spLocks noGrp="1"/>
          </p:cNvSpPr>
          <p:nvPr>
            <p:ph type="title"/>
          </p:nvPr>
        </p:nvSpPr>
        <p:spPr/>
        <p:txBody>
          <a:bodyPr/>
          <a:lstStyle/>
          <a:p>
            <a:r>
              <a:rPr lang="es-ES" altLang="es-CR"/>
              <a:t>Algoritmos de Grafos No Dirigidos – </a:t>
            </a:r>
            <a:br>
              <a:rPr lang="es-ES" altLang="es-CR"/>
            </a:br>
            <a:r>
              <a:rPr lang="es-ES" altLang="es-CR"/>
              <a:t>Algoritmo de Recorrido en Orden</a:t>
            </a:r>
          </a:p>
        </p:txBody>
      </p:sp>
      <p:sp>
        <p:nvSpPr>
          <p:cNvPr id="258051" name="2 Marcador de contenido">
            <a:extLst>
              <a:ext uri="{FF2B5EF4-FFF2-40B4-BE49-F238E27FC236}">
                <a16:creationId xmlns:a16="http://schemas.microsoft.com/office/drawing/2014/main" id="{EABFA653-3417-4C8E-AA24-5B48233E904F}"/>
              </a:ext>
            </a:extLst>
          </p:cNvPr>
          <p:cNvSpPr>
            <a:spLocks noGrp="1"/>
          </p:cNvSpPr>
          <p:nvPr>
            <p:ph idx="1"/>
          </p:nvPr>
        </p:nvSpPr>
        <p:spPr>
          <a:xfrm>
            <a:off x="838200" y="2057400"/>
            <a:ext cx="8305800" cy="4443413"/>
          </a:xfrm>
        </p:spPr>
        <p:txBody>
          <a:bodyPr/>
          <a:lstStyle/>
          <a:p>
            <a:r>
              <a:rPr lang="es-CR" altLang="es-CR"/>
              <a:t>Algoritmo que se usa para recorrer sistemáticamente cada vértice de un árbol ordenado en orden.</a:t>
            </a:r>
          </a:p>
          <a:p>
            <a:r>
              <a:rPr lang="es-CR" altLang="es-CR"/>
              <a:t>El recorrido inicia en el primer sub-árbol, luego se recorre la raíz y al final se recorre en orden los demás sub-árboles.</a:t>
            </a:r>
            <a:endParaRPr lang="es-ES" altLang="es-CR"/>
          </a:p>
          <a:p>
            <a:r>
              <a:rPr lang="es-CR" altLang="es-CR"/>
              <a:t>Considerando un árbol </a:t>
            </a:r>
            <a:r>
              <a:rPr lang="es-CR" altLang="es-CR" i="1"/>
              <a:t>T</a:t>
            </a:r>
            <a:r>
              <a:rPr lang="es-CR" altLang="es-CR"/>
              <a:t> con una raíz </a:t>
            </a:r>
            <a:r>
              <a:rPr lang="es-CR" altLang="es-CR" i="1"/>
              <a:t>r</a:t>
            </a:r>
            <a:r>
              <a:rPr lang="es-CR" altLang="es-CR"/>
              <a:t>.</a:t>
            </a:r>
          </a:p>
          <a:p>
            <a:pPr lvl="1"/>
            <a:r>
              <a:rPr lang="es-CR" altLang="es-CR"/>
              <a:t>Se recorren los sub-árboles de la izquierda, se continúa con la raíz </a:t>
            </a:r>
            <a:r>
              <a:rPr lang="es-CR" altLang="es-CR" i="1"/>
              <a:t>r</a:t>
            </a:r>
            <a:r>
              <a:rPr lang="es-CR" altLang="es-CR"/>
              <a:t>, y se completa con los sub-árboles de la derecha.</a:t>
            </a:r>
          </a:p>
        </p:txBody>
      </p:sp>
      <p:sp>
        <p:nvSpPr>
          <p:cNvPr id="258052" name="3 Marcador de número de diapositiva">
            <a:extLst>
              <a:ext uri="{FF2B5EF4-FFF2-40B4-BE49-F238E27FC236}">
                <a16:creationId xmlns:a16="http://schemas.microsoft.com/office/drawing/2014/main" id="{6995C3C4-DA34-4C0A-89F8-7CFC5F7DA95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C587ED9-7C3B-4DC5-87F0-700B89BA5295}" type="slidenum">
              <a:rPr lang="es-ES" altLang="es-CR" sz="2000" smtClean="0">
                <a:solidFill>
                  <a:schemeClr val="tx2"/>
                </a:solidFill>
              </a:rPr>
              <a:pPr>
                <a:spcBef>
                  <a:spcPct val="0"/>
                </a:spcBef>
                <a:buClrTx/>
                <a:buSzTx/>
                <a:buFontTx/>
                <a:buNone/>
              </a:pPr>
              <a:t>184</a:t>
            </a:fld>
            <a:endParaRPr lang="es-ES" altLang="es-CR" sz="2000">
              <a:solidFill>
                <a:schemeClr val="tx2"/>
              </a:solidFil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1 Título">
            <a:extLst>
              <a:ext uri="{FF2B5EF4-FFF2-40B4-BE49-F238E27FC236}">
                <a16:creationId xmlns:a16="http://schemas.microsoft.com/office/drawing/2014/main" id="{7DD94B8A-6B7A-4245-A782-C9C95E95CF6F}"/>
              </a:ext>
            </a:extLst>
          </p:cNvPr>
          <p:cNvSpPr>
            <a:spLocks noGrp="1"/>
          </p:cNvSpPr>
          <p:nvPr>
            <p:ph type="title"/>
          </p:nvPr>
        </p:nvSpPr>
        <p:spPr/>
        <p:txBody>
          <a:bodyPr/>
          <a:lstStyle/>
          <a:p>
            <a:r>
              <a:rPr lang="es-ES" altLang="es-CR"/>
              <a:t>Algoritmos de Grafos No Dirigidos – </a:t>
            </a:r>
            <a:br>
              <a:rPr lang="es-ES" altLang="es-CR"/>
            </a:br>
            <a:r>
              <a:rPr lang="es-ES" altLang="es-CR"/>
              <a:t>Algoritmo de Recorrido en Orden</a:t>
            </a:r>
          </a:p>
        </p:txBody>
      </p:sp>
      <p:sp>
        <p:nvSpPr>
          <p:cNvPr id="260099" name="3 Marcador de número de diapositiva">
            <a:extLst>
              <a:ext uri="{FF2B5EF4-FFF2-40B4-BE49-F238E27FC236}">
                <a16:creationId xmlns:a16="http://schemas.microsoft.com/office/drawing/2014/main" id="{50AE5474-0453-46A7-8AB9-442BF656CCE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2D52419-B10A-4865-98C1-A59806E768E8}" type="slidenum">
              <a:rPr lang="es-ES" altLang="es-CR" sz="2000" smtClean="0">
                <a:solidFill>
                  <a:schemeClr val="tx2"/>
                </a:solidFill>
              </a:rPr>
              <a:pPr>
                <a:spcBef>
                  <a:spcPct val="0"/>
                </a:spcBef>
                <a:buClrTx/>
                <a:buSzTx/>
                <a:buFontTx/>
                <a:buNone/>
              </a:pPr>
              <a:t>185</a:t>
            </a:fld>
            <a:endParaRPr lang="es-ES" altLang="es-CR" sz="2000">
              <a:solidFill>
                <a:schemeClr val="tx2"/>
              </a:solidFill>
            </a:endParaRPr>
          </a:p>
        </p:txBody>
      </p:sp>
      <p:pic>
        <p:nvPicPr>
          <p:cNvPr id="260100" name="Picture 4" descr="ad">
            <a:extLst>
              <a:ext uri="{FF2B5EF4-FFF2-40B4-BE49-F238E27FC236}">
                <a16:creationId xmlns:a16="http://schemas.microsoft.com/office/drawing/2014/main" id="{7E27B99F-7A95-4108-8A90-5C88130F8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858963"/>
            <a:ext cx="37338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1" name="Picture 2" descr="Fig. 13: ">
            <a:extLst>
              <a:ext uri="{FF2B5EF4-FFF2-40B4-BE49-F238E27FC236}">
                <a16:creationId xmlns:a16="http://schemas.microsoft.com/office/drawing/2014/main" id="{377EC1D3-3B48-4DB9-8E3B-7ED020CA8C8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92350" y="2900363"/>
            <a:ext cx="5016500" cy="3481387"/>
          </a:xfrm>
          <a:noFill/>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1 Título">
            <a:extLst>
              <a:ext uri="{FF2B5EF4-FFF2-40B4-BE49-F238E27FC236}">
                <a16:creationId xmlns:a16="http://schemas.microsoft.com/office/drawing/2014/main" id="{ED6DBE09-1808-4683-89DB-76BE9B0116D6}"/>
              </a:ext>
            </a:extLst>
          </p:cNvPr>
          <p:cNvSpPr>
            <a:spLocks noGrp="1"/>
          </p:cNvSpPr>
          <p:nvPr>
            <p:ph type="title"/>
          </p:nvPr>
        </p:nvSpPr>
        <p:spPr/>
        <p:txBody>
          <a:bodyPr/>
          <a:lstStyle/>
          <a:p>
            <a:r>
              <a:rPr lang="es-ES" altLang="es-CR"/>
              <a:t>Algoritmos de Grafos No Dirigidos – </a:t>
            </a:r>
            <a:br>
              <a:rPr lang="es-ES" altLang="es-CR"/>
            </a:br>
            <a:r>
              <a:rPr lang="es-ES" altLang="es-CR"/>
              <a:t>Algoritmo de Recorrido en Post-Orden</a:t>
            </a:r>
          </a:p>
        </p:txBody>
      </p:sp>
      <p:sp>
        <p:nvSpPr>
          <p:cNvPr id="262147" name="2 Marcador de contenido">
            <a:extLst>
              <a:ext uri="{FF2B5EF4-FFF2-40B4-BE49-F238E27FC236}">
                <a16:creationId xmlns:a16="http://schemas.microsoft.com/office/drawing/2014/main" id="{C9988DAD-9DB4-4E80-B3A4-012E4DB466FB}"/>
              </a:ext>
            </a:extLst>
          </p:cNvPr>
          <p:cNvSpPr>
            <a:spLocks noGrp="1"/>
          </p:cNvSpPr>
          <p:nvPr>
            <p:ph idx="1"/>
          </p:nvPr>
        </p:nvSpPr>
        <p:spPr>
          <a:xfrm>
            <a:off x="838200" y="2057400"/>
            <a:ext cx="8305800" cy="4443413"/>
          </a:xfrm>
        </p:spPr>
        <p:txBody>
          <a:bodyPr/>
          <a:lstStyle/>
          <a:p>
            <a:r>
              <a:rPr lang="es-CR" altLang="es-CR"/>
              <a:t>Algoritmo que se usa para recorrer sistemáticamente cada vértice de un árbol ordenado en post-orden.</a:t>
            </a:r>
          </a:p>
          <a:p>
            <a:r>
              <a:rPr lang="es-CR" altLang="es-CR"/>
              <a:t>El recorrido inicia en cada uno de los sub-árboles y al final se recorre la raíz.</a:t>
            </a:r>
            <a:endParaRPr lang="es-ES" altLang="es-CR"/>
          </a:p>
          <a:p>
            <a:r>
              <a:rPr lang="es-CR" altLang="es-CR"/>
              <a:t>Considerando un árbol </a:t>
            </a:r>
            <a:r>
              <a:rPr lang="es-CR" altLang="es-CR" i="1"/>
              <a:t>T</a:t>
            </a:r>
            <a:r>
              <a:rPr lang="es-CR" altLang="es-CR"/>
              <a:t> con una raíz </a:t>
            </a:r>
            <a:r>
              <a:rPr lang="es-CR" altLang="es-CR" i="1"/>
              <a:t>r</a:t>
            </a:r>
            <a:r>
              <a:rPr lang="es-CR" altLang="es-CR"/>
              <a:t>.</a:t>
            </a:r>
          </a:p>
          <a:p>
            <a:pPr lvl="1"/>
            <a:r>
              <a:rPr lang="es-CR" altLang="es-CR"/>
              <a:t>Si </a:t>
            </a:r>
            <a:r>
              <a:rPr lang="es-CR" altLang="es-CR" i="1"/>
              <a:t>T</a:t>
            </a:r>
            <a:r>
              <a:rPr lang="es-CR" altLang="es-CR"/>
              <a:t> únicamente consta de su raíz, entonces </a:t>
            </a:r>
            <a:r>
              <a:rPr lang="es-CR" altLang="es-CR" i="1"/>
              <a:t>r</a:t>
            </a:r>
            <a:r>
              <a:rPr lang="es-CR" altLang="es-CR"/>
              <a:t> es el recorrido en post-orden de </a:t>
            </a:r>
            <a:r>
              <a:rPr lang="es-CR" altLang="es-CR" i="1"/>
              <a:t>T</a:t>
            </a:r>
            <a:r>
              <a:rPr lang="es-CR" altLang="es-CR"/>
              <a:t>.</a:t>
            </a:r>
          </a:p>
          <a:p>
            <a:pPr lvl="1"/>
            <a:r>
              <a:rPr lang="es-CR" altLang="es-CR"/>
              <a:t>Se recorren los sub-árboles de la izquierda, se completa con los sub-árboles de la derecha y por último se recorre la raíz </a:t>
            </a:r>
            <a:r>
              <a:rPr lang="es-CR" altLang="es-CR" i="1"/>
              <a:t>r</a:t>
            </a:r>
            <a:r>
              <a:rPr lang="es-CR" altLang="es-CR"/>
              <a:t>.</a:t>
            </a:r>
          </a:p>
        </p:txBody>
      </p:sp>
      <p:sp>
        <p:nvSpPr>
          <p:cNvPr id="262148" name="3 Marcador de número de diapositiva">
            <a:extLst>
              <a:ext uri="{FF2B5EF4-FFF2-40B4-BE49-F238E27FC236}">
                <a16:creationId xmlns:a16="http://schemas.microsoft.com/office/drawing/2014/main" id="{20846CD6-2463-44D4-8089-1B6AB2D3CE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E6D3F6A-874C-4A9F-BAAF-C29D7A44FFD7}" type="slidenum">
              <a:rPr lang="es-ES" altLang="es-CR" sz="2000" smtClean="0">
                <a:solidFill>
                  <a:schemeClr val="tx2"/>
                </a:solidFill>
              </a:rPr>
              <a:pPr>
                <a:spcBef>
                  <a:spcPct val="0"/>
                </a:spcBef>
                <a:buClrTx/>
                <a:buSzTx/>
                <a:buFontTx/>
                <a:buNone/>
              </a:pPr>
              <a:t>186</a:t>
            </a:fld>
            <a:endParaRPr lang="es-ES" altLang="es-CR" sz="2000">
              <a:solidFill>
                <a:schemeClr val="tx2"/>
              </a:solidFil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1 Título">
            <a:extLst>
              <a:ext uri="{FF2B5EF4-FFF2-40B4-BE49-F238E27FC236}">
                <a16:creationId xmlns:a16="http://schemas.microsoft.com/office/drawing/2014/main" id="{AA3704AE-2C3C-42AD-81AC-8652941E902B}"/>
              </a:ext>
            </a:extLst>
          </p:cNvPr>
          <p:cNvSpPr>
            <a:spLocks noGrp="1"/>
          </p:cNvSpPr>
          <p:nvPr>
            <p:ph type="title"/>
          </p:nvPr>
        </p:nvSpPr>
        <p:spPr/>
        <p:txBody>
          <a:bodyPr/>
          <a:lstStyle/>
          <a:p>
            <a:r>
              <a:rPr lang="es-ES" altLang="es-CR"/>
              <a:t>Algoritmos de Grafos No Dirigidos – </a:t>
            </a:r>
            <a:br>
              <a:rPr lang="es-ES" altLang="es-CR"/>
            </a:br>
            <a:r>
              <a:rPr lang="es-ES" altLang="es-CR"/>
              <a:t>Algoritmo de Recorrido en Post-Orden</a:t>
            </a:r>
          </a:p>
        </p:txBody>
      </p:sp>
      <p:sp>
        <p:nvSpPr>
          <p:cNvPr id="264195" name="3 Marcador de número de diapositiva">
            <a:extLst>
              <a:ext uri="{FF2B5EF4-FFF2-40B4-BE49-F238E27FC236}">
                <a16:creationId xmlns:a16="http://schemas.microsoft.com/office/drawing/2014/main" id="{527CBB32-6C19-4986-AB1F-4BBE7549CD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197D3F4-C06E-4A36-B5E0-5899C2D2CFA3}" type="slidenum">
              <a:rPr lang="es-ES" altLang="es-CR" sz="2000" smtClean="0">
                <a:solidFill>
                  <a:schemeClr val="tx2"/>
                </a:solidFill>
              </a:rPr>
              <a:pPr>
                <a:spcBef>
                  <a:spcPct val="0"/>
                </a:spcBef>
                <a:buClrTx/>
                <a:buSzTx/>
                <a:buFontTx/>
                <a:buNone/>
              </a:pPr>
              <a:t>187</a:t>
            </a:fld>
            <a:endParaRPr lang="es-ES" altLang="es-CR" sz="2000">
              <a:solidFill>
                <a:schemeClr val="tx2"/>
              </a:solidFill>
            </a:endParaRPr>
          </a:p>
        </p:txBody>
      </p:sp>
      <p:pic>
        <p:nvPicPr>
          <p:cNvPr id="264196" name="Picture 4" descr="qwe">
            <a:extLst>
              <a:ext uri="{FF2B5EF4-FFF2-40B4-BE49-F238E27FC236}">
                <a16:creationId xmlns:a16="http://schemas.microsoft.com/office/drawing/2014/main" id="{11D30933-D28D-4C31-AA60-FA8FF1745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893888"/>
            <a:ext cx="36671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197" name="Picture 2" descr="Fig. 12:">
            <a:extLst>
              <a:ext uri="{FF2B5EF4-FFF2-40B4-BE49-F238E27FC236}">
                <a16:creationId xmlns:a16="http://schemas.microsoft.com/office/drawing/2014/main" id="{B1D5832D-E5D6-466D-9DD8-3DA41DFF814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339975" y="2924175"/>
            <a:ext cx="5006975" cy="3490913"/>
          </a:xfrm>
          <a:noFill/>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F1D7A153-0C59-4990-97FA-4D69D462E6CC}"/>
              </a:ext>
            </a:extLst>
          </p:cNvPr>
          <p:cNvSpPr>
            <a:spLocks noGrp="1" noChangeArrowheads="1"/>
          </p:cNvSpPr>
          <p:nvPr>
            <p:ph type="title"/>
          </p:nvPr>
        </p:nvSpPr>
        <p:spPr/>
        <p:txBody>
          <a:bodyPr/>
          <a:lstStyle/>
          <a:p>
            <a:r>
              <a:rPr lang="es-ES" altLang="es-CR" dirty="0"/>
              <a:t>Algoritmos de Grafos No Dirigidos – </a:t>
            </a:r>
            <a:br>
              <a:rPr lang="es-ES" altLang="es-CR" dirty="0"/>
            </a:br>
            <a:r>
              <a:rPr lang="es-ES" altLang="es-CR" dirty="0"/>
              <a:t>Algoritmo de Búsqueda en Anchura o Amplitud</a:t>
            </a:r>
          </a:p>
        </p:txBody>
      </p:sp>
      <p:sp>
        <p:nvSpPr>
          <p:cNvPr id="266243" name="Rectangle 3">
            <a:extLst>
              <a:ext uri="{FF2B5EF4-FFF2-40B4-BE49-F238E27FC236}">
                <a16:creationId xmlns:a16="http://schemas.microsoft.com/office/drawing/2014/main" id="{958C7E95-9C78-47D3-B2AC-AD1F244B01CB}"/>
              </a:ext>
            </a:extLst>
          </p:cNvPr>
          <p:cNvSpPr>
            <a:spLocks noGrp="1" noChangeArrowheads="1"/>
          </p:cNvSpPr>
          <p:nvPr>
            <p:ph type="body" idx="1"/>
          </p:nvPr>
        </p:nvSpPr>
        <p:spPr>
          <a:xfrm>
            <a:off x="838200" y="2057400"/>
            <a:ext cx="8305800" cy="4611688"/>
          </a:xfrm>
        </p:spPr>
        <p:txBody>
          <a:bodyPr/>
          <a:lstStyle/>
          <a:p>
            <a:pPr>
              <a:lnSpc>
                <a:spcPct val="90000"/>
              </a:lnSpc>
            </a:pPr>
            <a:r>
              <a:rPr lang="es-ES" altLang="es-CR" b="1" dirty="0"/>
              <a:t>Búsqueda en anchura</a:t>
            </a:r>
            <a:r>
              <a:rPr lang="es-ES" altLang="es-CR" dirty="0"/>
              <a:t> </a:t>
            </a:r>
            <a:r>
              <a:rPr lang="es-ES" altLang="es-CR" b="1" dirty="0"/>
              <a:t>o amplitud </a:t>
            </a:r>
            <a:r>
              <a:rPr lang="es-ES" altLang="es-CR" dirty="0"/>
              <a:t>(</a:t>
            </a:r>
            <a:r>
              <a:rPr lang="es-ES" altLang="es-CR" i="1" dirty="0"/>
              <a:t>BFS</a:t>
            </a:r>
            <a:r>
              <a:rPr lang="es-ES" altLang="es-CR" dirty="0"/>
              <a:t> o </a:t>
            </a:r>
            <a:r>
              <a:rPr lang="es-ES" altLang="es-CR" i="1" dirty="0" err="1"/>
              <a:t>Breadth-first</a:t>
            </a:r>
            <a:r>
              <a:rPr lang="es-ES" altLang="es-CR" i="1" dirty="0"/>
              <a:t> </a:t>
            </a:r>
            <a:r>
              <a:rPr lang="es-ES" altLang="es-CR" i="1" dirty="0" err="1"/>
              <a:t>search</a:t>
            </a:r>
            <a:r>
              <a:rPr lang="es-ES" altLang="es-CR" dirty="0"/>
              <a:t> en inglés) es un algoritmo para recorrer o buscar elementos en un grafo (usado frecuentemente sobre árboles).</a:t>
            </a:r>
          </a:p>
          <a:p>
            <a:pPr lvl="1">
              <a:lnSpc>
                <a:spcPct val="90000"/>
              </a:lnSpc>
            </a:pPr>
            <a:r>
              <a:rPr lang="es-ES" altLang="es-CR" dirty="0"/>
              <a:t>Intuitivamente, se comienza en la raíz (eligiendo algún nodo como elemento raíz en el caso de un grafo) y se exploran todos los vecinos de este nodo.</a:t>
            </a:r>
          </a:p>
          <a:p>
            <a:pPr lvl="1">
              <a:lnSpc>
                <a:spcPct val="90000"/>
              </a:lnSpc>
            </a:pPr>
            <a:r>
              <a:rPr lang="es-ES" altLang="es-CR" dirty="0"/>
              <a:t>A continuación para cada uno de los vecinos se exploran sus respectivos vecinos adyacentes, y así hasta que se recorra todo el árbol.</a:t>
            </a:r>
          </a:p>
          <a:p>
            <a:pPr>
              <a:lnSpc>
                <a:spcPct val="90000"/>
              </a:lnSpc>
            </a:pPr>
            <a:r>
              <a:rPr lang="es-ES" altLang="es-CR" dirty="0"/>
              <a:t>Su nombre se debe a que expande uniformemente la frontera entre lo descubierto y lo no descubierto. Llega a los nodos de distancia </a:t>
            </a:r>
            <a:r>
              <a:rPr lang="es-ES" altLang="es-CR" i="1" dirty="0"/>
              <a:t>k</a:t>
            </a:r>
            <a:r>
              <a:rPr lang="es-ES" altLang="es-CR" dirty="0"/>
              <a:t>, sólo tras haber llegado a todos los nodos a distancia </a:t>
            </a:r>
            <a:r>
              <a:rPr lang="es-ES" altLang="es-CR" i="1" dirty="0"/>
              <a:t>k</a:t>
            </a:r>
            <a:r>
              <a:rPr lang="es-ES" altLang="es-CR" dirty="0"/>
              <a:t>-1.</a:t>
            </a:r>
          </a:p>
        </p:txBody>
      </p:sp>
      <p:sp>
        <p:nvSpPr>
          <p:cNvPr id="266244" name="3 Marcador de número de diapositiva">
            <a:extLst>
              <a:ext uri="{FF2B5EF4-FFF2-40B4-BE49-F238E27FC236}">
                <a16:creationId xmlns:a16="http://schemas.microsoft.com/office/drawing/2014/main" id="{7521F3E7-E864-4E42-8164-36952F6A3F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0B6EBDB-8ADD-4C57-A00A-6C11822135BA}" type="slidenum">
              <a:rPr lang="es-ES" altLang="es-CR" sz="2000" smtClean="0">
                <a:solidFill>
                  <a:schemeClr val="tx2"/>
                </a:solidFill>
              </a:rPr>
              <a:pPr>
                <a:spcBef>
                  <a:spcPct val="0"/>
                </a:spcBef>
                <a:buClrTx/>
                <a:buSzTx/>
                <a:buFontTx/>
                <a:buNone/>
              </a:pPr>
              <a:t>188</a:t>
            </a:fld>
            <a:endParaRPr lang="es-ES" altLang="es-CR" sz="2000">
              <a:solidFill>
                <a:schemeClr val="tx2"/>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8E958222-C3F6-4632-B4E6-9C11CD8EEDAE}"/>
              </a:ext>
            </a:extLst>
          </p:cNvPr>
          <p:cNvSpPr>
            <a:spLocks noGrp="1" noChangeArrowheads="1"/>
          </p:cNvSpPr>
          <p:nvPr>
            <p:ph type="title"/>
          </p:nvPr>
        </p:nvSpPr>
        <p:spPr/>
        <p:txBody>
          <a:bodyPr/>
          <a:lstStyle/>
          <a:p>
            <a:r>
              <a:rPr lang="es-ES" altLang="es-CR"/>
              <a:t>Algoritmos de Grafos No Dirigidos – </a:t>
            </a:r>
            <a:br>
              <a:rPr lang="es-ES" altLang="es-CR"/>
            </a:br>
            <a:r>
              <a:rPr lang="es-ES" altLang="es-CR"/>
              <a:t>Algoritmo de Búsqueda en Anchura (cont.)</a:t>
            </a:r>
          </a:p>
        </p:txBody>
      </p:sp>
      <p:sp>
        <p:nvSpPr>
          <p:cNvPr id="268291" name="Rectangle 3">
            <a:extLst>
              <a:ext uri="{FF2B5EF4-FFF2-40B4-BE49-F238E27FC236}">
                <a16:creationId xmlns:a16="http://schemas.microsoft.com/office/drawing/2014/main" id="{F54F9D05-D6CC-4BF1-A423-09330F341934}"/>
              </a:ext>
            </a:extLst>
          </p:cNvPr>
          <p:cNvSpPr>
            <a:spLocks noGrp="1" noChangeArrowheads="1"/>
          </p:cNvSpPr>
          <p:nvPr>
            <p:ph type="body" idx="1"/>
          </p:nvPr>
        </p:nvSpPr>
        <p:spPr>
          <a:xfrm>
            <a:off x="838200" y="2057400"/>
            <a:ext cx="8305800" cy="4611688"/>
          </a:xfrm>
        </p:spPr>
        <p:txBody>
          <a:bodyPr/>
          <a:lstStyle/>
          <a:p>
            <a:r>
              <a:rPr lang="es-ES" altLang="es-CR"/>
              <a:t>Formalmente, </a:t>
            </a:r>
            <a:r>
              <a:rPr lang="es-ES" altLang="es-CR" i="1"/>
              <a:t>BFS</a:t>
            </a:r>
            <a:r>
              <a:rPr lang="es-ES" altLang="es-CR"/>
              <a:t> es un algoritmo de </a:t>
            </a:r>
            <a:r>
              <a:rPr lang="es-ES" altLang="es-CR" b="1"/>
              <a:t>búsqueda sin información</a:t>
            </a:r>
            <a:r>
              <a:rPr lang="es-ES" altLang="es-CR"/>
              <a:t>, que expande y examina todos los nodos de un árbol sistemáticamente para buscar una solución.</a:t>
            </a:r>
          </a:p>
          <a:p>
            <a:r>
              <a:rPr lang="es-ES" altLang="es-CR"/>
              <a:t>El algoritmo no usa ninguna estrategia heurística.</a:t>
            </a:r>
          </a:p>
          <a:p>
            <a:r>
              <a:rPr lang="es-ES" altLang="es-CR"/>
              <a:t>El peso de las aristas para ejecutar </a:t>
            </a:r>
            <a:r>
              <a:rPr lang="es-ES" altLang="es-CR" b="1"/>
              <a:t>BFS</a:t>
            </a:r>
            <a:r>
              <a:rPr lang="es-ES" altLang="es-CR"/>
              <a:t> debe de ser de IGUAL costo.</a:t>
            </a:r>
          </a:p>
          <a:p>
            <a:r>
              <a:rPr lang="es-ES" altLang="es-CR"/>
              <a:t>Si las aristas tienen pesos negativos se aplica el algoritmo de Bellman-Ford en alguna de sus dos versiones.</a:t>
            </a:r>
          </a:p>
        </p:txBody>
      </p:sp>
      <p:sp>
        <p:nvSpPr>
          <p:cNvPr id="268292" name="3 Marcador de número de diapositiva">
            <a:extLst>
              <a:ext uri="{FF2B5EF4-FFF2-40B4-BE49-F238E27FC236}">
                <a16:creationId xmlns:a16="http://schemas.microsoft.com/office/drawing/2014/main" id="{184AEEDF-8CDA-4C5D-BFF9-AFE73F59FC7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76803B4-6B2F-4F3F-9C27-C5973C897A75}" type="slidenum">
              <a:rPr lang="es-ES" altLang="es-CR" sz="2000" smtClean="0">
                <a:solidFill>
                  <a:schemeClr val="tx2"/>
                </a:solidFill>
              </a:rPr>
              <a:pPr>
                <a:spcBef>
                  <a:spcPct val="0"/>
                </a:spcBef>
                <a:buClrTx/>
                <a:buSzTx/>
                <a:buFontTx/>
                <a:buNone/>
              </a:pPr>
              <a:t>189</a:t>
            </a:fld>
            <a:endParaRPr lang="es-ES" altLang="es-CR" sz="200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Marcador de número de diapositiva">
            <a:extLst>
              <a:ext uri="{FF2B5EF4-FFF2-40B4-BE49-F238E27FC236}">
                <a16:creationId xmlns:a16="http://schemas.microsoft.com/office/drawing/2014/main" id="{2D16C434-6797-4EA6-A548-CDC8DFA4849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3DD5025-036A-4469-9785-114221ADC477}" type="slidenum">
              <a:rPr lang="es-ES" altLang="es-CR" sz="2000" smtClean="0">
                <a:solidFill>
                  <a:schemeClr val="tx2"/>
                </a:solidFill>
              </a:rPr>
              <a:pPr>
                <a:spcBef>
                  <a:spcPct val="0"/>
                </a:spcBef>
                <a:buClrTx/>
                <a:buSzTx/>
                <a:buFontTx/>
                <a:buNone/>
              </a:pPr>
              <a:t>19</a:t>
            </a:fld>
            <a:endParaRPr lang="es-ES" altLang="es-CR" sz="2000">
              <a:solidFill>
                <a:schemeClr val="tx2"/>
              </a:solidFill>
            </a:endParaRPr>
          </a:p>
        </p:txBody>
      </p:sp>
      <p:sp>
        <p:nvSpPr>
          <p:cNvPr id="13315" name="Rectangle 2">
            <a:extLst>
              <a:ext uri="{FF2B5EF4-FFF2-40B4-BE49-F238E27FC236}">
                <a16:creationId xmlns:a16="http://schemas.microsoft.com/office/drawing/2014/main" id="{3B23DA13-B954-4035-BA66-868CDD80F271}"/>
              </a:ext>
            </a:extLst>
          </p:cNvPr>
          <p:cNvSpPr>
            <a:spLocks noGrp="1" noChangeArrowheads="1"/>
          </p:cNvSpPr>
          <p:nvPr>
            <p:ph type="title"/>
          </p:nvPr>
        </p:nvSpPr>
        <p:spPr/>
        <p:txBody>
          <a:bodyPr/>
          <a:lstStyle/>
          <a:p>
            <a:pPr eaLnBrk="1" hangingPunct="1"/>
            <a:r>
              <a:rPr lang="es-CR" altLang="es-CR"/>
              <a:t>Grafos Dirigidos (cont.)</a:t>
            </a:r>
            <a:endParaRPr lang="es-ES" altLang="es-CR"/>
          </a:p>
        </p:txBody>
      </p:sp>
      <p:sp>
        <p:nvSpPr>
          <p:cNvPr id="13316" name="Rectangle 3">
            <a:extLst>
              <a:ext uri="{FF2B5EF4-FFF2-40B4-BE49-F238E27FC236}">
                <a16:creationId xmlns:a16="http://schemas.microsoft.com/office/drawing/2014/main" id="{8677F1BE-F2C6-4CBA-81CB-13B7F64B8CB0}"/>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camino simple</a:t>
            </a:r>
            <a:r>
              <a:rPr lang="es-ES_tradnl" altLang="es-CR" dirty="0">
                <a:cs typeface="Times New Roman" panose="02020603050405020304" pitchFamily="18" charset="0"/>
              </a:rPr>
              <a:t> es un camino en donde todos los arcos son distintos (se pueden repetir vértices).</a:t>
            </a:r>
          </a:p>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circuito </a:t>
            </a:r>
            <a:r>
              <a:rPr lang="es-ES_tradnl" altLang="es-CR" dirty="0">
                <a:cs typeface="Times New Roman" panose="02020603050405020304" pitchFamily="18" charset="0"/>
              </a:rPr>
              <a:t>es un camino simple cerrado de longitud por lo menos uno, es decir, que empieza y termina en el mismo vértice (se pueden repetir vértices).</a:t>
            </a:r>
          </a:p>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camino elemental</a:t>
            </a:r>
            <a:r>
              <a:rPr lang="es-ES_tradnl" altLang="es-CR" dirty="0">
                <a:cs typeface="Times New Roman" panose="02020603050405020304" pitchFamily="18" charset="0"/>
              </a:rPr>
              <a:t> es un camino simple en donde todos los vértices son distintos, excepto tal vez el primero y el último.</a:t>
            </a:r>
          </a:p>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ciclo </a:t>
            </a:r>
            <a:r>
              <a:rPr lang="es-ES_tradnl" altLang="es-CR" dirty="0">
                <a:cs typeface="Times New Roman" panose="02020603050405020304" pitchFamily="18" charset="0"/>
              </a:rPr>
              <a:t>es un camino elemental cerrado de longitud por lo menos uno, es decir, que empieza y termina en el mismo vértice.</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1695CA9E-E6E2-409A-90B6-9B43EA20DDD6}"/>
              </a:ext>
            </a:extLst>
          </p:cNvPr>
          <p:cNvSpPr>
            <a:spLocks noGrp="1" noChangeArrowheads="1"/>
          </p:cNvSpPr>
          <p:nvPr>
            <p:ph type="title"/>
          </p:nvPr>
        </p:nvSpPr>
        <p:spPr/>
        <p:txBody>
          <a:bodyPr/>
          <a:lstStyle/>
          <a:p>
            <a:r>
              <a:rPr lang="es-ES" altLang="es-CR"/>
              <a:t>Algoritmos de Grafos No Dirigidos – </a:t>
            </a:r>
            <a:br>
              <a:rPr lang="es-ES" altLang="es-CR"/>
            </a:br>
            <a:r>
              <a:rPr lang="es-ES" altLang="es-CR"/>
              <a:t>Algoritmo de Búsqueda en Anchura (cont.)</a:t>
            </a:r>
          </a:p>
        </p:txBody>
      </p:sp>
      <p:sp>
        <p:nvSpPr>
          <p:cNvPr id="270339" name="Rectangle 3">
            <a:extLst>
              <a:ext uri="{FF2B5EF4-FFF2-40B4-BE49-F238E27FC236}">
                <a16:creationId xmlns:a16="http://schemas.microsoft.com/office/drawing/2014/main" id="{D456876E-F989-48C0-9969-77C7919AF776}"/>
              </a:ext>
            </a:extLst>
          </p:cNvPr>
          <p:cNvSpPr>
            <a:spLocks noGrp="1" noChangeArrowheads="1"/>
          </p:cNvSpPr>
          <p:nvPr>
            <p:ph type="body" idx="1"/>
          </p:nvPr>
        </p:nvSpPr>
        <p:spPr>
          <a:xfrm>
            <a:off x="838200" y="2057400"/>
            <a:ext cx="8305800" cy="4443413"/>
          </a:xfrm>
        </p:spPr>
        <p:txBody>
          <a:bodyPr/>
          <a:lstStyle/>
          <a:p>
            <a:r>
              <a:rPr lang="es-ES" altLang="es-CR" dirty="0"/>
              <a:t>Durante un recorrido en anchura, cuando se recorren ciertas aristas, llevan a vértices sin visitar.</a:t>
            </a:r>
          </a:p>
          <a:p>
            <a:r>
              <a:rPr lang="es-ES_tradnl" altLang="es-CR" dirty="0"/>
              <a:t>Las aristas que llevan a vértices nuevos se conocen como </a:t>
            </a:r>
            <a:r>
              <a:rPr lang="es-ES_tradnl" altLang="es-CR" b="1" dirty="0"/>
              <a:t>aristas de árbol</a:t>
            </a:r>
            <a:r>
              <a:rPr lang="es-ES_tradnl" altLang="es-CR" dirty="0"/>
              <a:t> y forman un </a:t>
            </a:r>
            <a:r>
              <a:rPr lang="es-ES_tradnl" altLang="es-CR" b="1" dirty="0"/>
              <a:t>árbol abarcador en anchura </a:t>
            </a:r>
            <a:r>
              <a:rPr lang="es-ES_tradnl" altLang="es-CR" dirty="0"/>
              <a:t>para el grafo no dirigido dado.</a:t>
            </a:r>
          </a:p>
          <a:p>
            <a:pPr lvl="1"/>
            <a:r>
              <a:rPr lang="es-CR" b="1" dirty="0"/>
              <a:t>Arista de árbol.</a:t>
            </a:r>
            <a:r>
              <a:rPr lang="es-CR" dirty="0"/>
              <a:t> </a:t>
            </a:r>
            <a:r>
              <a:rPr lang="es-ES_tradnl" altLang="es-CR" dirty="0"/>
              <a:t>Es la arista que</a:t>
            </a:r>
            <a:r>
              <a:rPr lang="es-CR" dirty="0"/>
              <a:t> forma parte del árbol.</a:t>
            </a:r>
            <a:endParaRPr lang="es-ES_tradnl" altLang="es-CR" dirty="0"/>
          </a:p>
          <a:p>
            <a:r>
              <a:rPr lang="es-ES_tradnl" altLang="es-CR" dirty="0"/>
              <a:t>Además, existen un tipo de arista definido por una búsqueda en profundidad de un grafo no dirigido, que se conocen como:</a:t>
            </a:r>
          </a:p>
          <a:p>
            <a:pPr lvl="1"/>
            <a:r>
              <a:rPr lang="es-ES_tradnl" altLang="es-CR" b="1" dirty="0"/>
              <a:t>Aristas cruzadas:</a:t>
            </a:r>
            <a:r>
              <a:rPr lang="es-ES_tradnl" altLang="es-CR" dirty="0"/>
              <a:t> Es la arista que existe entre un vértice </a:t>
            </a:r>
            <a:r>
              <a:rPr lang="es-ES_tradnl" altLang="es-CR" i="1" dirty="0"/>
              <a:t>v</a:t>
            </a:r>
            <a:r>
              <a:rPr lang="es-ES_tradnl" altLang="es-CR" dirty="0"/>
              <a:t> a</a:t>
            </a:r>
            <a:r>
              <a:rPr lang="es-CR" altLang="es-CR" dirty="0"/>
              <a:t> un vértice </a:t>
            </a:r>
            <a:r>
              <a:rPr lang="es-CR" altLang="es-CR" i="1" dirty="0"/>
              <a:t>w</a:t>
            </a:r>
            <a:r>
              <a:rPr lang="es-ES_tradnl" altLang="es-CR" dirty="0"/>
              <a:t> </a:t>
            </a:r>
            <a:r>
              <a:rPr lang="es-CR" dirty="0"/>
              <a:t>que no es ancestro ni descendiente</a:t>
            </a:r>
            <a:r>
              <a:rPr lang="es-ES_tradnl" altLang="es-CR" dirty="0"/>
              <a:t>.</a:t>
            </a:r>
          </a:p>
          <a:p>
            <a:r>
              <a:rPr lang="es-ES_tradnl" altLang="es-CR" dirty="0"/>
              <a:t>Todos las aristas forman un </a:t>
            </a:r>
            <a:r>
              <a:rPr lang="es-ES_tradnl" altLang="es-CR" b="1" dirty="0"/>
              <a:t>bosque abarcador en profundidad</a:t>
            </a:r>
            <a:r>
              <a:rPr lang="es-ES_tradnl" altLang="es-CR" dirty="0"/>
              <a:t> para el grafo dirigido dado.</a:t>
            </a:r>
          </a:p>
        </p:txBody>
      </p:sp>
      <p:sp>
        <p:nvSpPr>
          <p:cNvPr id="270340" name="3 Marcador de número de diapositiva">
            <a:extLst>
              <a:ext uri="{FF2B5EF4-FFF2-40B4-BE49-F238E27FC236}">
                <a16:creationId xmlns:a16="http://schemas.microsoft.com/office/drawing/2014/main" id="{C667A840-09B3-4753-B4F1-06BC29DB94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F6D1280-81F1-4983-9ABD-AA5C9A66D792}" type="slidenum">
              <a:rPr lang="es-ES" altLang="es-CR" sz="2000" smtClean="0">
                <a:solidFill>
                  <a:schemeClr val="tx2"/>
                </a:solidFill>
              </a:rPr>
              <a:pPr>
                <a:spcBef>
                  <a:spcPct val="0"/>
                </a:spcBef>
                <a:buClrTx/>
                <a:buSzTx/>
                <a:buFontTx/>
                <a:buNone/>
              </a:pPr>
              <a:t>190</a:t>
            </a:fld>
            <a:endParaRPr lang="es-ES" altLang="es-CR" sz="2000">
              <a:solidFill>
                <a:schemeClr val="tx2"/>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1 Título">
            <a:extLst>
              <a:ext uri="{FF2B5EF4-FFF2-40B4-BE49-F238E27FC236}">
                <a16:creationId xmlns:a16="http://schemas.microsoft.com/office/drawing/2014/main" id="{2AFB4434-8A2C-43BB-B054-89AFF43442CA}"/>
              </a:ext>
            </a:extLst>
          </p:cNvPr>
          <p:cNvSpPr>
            <a:spLocks noGrp="1"/>
          </p:cNvSpPr>
          <p:nvPr>
            <p:ph type="title"/>
          </p:nvPr>
        </p:nvSpPr>
        <p:spPr/>
        <p:txBody>
          <a:bodyPr/>
          <a:lstStyle/>
          <a:p>
            <a:r>
              <a:rPr lang="es-ES" altLang="es-CR"/>
              <a:t>Algoritmos de Grafos No Dirigidos – </a:t>
            </a:r>
            <a:br>
              <a:rPr lang="es-ES" altLang="es-CR"/>
            </a:br>
            <a:r>
              <a:rPr lang="es-ES" altLang="es-CR"/>
              <a:t>Algoritmo de Búsqueda en Anchura (cont.)</a:t>
            </a:r>
          </a:p>
        </p:txBody>
      </p:sp>
      <p:sp>
        <p:nvSpPr>
          <p:cNvPr id="272387" name="2 Marcador de contenido">
            <a:extLst>
              <a:ext uri="{FF2B5EF4-FFF2-40B4-BE49-F238E27FC236}">
                <a16:creationId xmlns:a16="http://schemas.microsoft.com/office/drawing/2014/main" id="{7E563EDB-697D-4D3B-B367-631909ED8F43}"/>
              </a:ext>
            </a:extLst>
          </p:cNvPr>
          <p:cNvSpPr>
            <a:spLocks noGrp="1"/>
          </p:cNvSpPr>
          <p:nvPr>
            <p:ph idx="1"/>
          </p:nvPr>
        </p:nvSpPr>
        <p:spPr/>
        <p:txBody>
          <a:bodyPr/>
          <a:lstStyle/>
          <a:p>
            <a:r>
              <a:rPr lang="es-ES_tradnl" altLang="es-CR"/>
              <a:t>Ejemplo:</a:t>
            </a:r>
          </a:p>
          <a:p>
            <a:pPr lvl="1"/>
            <a:r>
              <a:rPr lang="es-ES_tradnl" altLang="es-CR"/>
              <a:t>Realizar el recorrido en anchura  (siga el orden alfabético) y encontrar el bosque abarcador del siguiente grafo no dirigido.</a:t>
            </a:r>
            <a:endParaRPr lang="es-ES" altLang="es-CR"/>
          </a:p>
          <a:p>
            <a:endParaRPr lang="es-ES" altLang="es-CR"/>
          </a:p>
        </p:txBody>
      </p:sp>
      <p:sp>
        <p:nvSpPr>
          <p:cNvPr id="272388" name="3 Marcador de número de diapositiva">
            <a:extLst>
              <a:ext uri="{FF2B5EF4-FFF2-40B4-BE49-F238E27FC236}">
                <a16:creationId xmlns:a16="http://schemas.microsoft.com/office/drawing/2014/main" id="{5532A78C-3CCE-4069-A5A9-15DAE9B5B5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28E48BC-3017-4D74-BA54-892F83387AD5}" type="slidenum">
              <a:rPr lang="es-ES" altLang="es-CR" sz="2000" smtClean="0">
                <a:solidFill>
                  <a:schemeClr val="tx2"/>
                </a:solidFill>
              </a:rPr>
              <a:pPr>
                <a:spcBef>
                  <a:spcPct val="0"/>
                </a:spcBef>
                <a:buClrTx/>
                <a:buSzTx/>
                <a:buFontTx/>
                <a:buNone/>
              </a:pPr>
              <a:t>191</a:t>
            </a:fld>
            <a:endParaRPr lang="es-ES" altLang="es-CR" sz="2000">
              <a:solidFill>
                <a:schemeClr val="tx2"/>
              </a:solidFill>
            </a:endParaRPr>
          </a:p>
        </p:txBody>
      </p:sp>
      <p:pic>
        <p:nvPicPr>
          <p:cNvPr id="272389" name="Picture 2">
            <a:extLst>
              <a:ext uri="{FF2B5EF4-FFF2-40B4-BE49-F238E27FC236}">
                <a16:creationId xmlns:a16="http://schemas.microsoft.com/office/drawing/2014/main" id="{167B0381-99E5-4C2D-9FE6-5827B0094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3543300"/>
            <a:ext cx="5143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1 Título">
            <a:extLst>
              <a:ext uri="{FF2B5EF4-FFF2-40B4-BE49-F238E27FC236}">
                <a16:creationId xmlns:a16="http://schemas.microsoft.com/office/drawing/2014/main" id="{8F3710A4-B0BF-4DD9-9B52-D6FBEB70A7EF}"/>
              </a:ext>
            </a:extLst>
          </p:cNvPr>
          <p:cNvSpPr>
            <a:spLocks noGrp="1"/>
          </p:cNvSpPr>
          <p:nvPr>
            <p:ph type="title"/>
          </p:nvPr>
        </p:nvSpPr>
        <p:spPr/>
        <p:txBody>
          <a:bodyPr/>
          <a:lstStyle/>
          <a:p>
            <a:r>
              <a:rPr lang="es-ES" altLang="es-CR"/>
              <a:t>Algoritmos de Grafos No Dirigidos – </a:t>
            </a:r>
            <a:br>
              <a:rPr lang="es-ES" altLang="es-CR"/>
            </a:br>
            <a:r>
              <a:rPr lang="es-ES" altLang="es-CR"/>
              <a:t>Algoritmo de Búsqueda en Anchura (cont.)</a:t>
            </a:r>
          </a:p>
        </p:txBody>
      </p:sp>
      <p:sp>
        <p:nvSpPr>
          <p:cNvPr id="274435" name="3 Marcador de número de diapositiva">
            <a:extLst>
              <a:ext uri="{FF2B5EF4-FFF2-40B4-BE49-F238E27FC236}">
                <a16:creationId xmlns:a16="http://schemas.microsoft.com/office/drawing/2014/main" id="{4274C65F-0B89-4CE8-9D0D-81956F0642C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CA3E9F9-C60B-4335-85D7-5579539E82A6}" type="slidenum">
              <a:rPr lang="es-ES" altLang="es-CR" sz="2000" smtClean="0">
                <a:solidFill>
                  <a:schemeClr val="tx2"/>
                </a:solidFill>
              </a:rPr>
              <a:pPr>
                <a:spcBef>
                  <a:spcPct val="0"/>
                </a:spcBef>
                <a:buClrTx/>
                <a:buSzTx/>
                <a:buFontTx/>
                <a:buNone/>
              </a:pPr>
              <a:t>192</a:t>
            </a:fld>
            <a:endParaRPr lang="es-ES" altLang="es-CR" sz="2000">
              <a:solidFill>
                <a:schemeClr val="tx2"/>
              </a:solidFill>
            </a:endParaRPr>
          </a:p>
        </p:txBody>
      </p:sp>
      <p:pic>
        <p:nvPicPr>
          <p:cNvPr id="274436" name="Picture 5">
            <a:extLst>
              <a:ext uri="{FF2B5EF4-FFF2-40B4-BE49-F238E27FC236}">
                <a16:creationId xmlns:a16="http://schemas.microsoft.com/office/drawing/2014/main" id="{04156C13-0006-43E3-BD5E-3B16CE193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38" y="2833688"/>
            <a:ext cx="18097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9" name="Picture 11">
            <a:extLst>
              <a:ext uri="{FF2B5EF4-FFF2-40B4-BE49-F238E27FC236}">
                <a16:creationId xmlns:a16="http://schemas.microsoft.com/office/drawing/2014/main" id="{B62B97A7-54F3-45CB-B943-C42293DC47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938" y="2833688"/>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Picture 7">
            <a:extLst>
              <a:ext uri="{FF2B5EF4-FFF2-40B4-BE49-F238E27FC236}">
                <a16:creationId xmlns:a16="http://schemas.microsoft.com/office/drawing/2014/main" id="{284051A6-FCAE-49A3-B5FC-3621DA4D6F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938" y="2833688"/>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2" name="Picture 8">
            <a:extLst>
              <a:ext uri="{FF2B5EF4-FFF2-40B4-BE49-F238E27FC236}">
                <a16:creationId xmlns:a16="http://schemas.microsoft.com/office/drawing/2014/main" id="{ACBCC4DF-4A2C-4E4C-8F90-AEF42A3D8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938" y="2833688"/>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0" name="Picture 12">
            <a:extLst>
              <a:ext uri="{FF2B5EF4-FFF2-40B4-BE49-F238E27FC236}">
                <a16:creationId xmlns:a16="http://schemas.microsoft.com/office/drawing/2014/main" id="{7FF37239-C57B-4A5E-8EBE-597367DDB8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0938" y="2833688"/>
            <a:ext cx="1809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4" name="Picture 10">
            <a:extLst>
              <a:ext uri="{FF2B5EF4-FFF2-40B4-BE49-F238E27FC236}">
                <a16:creationId xmlns:a16="http://schemas.microsoft.com/office/drawing/2014/main" id="{2D1DAC48-5633-438B-A887-50E2159FC3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0938" y="2833688"/>
            <a:ext cx="1809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97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97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95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9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9BF3986-F4BC-46E3-BF4F-EA7BA8834A60}"/>
              </a:ext>
            </a:extLst>
          </p:cNvPr>
          <p:cNvSpPr>
            <a:spLocks noGrp="1" noChangeArrowheads="1"/>
          </p:cNvSpPr>
          <p:nvPr>
            <p:ph type="title"/>
          </p:nvPr>
        </p:nvSpPr>
        <p:spPr/>
        <p:txBody>
          <a:bodyPr/>
          <a:lstStyle/>
          <a:p>
            <a:r>
              <a:rPr lang="es-ES" altLang="es-CR"/>
              <a:t>Algoritmos de Grafos No Dirigidos – </a:t>
            </a:r>
            <a:br>
              <a:rPr lang="es-ES" altLang="es-CR"/>
            </a:br>
            <a:r>
              <a:rPr lang="es-ES" altLang="es-CR"/>
              <a:t>Algoritmo de Búsqueda en Anchura (cont.)</a:t>
            </a:r>
          </a:p>
        </p:txBody>
      </p:sp>
      <p:sp>
        <p:nvSpPr>
          <p:cNvPr id="276483" name="Rectangle 3">
            <a:extLst>
              <a:ext uri="{FF2B5EF4-FFF2-40B4-BE49-F238E27FC236}">
                <a16:creationId xmlns:a16="http://schemas.microsoft.com/office/drawing/2014/main" id="{531A5CF1-3E26-4727-AC74-048077488553}"/>
              </a:ext>
            </a:extLst>
          </p:cNvPr>
          <p:cNvSpPr>
            <a:spLocks noGrp="1" noChangeArrowheads="1"/>
          </p:cNvSpPr>
          <p:nvPr>
            <p:ph type="body" sz="half" idx="1"/>
          </p:nvPr>
        </p:nvSpPr>
        <p:spPr/>
        <p:txBody>
          <a:bodyPr/>
          <a:lstStyle/>
          <a:p>
            <a:r>
              <a:rPr lang="es-ES" altLang="es-CR" sz="2000"/>
              <a:t>Pseudocódigo del algoritmo:</a:t>
            </a:r>
          </a:p>
        </p:txBody>
      </p:sp>
      <p:graphicFrame>
        <p:nvGraphicFramePr>
          <p:cNvPr id="276484" name="Object 5">
            <a:extLst>
              <a:ext uri="{FF2B5EF4-FFF2-40B4-BE49-F238E27FC236}">
                <a16:creationId xmlns:a16="http://schemas.microsoft.com/office/drawing/2014/main" id="{98F79474-687E-41FB-AABC-274CC5FC880A}"/>
              </a:ext>
            </a:extLst>
          </p:cNvPr>
          <p:cNvGraphicFramePr>
            <a:graphicFrameLocks noGrp="1" noChangeAspect="1"/>
          </p:cNvGraphicFramePr>
          <p:nvPr>
            <p:ph sz="half" idx="2"/>
          </p:nvPr>
        </p:nvGraphicFramePr>
        <p:xfrm>
          <a:off x="898525" y="2492375"/>
          <a:ext cx="8137525" cy="4311650"/>
        </p:xfrm>
        <a:graphic>
          <a:graphicData uri="http://schemas.openxmlformats.org/presentationml/2006/ole">
            <mc:AlternateContent xmlns:mc="http://schemas.openxmlformats.org/markup-compatibility/2006">
              <mc:Choice xmlns:v="urn:schemas-microsoft-com:vml" Requires="v">
                <p:oleObj spid="_x0000_s276539" name="Imagen de mapa de bits" r:id="rId4" imgW="7819048" imgH="4142857" progId="Paint.Picture">
                  <p:embed/>
                </p:oleObj>
              </mc:Choice>
              <mc:Fallback>
                <p:oleObj name="Imagen de mapa de bits" r:id="rId4" imgW="7819048" imgH="414285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2492375"/>
                        <a:ext cx="8137525"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485" name="4 Marcador de número de diapositiva">
            <a:extLst>
              <a:ext uri="{FF2B5EF4-FFF2-40B4-BE49-F238E27FC236}">
                <a16:creationId xmlns:a16="http://schemas.microsoft.com/office/drawing/2014/main" id="{03206914-EE12-4AAA-96C9-2B01095B6EF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51462DF-4D19-45FD-BECA-E134072D0DAC}" type="slidenum">
              <a:rPr lang="es-ES" altLang="es-CR" sz="2000" smtClean="0">
                <a:solidFill>
                  <a:schemeClr val="tx2"/>
                </a:solidFill>
              </a:rPr>
              <a:pPr>
                <a:spcBef>
                  <a:spcPct val="0"/>
                </a:spcBef>
                <a:buClrTx/>
                <a:buSzTx/>
                <a:buFontTx/>
                <a:buNone/>
              </a:pPr>
              <a:t>193</a:t>
            </a:fld>
            <a:endParaRPr lang="es-ES" altLang="es-CR" sz="2000">
              <a:solidFill>
                <a:schemeClr val="tx2"/>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164297C1-3ABB-4E3D-943E-4CC6B82408DF}"/>
              </a:ext>
            </a:extLst>
          </p:cNvPr>
          <p:cNvSpPr>
            <a:spLocks noGrp="1" noChangeArrowheads="1"/>
          </p:cNvSpPr>
          <p:nvPr>
            <p:ph type="title"/>
          </p:nvPr>
        </p:nvSpPr>
        <p:spPr/>
        <p:txBody>
          <a:bodyPr/>
          <a:lstStyle/>
          <a:p>
            <a:r>
              <a:rPr lang="es-ES" altLang="es-CR"/>
              <a:t>Algoritmos de Grafos No Dirigidos – </a:t>
            </a:r>
            <a:br>
              <a:rPr lang="es-ES" altLang="es-CR"/>
            </a:br>
            <a:r>
              <a:rPr lang="es-ES" altLang="es-CR"/>
              <a:t>Algoritmo de Búsqueda en Profundidad</a:t>
            </a:r>
          </a:p>
        </p:txBody>
      </p:sp>
      <p:sp>
        <p:nvSpPr>
          <p:cNvPr id="278531" name="Rectangle 3">
            <a:extLst>
              <a:ext uri="{FF2B5EF4-FFF2-40B4-BE49-F238E27FC236}">
                <a16:creationId xmlns:a16="http://schemas.microsoft.com/office/drawing/2014/main" id="{49EC1A43-EFF4-4EA5-8D44-8DA5DA52E171}"/>
              </a:ext>
            </a:extLst>
          </p:cNvPr>
          <p:cNvSpPr>
            <a:spLocks noGrp="1" noChangeArrowheads="1"/>
          </p:cNvSpPr>
          <p:nvPr>
            <p:ph type="body" idx="1"/>
          </p:nvPr>
        </p:nvSpPr>
        <p:spPr>
          <a:xfrm>
            <a:off x="838200" y="2057400"/>
            <a:ext cx="8305800" cy="4611688"/>
          </a:xfrm>
        </p:spPr>
        <p:txBody>
          <a:bodyPr/>
          <a:lstStyle/>
          <a:p>
            <a:r>
              <a:rPr lang="es-ES" altLang="es-CR" dirty="0"/>
              <a:t>Un </a:t>
            </a:r>
            <a:r>
              <a:rPr lang="es-ES" altLang="es-CR" b="1" dirty="0"/>
              <a:t>recorrido en profundidad</a:t>
            </a:r>
            <a:r>
              <a:rPr lang="es-ES" altLang="es-CR" dirty="0"/>
              <a:t> (en inglés </a:t>
            </a:r>
            <a:r>
              <a:rPr lang="es-ES" altLang="es-CR" b="1" dirty="0"/>
              <a:t>DFS</a:t>
            </a:r>
            <a:r>
              <a:rPr lang="es-ES" altLang="es-CR" dirty="0"/>
              <a:t> - </a:t>
            </a:r>
            <a:r>
              <a:rPr lang="es-ES" altLang="es-CR" i="1" dirty="0"/>
              <a:t>Depth </a:t>
            </a:r>
            <a:r>
              <a:rPr lang="es-ES" altLang="es-CR" i="1" dirty="0" err="1"/>
              <a:t>First</a:t>
            </a:r>
            <a:r>
              <a:rPr lang="es-ES" altLang="es-CR" i="1" dirty="0"/>
              <a:t> </a:t>
            </a:r>
            <a:r>
              <a:rPr lang="es-ES" altLang="es-CR" i="1" dirty="0" err="1"/>
              <a:t>Search</a:t>
            </a:r>
            <a:r>
              <a:rPr lang="es-ES" altLang="es-CR" dirty="0"/>
              <a:t>) es un algoritmo que permite recorrer todos los nodos de un grafo o árbol de manera ordenada, pero no uniforme.</a:t>
            </a:r>
          </a:p>
          <a:p>
            <a:r>
              <a:rPr lang="es-ES" altLang="es-CR" dirty="0"/>
              <a:t>Su funcionamiento consiste en ir expandiendo todos y cada uno de los nodos que va localizando, de forma recurrente, en un camino concreto.</a:t>
            </a:r>
          </a:p>
          <a:p>
            <a:r>
              <a:rPr lang="es-ES" altLang="es-CR" dirty="0"/>
              <a:t>Cuando ya no quedan más nodos que visitar en dicho camino, regresa, de modo que repite el mismo proceso con cada uno de los hermanos del nodo ya procesado.</a:t>
            </a:r>
          </a:p>
          <a:p>
            <a:r>
              <a:rPr lang="es-ES" altLang="es-CR" dirty="0"/>
              <a:t>Durante un recorrido en profundidad, cuando se recorren ciertas aristas, llevan a vértices sin visitar.</a:t>
            </a:r>
          </a:p>
        </p:txBody>
      </p:sp>
      <p:sp>
        <p:nvSpPr>
          <p:cNvPr id="278532" name="3 Marcador de número de diapositiva">
            <a:extLst>
              <a:ext uri="{FF2B5EF4-FFF2-40B4-BE49-F238E27FC236}">
                <a16:creationId xmlns:a16="http://schemas.microsoft.com/office/drawing/2014/main" id="{56094363-9C0E-4C52-99D1-A1088F5C2DB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2DCC983-BA73-4BEF-A425-5C500BFF27F9}" type="slidenum">
              <a:rPr lang="es-ES" altLang="es-CR" sz="2000" smtClean="0">
                <a:solidFill>
                  <a:schemeClr val="tx2"/>
                </a:solidFill>
              </a:rPr>
              <a:pPr>
                <a:spcBef>
                  <a:spcPct val="0"/>
                </a:spcBef>
                <a:buClrTx/>
                <a:buSzTx/>
                <a:buFontTx/>
                <a:buNone/>
              </a:pPr>
              <a:t>194</a:t>
            </a:fld>
            <a:endParaRPr lang="es-ES" altLang="es-CR" sz="2000">
              <a:solidFill>
                <a:schemeClr val="tx2"/>
              </a:solidFil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50B41B47-B4C7-440B-A697-240638131C1D}"/>
              </a:ext>
            </a:extLst>
          </p:cNvPr>
          <p:cNvSpPr>
            <a:spLocks noGrp="1" noChangeArrowheads="1"/>
          </p:cNvSpPr>
          <p:nvPr>
            <p:ph type="title"/>
          </p:nvPr>
        </p:nvSpPr>
        <p:spPr/>
        <p:txBody>
          <a:bodyPr/>
          <a:lstStyle/>
          <a:p>
            <a:r>
              <a:rPr lang="es-ES" altLang="es-CR"/>
              <a:t>Algoritmos de Grafos No Dirigidos – </a:t>
            </a:r>
            <a:br>
              <a:rPr lang="es-ES" altLang="es-CR"/>
            </a:br>
            <a:r>
              <a:rPr lang="es-ES" altLang="es-CR"/>
              <a:t>Algoritmo de Búsqueda en Profundidad (cont.)</a:t>
            </a:r>
          </a:p>
        </p:txBody>
      </p:sp>
      <p:sp>
        <p:nvSpPr>
          <p:cNvPr id="280579" name="Rectangle 3">
            <a:extLst>
              <a:ext uri="{FF2B5EF4-FFF2-40B4-BE49-F238E27FC236}">
                <a16:creationId xmlns:a16="http://schemas.microsoft.com/office/drawing/2014/main" id="{1E066D86-8042-470D-AB9D-96855B7E492C}"/>
              </a:ext>
            </a:extLst>
          </p:cNvPr>
          <p:cNvSpPr>
            <a:spLocks noGrp="1" noChangeArrowheads="1"/>
          </p:cNvSpPr>
          <p:nvPr>
            <p:ph type="body" idx="1"/>
          </p:nvPr>
        </p:nvSpPr>
        <p:spPr>
          <a:xfrm>
            <a:off x="838200" y="2057400"/>
            <a:ext cx="8305800" cy="4443413"/>
          </a:xfrm>
        </p:spPr>
        <p:txBody>
          <a:bodyPr/>
          <a:lstStyle/>
          <a:p>
            <a:r>
              <a:rPr lang="es-ES_tradnl" altLang="es-CR" dirty="0"/>
              <a:t>Las aristas que llevan a vértices nuevos se conocen como </a:t>
            </a:r>
            <a:r>
              <a:rPr lang="es-ES_tradnl" altLang="es-CR" b="1" dirty="0"/>
              <a:t>aristas de árbol</a:t>
            </a:r>
            <a:r>
              <a:rPr lang="es-ES_tradnl" altLang="es-CR" dirty="0"/>
              <a:t> y forman un </a:t>
            </a:r>
            <a:r>
              <a:rPr lang="es-ES_tradnl" altLang="es-CR" b="1" dirty="0"/>
              <a:t>árbol abarcador en profundidad </a:t>
            </a:r>
            <a:r>
              <a:rPr lang="es-ES_tradnl" altLang="es-CR" dirty="0"/>
              <a:t>para el grafo no dirigido dado.</a:t>
            </a:r>
          </a:p>
          <a:p>
            <a:pPr lvl="1"/>
            <a:r>
              <a:rPr lang="es-CR" b="1" dirty="0"/>
              <a:t>Arista de árbol.</a:t>
            </a:r>
            <a:r>
              <a:rPr lang="es-CR" dirty="0"/>
              <a:t> </a:t>
            </a:r>
            <a:r>
              <a:rPr lang="es-ES_tradnl" altLang="es-CR" dirty="0"/>
              <a:t>Es la arista que</a:t>
            </a:r>
            <a:r>
              <a:rPr lang="es-CR" dirty="0"/>
              <a:t> forma parte del árbol.</a:t>
            </a:r>
            <a:endParaRPr lang="es-ES_tradnl" altLang="es-CR" dirty="0"/>
          </a:p>
          <a:p>
            <a:r>
              <a:rPr lang="es-ES_tradnl" altLang="es-CR" dirty="0"/>
              <a:t>Además, existen un tipo de arista definido por una búsqueda en profundidad de un grafo no dirigido, que se conocen como:</a:t>
            </a:r>
          </a:p>
          <a:p>
            <a:pPr lvl="1"/>
            <a:r>
              <a:rPr lang="es-ES_tradnl" altLang="es-CR" b="1" dirty="0"/>
              <a:t>Aristas de retroceso:</a:t>
            </a:r>
            <a:r>
              <a:rPr lang="es-ES_tradnl" altLang="es-CR" dirty="0"/>
              <a:t> Es la arista que va de un vértice </a:t>
            </a:r>
            <a:r>
              <a:rPr lang="es-ES_tradnl" altLang="es-CR" i="1" dirty="0"/>
              <a:t>v</a:t>
            </a:r>
            <a:r>
              <a:rPr lang="es-ES_tradnl" altLang="es-CR" dirty="0"/>
              <a:t> a</a:t>
            </a:r>
            <a:r>
              <a:rPr lang="es-CR" altLang="es-CR" dirty="0"/>
              <a:t> un vértice </a:t>
            </a:r>
            <a:r>
              <a:rPr lang="es-CR" altLang="es-CR" i="1" dirty="0"/>
              <a:t>w</a:t>
            </a:r>
            <a:r>
              <a:rPr lang="es-CR" altLang="es-CR" dirty="0"/>
              <a:t> que es antecesor de </a:t>
            </a:r>
            <a:r>
              <a:rPr lang="es-CR" altLang="es-CR" i="1" dirty="0"/>
              <a:t>v</a:t>
            </a:r>
            <a:r>
              <a:rPr lang="es-CR" altLang="es-CR" dirty="0"/>
              <a:t> en el árbol abarcador</a:t>
            </a:r>
            <a:r>
              <a:rPr lang="es-ES_tradnl" altLang="es-CR" dirty="0"/>
              <a:t>. Una arista que va de un vértice hacia si mismo se considera una arista de retroceso.</a:t>
            </a:r>
          </a:p>
          <a:p>
            <a:r>
              <a:rPr lang="es-ES_tradnl" altLang="es-CR" dirty="0"/>
              <a:t>Todos las aristas forman un </a:t>
            </a:r>
            <a:r>
              <a:rPr lang="es-ES_tradnl" altLang="es-CR" b="1" dirty="0"/>
              <a:t>bosque abarcador en profundidad</a:t>
            </a:r>
            <a:r>
              <a:rPr lang="es-ES_tradnl" altLang="es-CR" dirty="0"/>
              <a:t> para el grafo dirigido dado.</a:t>
            </a:r>
          </a:p>
        </p:txBody>
      </p:sp>
      <p:sp>
        <p:nvSpPr>
          <p:cNvPr id="280580" name="3 Marcador de número de diapositiva">
            <a:extLst>
              <a:ext uri="{FF2B5EF4-FFF2-40B4-BE49-F238E27FC236}">
                <a16:creationId xmlns:a16="http://schemas.microsoft.com/office/drawing/2014/main" id="{507EC7C8-8E5F-4926-978E-71B3A9A2A70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FD8C927-11E8-41BA-A774-C4AC110D89CF}" type="slidenum">
              <a:rPr lang="es-ES" altLang="es-CR" sz="2000" smtClean="0">
                <a:solidFill>
                  <a:schemeClr val="tx2"/>
                </a:solidFill>
              </a:rPr>
              <a:pPr>
                <a:spcBef>
                  <a:spcPct val="0"/>
                </a:spcBef>
                <a:buClrTx/>
                <a:buSzTx/>
                <a:buFontTx/>
                <a:buNone/>
              </a:pPr>
              <a:t>195</a:t>
            </a:fld>
            <a:endParaRPr lang="es-ES" altLang="es-CR" sz="2000">
              <a:solidFill>
                <a:schemeClr val="tx2"/>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1 Título">
            <a:extLst>
              <a:ext uri="{FF2B5EF4-FFF2-40B4-BE49-F238E27FC236}">
                <a16:creationId xmlns:a16="http://schemas.microsoft.com/office/drawing/2014/main" id="{E51B6787-4E4B-48EB-A31E-0AE500D18138}"/>
              </a:ext>
            </a:extLst>
          </p:cNvPr>
          <p:cNvSpPr>
            <a:spLocks noGrp="1"/>
          </p:cNvSpPr>
          <p:nvPr>
            <p:ph type="title"/>
          </p:nvPr>
        </p:nvSpPr>
        <p:spPr/>
        <p:txBody>
          <a:bodyPr/>
          <a:lstStyle/>
          <a:p>
            <a:r>
              <a:rPr lang="es-ES" altLang="es-CR"/>
              <a:t>Algoritmos de Grafos No Dirigidos – </a:t>
            </a:r>
            <a:br>
              <a:rPr lang="es-ES" altLang="es-CR"/>
            </a:br>
            <a:r>
              <a:rPr lang="es-ES" altLang="es-CR"/>
              <a:t>Algoritmo de Búsqueda en Profundidad (cont.)</a:t>
            </a:r>
          </a:p>
        </p:txBody>
      </p:sp>
      <p:sp>
        <p:nvSpPr>
          <p:cNvPr id="282627" name="2 Marcador de contenido">
            <a:extLst>
              <a:ext uri="{FF2B5EF4-FFF2-40B4-BE49-F238E27FC236}">
                <a16:creationId xmlns:a16="http://schemas.microsoft.com/office/drawing/2014/main" id="{A8999DA8-AA84-4B64-A0B5-3EFC7AFA79A6}"/>
              </a:ext>
            </a:extLst>
          </p:cNvPr>
          <p:cNvSpPr>
            <a:spLocks noGrp="1"/>
          </p:cNvSpPr>
          <p:nvPr>
            <p:ph idx="1"/>
          </p:nvPr>
        </p:nvSpPr>
        <p:spPr/>
        <p:txBody>
          <a:bodyPr/>
          <a:lstStyle/>
          <a:p>
            <a:r>
              <a:rPr lang="es-ES_tradnl" altLang="es-CR" dirty="0"/>
              <a:t>Ejemplo:</a:t>
            </a:r>
          </a:p>
          <a:p>
            <a:pPr lvl="1"/>
            <a:r>
              <a:rPr lang="es-ES_tradnl" altLang="es-CR" dirty="0"/>
              <a:t>Realizar el recorrido en profundidad  (siga el orden alfabético) y encontrar el bosque abarcador del siguiente grafo no dirigido.</a:t>
            </a:r>
            <a:endParaRPr lang="es-ES" altLang="es-CR" dirty="0"/>
          </a:p>
          <a:p>
            <a:endParaRPr lang="es-ES" altLang="es-CR" dirty="0"/>
          </a:p>
        </p:txBody>
      </p:sp>
      <p:sp>
        <p:nvSpPr>
          <p:cNvPr id="282628" name="3 Marcador de número de diapositiva">
            <a:extLst>
              <a:ext uri="{FF2B5EF4-FFF2-40B4-BE49-F238E27FC236}">
                <a16:creationId xmlns:a16="http://schemas.microsoft.com/office/drawing/2014/main" id="{D661F7EE-22D5-4E63-A821-54CB874B1D5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DAA58DF-1822-4835-A13A-2243FAFB9A93}" type="slidenum">
              <a:rPr lang="es-ES" altLang="es-CR" sz="2000" smtClean="0">
                <a:solidFill>
                  <a:schemeClr val="tx2"/>
                </a:solidFill>
              </a:rPr>
              <a:pPr>
                <a:spcBef>
                  <a:spcPct val="0"/>
                </a:spcBef>
                <a:buClrTx/>
                <a:buSzTx/>
                <a:buFontTx/>
                <a:buNone/>
              </a:pPr>
              <a:t>196</a:t>
            </a:fld>
            <a:endParaRPr lang="es-ES" altLang="es-CR" sz="2000">
              <a:solidFill>
                <a:schemeClr val="tx2"/>
              </a:solidFill>
            </a:endParaRPr>
          </a:p>
        </p:txBody>
      </p:sp>
      <p:pic>
        <p:nvPicPr>
          <p:cNvPr id="282629" name="Picture 2">
            <a:extLst>
              <a:ext uri="{FF2B5EF4-FFF2-40B4-BE49-F238E27FC236}">
                <a16:creationId xmlns:a16="http://schemas.microsoft.com/office/drawing/2014/main" id="{1C24AB62-3C8F-40BD-A86E-E6F54BE38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43300"/>
            <a:ext cx="5143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1 Título">
            <a:extLst>
              <a:ext uri="{FF2B5EF4-FFF2-40B4-BE49-F238E27FC236}">
                <a16:creationId xmlns:a16="http://schemas.microsoft.com/office/drawing/2014/main" id="{D630EDA8-15D0-46F1-A05D-4EE6BD902D1A}"/>
              </a:ext>
            </a:extLst>
          </p:cNvPr>
          <p:cNvSpPr>
            <a:spLocks noGrp="1"/>
          </p:cNvSpPr>
          <p:nvPr>
            <p:ph type="title"/>
          </p:nvPr>
        </p:nvSpPr>
        <p:spPr/>
        <p:txBody>
          <a:bodyPr/>
          <a:lstStyle/>
          <a:p>
            <a:r>
              <a:rPr lang="es-ES" altLang="es-CR"/>
              <a:t>Algoritmos de Grafos No Dirigidos – </a:t>
            </a:r>
            <a:br>
              <a:rPr lang="es-ES" altLang="es-CR"/>
            </a:br>
            <a:r>
              <a:rPr lang="es-ES" altLang="es-CR"/>
              <a:t>Algoritmo de Búsqueda en Profundidad (cont.)</a:t>
            </a:r>
          </a:p>
        </p:txBody>
      </p:sp>
      <p:sp>
        <p:nvSpPr>
          <p:cNvPr id="284675" name="3 Marcador de número de diapositiva">
            <a:extLst>
              <a:ext uri="{FF2B5EF4-FFF2-40B4-BE49-F238E27FC236}">
                <a16:creationId xmlns:a16="http://schemas.microsoft.com/office/drawing/2014/main" id="{7E41C586-915A-4859-8442-B895E11688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F204F93-469D-4F4A-BDF5-32BBC15AF866}" type="slidenum">
              <a:rPr lang="es-ES" altLang="es-CR" sz="2000" smtClean="0">
                <a:solidFill>
                  <a:schemeClr val="tx2"/>
                </a:solidFill>
              </a:rPr>
              <a:pPr>
                <a:spcBef>
                  <a:spcPct val="0"/>
                </a:spcBef>
                <a:buClrTx/>
                <a:buSzTx/>
                <a:buFontTx/>
                <a:buNone/>
              </a:pPr>
              <a:t>197</a:t>
            </a:fld>
            <a:endParaRPr lang="es-ES" altLang="es-CR" sz="2000">
              <a:solidFill>
                <a:schemeClr val="tx2"/>
              </a:solidFill>
            </a:endParaRPr>
          </a:p>
        </p:txBody>
      </p:sp>
      <p:pic>
        <p:nvPicPr>
          <p:cNvPr id="284676" name="Picture 2">
            <a:extLst>
              <a:ext uri="{FF2B5EF4-FFF2-40B4-BE49-F238E27FC236}">
                <a16:creationId xmlns:a16="http://schemas.microsoft.com/office/drawing/2014/main" id="{DBA9EC32-4603-4036-B7C1-5043D5582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885950"/>
            <a:ext cx="3714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5" name="Picture 11">
            <a:extLst>
              <a:ext uri="{FF2B5EF4-FFF2-40B4-BE49-F238E27FC236}">
                <a16:creationId xmlns:a16="http://schemas.microsoft.com/office/drawing/2014/main" id="{4F2BE77C-CC8D-4D2B-9E10-EEE9A3775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885950"/>
            <a:ext cx="3714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6" name="Picture 12">
            <a:extLst>
              <a:ext uri="{FF2B5EF4-FFF2-40B4-BE49-F238E27FC236}">
                <a16:creationId xmlns:a16="http://schemas.microsoft.com/office/drawing/2014/main" id="{E2DEB983-8738-406D-B7C0-562EBB2264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1885950"/>
            <a:ext cx="3714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7" name="Picture 13">
            <a:extLst>
              <a:ext uri="{FF2B5EF4-FFF2-40B4-BE49-F238E27FC236}">
                <a16:creationId xmlns:a16="http://schemas.microsoft.com/office/drawing/2014/main" id="{8F5A8EFB-1770-4D78-A4D1-603D07C961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5" y="1885950"/>
            <a:ext cx="37147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8" name="Picture 14">
            <a:extLst>
              <a:ext uri="{FF2B5EF4-FFF2-40B4-BE49-F238E27FC236}">
                <a16:creationId xmlns:a16="http://schemas.microsoft.com/office/drawing/2014/main" id="{CD33E8DF-890D-410D-8A1F-AC134BCF0C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125" y="1885950"/>
            <a:ext cx="3714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9" name="Picture 15">
            <a:extLst>
              <a:ext uri="{FF2B5EF4-FFF2-40B4-BE49-F238E27FC236}">
                <a16:creationId xmlns:a16="http://schemas.microsoft.com/office/drawing/2014/main" id="{277F367A-CD37-48F6-B2DC-96E7D47BEE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9125" y="1885950"/>
            <a:ext cx="3714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1" name="Picture 17">
            <a:extLst>
              <a:ext uri="{FF2B5EF4-FFF2-40B4-BE49-F238E27FC236}">
                <a16:creationId xmlns:a16="http://schemas.microsoft.com/office/drawing/2014/main" id="{C038C819-E4C7-4444-ABBF-65C22C35EF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9125" y="1885950"/>
            <a:ext cx="5524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2" name="Picture 18">
            <a:extLst>
              <a:ext uri="{FF2B5EF4-FFF2-40B4-BE49-F238E27FC236}">
                <a16:creationId xmlns:a16="http://schemas.microsoft.com/office/drawing/2014/main" id="{22718A78-CD61-4337-A550-9DE3D6C897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6725" y="1885950"/>
            <a:ext cx="7239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3" name="Picture 19">
            <a:extLst>
              <a:ext uri="{FF2B5EF4-FFF2-40B4-BE49-F238E27FC236}">
                <a16:creationId xmlns:a16="http://schemas.microsoft.com/office/drawing/2014/main" id="{25804B9A-5D4B-4E4E-BE01-5D458464B0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6250" y="1885950"/>
            <a:ext cx="7239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4" name="Picture 20">
            <a:extLst>
              <a:ext uri="{FF2B5EF4-FFF2-40B4-BE49-F238E27FC236}">
                <a16:creationId xmlns:a16="http://schemas.microsoft.com/office/drawing/2014/main" id="{330D7B6B-B149-4FB3-B834-341EADBC03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6250" y="1885950"/>
            <a:ext cx="7239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5" name="Picture 21">
            <a:extLst>
              <a:ext uri="{FF2B5EF4-FFF2-40B4-BE49-F238E27FC236}">
                <a16:creationId xmlns:a16="http://schemas.microsoft.com/office/drawing/2014/main" id="{C3D91440-F53C-4C10-AC63-62FFAE0A01E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6250" y="1885950"/>
            <a:ext cx="7239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36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368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368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368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368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3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D082F256-185B-4282-B92B-626901A28F47}"/>
              </a:ext>
            </a:extLst>
          </p:cNvPr>
          <p:cNvSpPr>
            <a:spLocks noGrp="1" noChangeArrowheads="1"/>
          </p:cNvSpPr>
          <p:nvPr>
            <p:ph type="title"/>
          </p:nvPr>
        </p:nvSpPr>
        <p:spPr/>
        <p:txBody>
          <a:bodyPr/>
          <a:lstStyle/>
          <a:p>
            <a:r>
              <a:rPr lang="es-ES" altLang="es-CR"/>
              <a:t>Algoritmos de Grafos No Dirigidos – </a:t>
            </a:r>
            <a:br>
              <a:rPr lang="es-ES" altLang="es-CR"/>
            </a:br>
            <a:r>
              <a:rPr lang="es-ES" altLang="es-CR"/>
              <a:t>Algoritmo de Búsqueda en Profundidad (cont.)</a:t>
            </a:r>
          </a:p>
        </p:txBody>
      </p:sp>
      <p:sp>
        <p:nvSpPr>
          <p:cNvPr id="286723" name="Rectangle 3">
            <a:extLst>
              <a:ext uri="{FF2B5EF4-FFF2-40B4-BE49-F238E27FC236}">
                <a16:creationId xmlns:a16="http://schemas.microsoft.com/office/drawing/2014/main" id="{35824212-B96D-45A0-A74D-0917D1761786}"/>
              </a:ext>
            </a:extLst>
          </p:cNvPr>
          <p:cNvSpPr>
            <a:spLocks noGrp="1" noChangeArrowheads="1"/>
          </p:cNvSpPr>
          <p:nvPr>
            <p:ph type="body" idx="1"/>
          </p:nvPr>
        </p:nvSpPr>
        <p:spPr/>
        <p:txBody>
          <a:bodyPr/>
          <a:lstStyle/>
          <a:p>
            <a:r>
              <a:rPr lang="es-ES" altLang="es-CR"/>
              <a:t>Pseudocódigo del algoritmo:</a:t>
            </a:r>
          </a:p>
        </p:txBody>
      </p:sp>
      <p:pic>
        <p:nvPicPr>
          <p:cNvPr id="286724" name="Picture 6">
            <a:extLst>
              <a:ext uri="{FF2B5EF4-FFF2-40B4-BE49-F238E27FC236}">
                <a16:creationId xmlns:a16="http://schemas.microsoft.com/office/drawing/2014/main" id="{2A2412E8-0B6A-4546-94A4-55E62F798806}"/>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339975" y="2492375"/>
            <a:ext cx="4968875" cy="4333875"/>
          </a:xfrm>
        </p:spPr>
      </p:pic>
      <p:sp>
        <p:nvSpPr>
          <p:cNvPr id="286725" name="4 Marcador de número de diapositiva">
            <a:extLst>
              <a:ext uri="{FF2B5EF4-FFF2-40B4-BE49-F238E27FC236}">
                <a16:creationId xmlns:a16="http://schemas.microsoft.com/office/drawing/2014/main" id="{C9EB0E43-FC8F-4A3C-AF77-AEEDC8E910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4BFC616-3B79-4AF2-9CBA-97F84430DB8F}" type="slidenum">
              <a:rPr lang="es-ES" altLang="es-CR" sz="2000" smtClean="0">
                <a:solidFill>
                  <a:schemeClr val="tx2"/>
                </a:solidFill>
              </a:rPr>
              <a:pPr>
                <a:spcBef>
                  <a:spcPct val="0"/>
                </a:spcBef>
                <a:buClrTx/>
                <a:buSzTx/>
                <a:buFontTx/>
                <a:buNone/>
              </a:pPr>
              <a:t>198</a:t>
            </a:fld>
            <a:endParaRPr lang="es-ES" altLang="es-CR" sz="2000">
              <a:solidFill>
                <a:schemeClr val="tx2"/>
              </a:solidFill>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3 Marcador de número de diapositiva">
            <a:extLst>
              <a:ext uri="{FF2B5EF4-FFF2-40B4-BE49-F238E27FC236}">
                <a16:creationId xmlns:a16="http://schemas.microsoft.com/office/drawing/2014/main" id="{CDEB68F2-0187-4158-B882-7679D3B1B6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012A43F-AD09-46E2-B54F-CAEA0E7D8B0D}" type="slidenum">
              <a:rPr lang="es-ES" altLang="es-CR" sz="2000" smtClean="0">
                <a:solidFill>
                  <a:schemeClr val="tx2"/>
                </a:solidFill>
              </a:rPr>
              <a:pPr>
                <a:spcBef>
                  <a:spcPct val="0"/>
                </a:spcBef>
                <a:buClrTx/>
                <a:buSzTx/>
                <a:buFontTx/>
                <a:buNone/>
              </a:pPr>
              <a:t>199</a:t>
            </a:fld>
            <a:endParaRPr lang="es-ES" altLang="es-CR" sz="2000">
              <a:solidFill>
                <a:schemeClr val="tx2"/>
              </a:solidFill>
            </a:endParaRPr>
          </a:p>
        </p:txBody>
      </p:sp>
      <p:sp>
        <p:nvSpPr>
          <p:cNvPr id="289795" name="Rectangle 2">
            <a:extLst>
              <a:ext uri="{FF2B5EF4-FFF2-40B4-BE49-F238E27FC236}">
                <a16:creationId xmlns:a16="http://schemas.microsoft.com/office/drawing/2014/main" id="{2776CFC9-2CCA-4E80-955B-FDFFBC71588C}"/>
              </a:ext>
            </a:extLst>
          </p:cNvPr>
          <p:cNvSpPr>
            <a:spLocks noGrp="1" noChangeArrowheads="1"/>
          </p:cNvSpPr>
          <p:nvPr>
            <p:ph type="title"/>
          </p:nvPr>
        </p:nvSpPr>
        <p:spPr/>
        <p:txBody>
          <a:bodyPr/>
          <a:lstStyle/>
          <a:p>
            <a:pPr eaLnBrk="1" hangingPunct="1"/>
            <a:r>
              <a:rPr lang="es-ES" altLang="es-CR"/>
              <a:t>Referencias Bibliográficas</a:t>
            </a:r>
          </a:p>
        </p:txBody>
      </p:sp>
      <p:sp>
        <p:nvSpPr>
          <p:cNvPr id="289796" name="Rectangle 3">
            <a:extLst>
              <a:ext uri="{FF2B5EF4-FFF2-40B4-BE49-F238E27FC236}">
                <a16:creationId xmlns:a16="http://schemas.microsoft.com/office/drawing/2014/main" id="{4984E427-97BF-4AE3-977E-5305D03AB066}"/>
              </a:ext>
            </a:extLst>
          </p:cNvPr>
          <p:cNvSpPr>
            <a:spLocks noGrp="1" noChangeArrowheads="1"/>
          </p:cNvSpPr>
          <p:nvPr>
            <p:ph type="body" idx="1"/>
          </p:nvPr>
        </p:nvSpPr>
        <p:spPr/>
        <p:txBody>
          <a:bodyPr/>
          <a:lstStyle/>
          <a:p>
            <a:pPr eaLnBrk="1" hangingPunct="1">
              <a:lnSpc>
                <a:spcPct val="90000"/>
              </a:lnSpc>
            </a:pPr>
            <a:r>
              <a:rPr lang="es-ES" altLang="es-CR"/>
              <a:t>Aho, Hopcroft &amp; Ullman. “Estructuras de Datos y Algoritmos”. Pearson – Addison Wesley Longman, Primera Edición, 1998.</a:t>
            </a:r>
          </a:p>
          <a:p>
            <a:pPr eaLnBrk="1" hangingPunct="1">
              <a:lnSpc>
                <a:spcPct val="90000"/>
              </a:lnSpc>
            </a:pPr>
            <a:r>
              <a:rPr lang="es-ES" altLang="es-CR"/>
              <a:t>Wikipedia. URL: </a:t>
            </a:r>
            <a:r>
              <a:rPr lang="es-ES" altLang="es-CR">
                <a:hlinkClick r:id="rId3"/>
              </a:rPr>
              <a:t>http://es.wikipedia.org</a:t>
            </a:r>
            <a:r>
              <a:rPr lang="es-ES" altLang="es-C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5408-889A-4526-920F-0844459075BF}"/>
              </a:ext>
            </a:extLst>
          </p:cNvPr>
          <p:cNvSpPr>
            <a:spLocks noGrp="1"/>
          </p:cNvSpPr>
          <p:nvPr>
            <p:ph type="title"/>
          </p:nvPr>
        </p:nvSpPr>
        <p:spPr/>
        <p:txBody>
          <a:bodyPr/>
          <a:lstStyle/>
          <a:p>
            <a:r>
              <a:rPr lang="es-CR" dirty="0"/>
              <a:t>Teoría de Grafos</a:t>
            </a:r>
          </a:p>
        </p:txBody>
      </p:sp>
      <p:sp>
        <p:nvSpPr>
          <p:cNvPr id="3" name="Content Placeholder 2">
            <a:extLst>
              <a:ext uri="{FF2B5EF4-FFF2-40B4-BE49-F238E27FC236}">
                <a16:creationId xmlns:a16="http://schemas.microsoft.com/office/drawing/2014/main" id="{814895A3-E801-466F-84C7-07361EB07A12}"/>
              </a:ext>
            </a:extLst>
          </p:cNvPr>
          <p:cNvSpPr>
            <a:spLocks noGrp="1"/>
          </p:cNvSpPr>
          <p:nvPr>
            <p:ph idx="1"/>
          </p:nvPr>
        </p:nvSpPr>
        <p:spPr/>
        <p:txBody>
          <a:bodyPr/>
          <a:lstStyle/>
          <a:p>
            <a:r>
              <a:rPr lang="es-CR" dirty="0"/>
              <a:t>Los grafos son estructuras discretas que aparecen ubicuamente en cada disciplina donde se requiere modelar algo.</a:t>
            </a:r>
          </a:p>
          <a:p>
            <a:r>
              <a:rPr lang="es-CR" dirty="0"/>
              <a:t>En general los grafos son mapas conceptuales que ayudan a representar el conocimiento.</a:t>
            </a:r>
          </a:p>
          <a:p>
            <a:r>
              <a:rPr lang="es-CR" dirty="0"/>
              <a:t>Los grafos tiene muchas aplicaciones en problemas de ingeniería, computación, biología, física, urbanismo, comunicaciones, economía, redes sociales, entre muchas otras.</a:t>
            </a:r>
          </a:p>
        </p:txBody>
      </p:sp>
      <p:sp>
        <p:nvSpPr>
          <p:cNvPr id="4" name="Slide Number Placeholder 3">
            <a:extLst>
              <a:ext uri="{FF2B5EF4-FFF2-40B4-BE49-F238E27FC236}">
                <a16:creationId xmlns:a16="http://schemas.microsoft.com/office/drawing/2014/main" id="{53BD6F3F-683D-4924-9D37-763E91066F53}"/>
              </a:ext>
            </a:extLst>
          </p:cNvPr>
          <p:cNvSpPr>
            <a:spLocks noGrp="1"/>
          </p:cNvSpPr>
          <p:nvPr>
            <p:ph type="sldNum" sz="quarter" idx="10"/>
          </p:nvPr>
        </p:nvSpPr>
        <p:spPr/>
        <p:txBody>
          <a:bodyPr/>
          <a:lstStyle/>
          <a:p>
            <a:pPr>
              <a:defRPr/>
            </a:pPr>
            <a:fld id="{366B73C9-ECB3-4789-B1A3-0F14CF7B4A85}" type="slidenum">
              <a:rPr lang="es-ES" altLang="es-CR" smtClean="0"/>
              <a:pPr>
                <a:defRPr/>
              </a:pPr>
              <a:t>2</a:t>
            </a:fld>
            <a:endParaRPr lang="es-ES" altLang="es-CR"/>
          </a:p>
        </p:txBody>
      </p:sp>
    </p:spTree>
    <p:extLst>
      <p:ext uri="{BB962C8B-B14F-4D97-AF65-F5344CB8AC3E}">
        <p14:creationId xmlns:p14="http://schemas.microsoft.com/office/powerpoint/2010/main" val="322992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Marcador de número de diapositiva">
            <a:extLst>
              <a:ext uri="{FF2B5EF4-FFF2-40B4-BE49-F238E27FC236}">
                <a16:creationId xmlns:a16="http://schemas.microsoft.com/office/drawing/2014/main" id="{B2DE5BF5-3A90-4EC2-94FE-087C667F3C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EF0CC0F-D742-4A4B-9BD4-55CDA6EFDCD9}" type="slidenum">
              <a:rPr lang="es-ES" altLang="es-CR" sz="2000" smtClean="0">
                <a:solidFill>
                  <a:schemeClr val="tx2"/>
                </a:solidFill>
              </a:rPr>
              <a:pPr>
                <a:spcBef>
                  <a:spcPct val="0"/>
                </a:spcBef>
                <a:buClrTx/>
                <a:buSzTx/>
                <a:buFontTx/>
                <a:buNone/>
              </a:pPr>
              <a:t>20</a:t>
            </a:fld>
            <a:endParaRPr lang="es-ES" altLang="es-CR" sz="2000">
              <a:solidFill>
                <a:schemeClr val="tx2"/>
              </a:solidFill>
            </a:endParaRPr>
          </a:p>
        </p:txBody>
      </p:sp>
      <p:sp>
        <p:nvSpPr>
          <p:cNvPr id="11267" name="Rectangle 2">
            <a:extLst>
              <a:ext uri="{FF2B5EF4-FFF2-40B4-BE49-F238E27FC236}">
                <a16:creationId xmlns:a16="http://schemas.microsoft.com/office/drawing/2014/main" id="{7AA8E810-22AB-458A-A267-F9A811872143}"/>
              </a:ext>
            </a:extLst>
          </p:cNvPr>
          <p:cNvSpPr>
            <a:spLocks noGrp="1" noChangeArrowheads="1"/>
          </p:cNvSpPr>
          <p:nvPr>
            <p:ph type="title"/>
          </p:nvPr>
        </p:nvSpPr>
        <p:spPr/>
        <p:txBody>
          <a:bodyPr/>
          <a:lstStyle/>
          <a:p>
            <a:pPr eaLnBrk="1" hangingPunct="1"/>
            <a:r>
              <a:rPr lang="es-CR" altLang="es-CR"/>
              <a:t>Grafos Dirigidos (cont.)</a:t>
            </a:r>
            <a:endParaRPr lang="es-ES" altLang="es-CR"/>
          </a:p>
        </p:txBody>
      </p:sp>
      <p:sp>
        <p:nvSpPr>
          <p:cNvPr id="11268" name="Rectangle 3">
            <a:extLst>
              <a:ext uri="{FF2B5EF4-FFF2-40B4-BE49-F238E27FC236}">
                <a16:creationId xmlns:a16="http://schemas.microsoft.com/office/drawing/2014/main" id="{91B7936C-EBDD-4B39-8A09-61B1E57B8E70}"/>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En el grafo </a:t>
            </a:r>
            <a:r>
              <a:rPr lang="es-ES_tradnl" altLang="es-CR" i="1" dirty="0">
                <a:cs typeface="Times New Roman" panose="02020603050405020304" pitchFamily="18" charset="0"/>
              </a:rPr>
              <a:t>G</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dirty="0">
                <a:cs typeface="Times New Roman" panose="02020603050405020304" pitchFamily="18" charset="0"/>
              </a:rPr>
              <a:t>,</a:t>
            </a:r>
            <a:r>
              <a:rPr lang="es-ES_tradnl" altLang="es-CR" i="1" dirty="0">
                <a:cs typeface="Times New Roman" panose="02020603050405020304" pitchFamily="18" charset="0"/>
              </a:rPr>
              <a:t>E</a:t>
            </a:r>
            <a:r>
              <a:rPr lang="es-ES_tradnl" altLang="es-CR" dirty="0">
                <a:cs typeface="Times New Roman" panose="02020603050405020304" pitchFamily="18" charset="0"/>
              </a:rPr>
              <a:t>), donde </a:t>
            </a:r>
            <a:r>
              <a:rPr lang="es-ES_tradnl" altLang="es-CR" i="1" dirty="0">
                <a:cs typeface="Times New Roman" panose="02020603050405020304" pitchFamily="18" charset="0"/>
              </a:rPr>
              <a:t>V</a:t>
            </a:r>
            <a:r>
              <a:rPr lang="es-ES_tradnl" altLang="es-CR" dirty="0">
                <a:cs typeface="Times New Roman" panose="02020603050405020304" pitchFamily="18" charset="0"/>
              </a:rPr>
              <a:t> = {1,2,3,4} y </a:t>
            </a:r>
            <a:r>
              <a:rPr lang="es-ES_tradnl" altLang="es-CR" i="1" dirty="0">
                <a:cs typeface="Times New Roman" panose="02020603050405020304" pitchFamily="18" charset="0"/>
              </a:rPr>
              <a:t>E</a:t>
            </a:r>
            <a:r>
              <a:rPr lang="es-ES_tradnl" altLang="es-CR" dirty="0">
                <a:cs typeface="Times New Roman" panose="02020603050405020304" pitchFamily="18" charset="0"/>
              </a:rPr>
              <a:t> = {(1,2),(1,3), (2,4),(3,2),(4,3)}.</a:t>
            </a:r>
          </a:p>
        </p:txBody>
      </p:sp>
      <p:pic>
        <p:nvPicPr>
          <p:cNvPr id="11269" name="Picture 2">
            <a:extLst>
              <a:ext uri="{FF2B5EF4-FFF2-40B4-BE49-F238E27FC236}">
                <a16:creationId xmlns:a16="http://schemas.microsoft.com/office/drawing/2014/main" id="{6E55E073-89C5-428E-8F68-C74EEAD99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561556"/>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EE17F47-F58D-4F69-9962-A335D42AC676}"/>
              </a:ext>
            </a:extLst>
          </p:cNvPr>
          <p:cNvSpPr txBox="1"/>
          <p:nvPr/>
        </p:nvSpPr>
        <p:spPr>
          <a:xfrm>
            <a:off x="4067944" y="3677910"/>
            <a:ext cx="4680520" cy="1938992"/>
          </a:xfrm>
          <a:prstGeom prst="rect">
            <a:avLst/>
          </a:prstGeom>
          <a:noFill/>
        </p:spPr>
        <p:txBody>
          <a:bodyPr wrap="square" rtlCol="0">
            <a:spAutoFit/>
          </a:bodyPr>
          <a:lstStyle/>
          <a:p>
            <a:r>
              <a:rPr lang="es-CR" baseline="0" dirty="0"/>
              <a:t>Camino = (1,3,2,4,3,2), longitud 5</a:t>
            </a:r>
          </a:p>
          <a:p>
            <a:r>
              <a:rPr lang="es-CR" baseline="0" dirty="0"/>
              <a:t>Camino simple = (1,3,2,4,3)</a:t>
            </a:r>
          </a:p>
          <a:p>
            <a:r>
              <a:rPr lang="es-CR" baseline="0" dirty="0"/>
              <a:t>Circuito = (3,2,4,3)</a:t>
            </a:r>
          </a:p>
          <a:p>
            <a:r>
              <a:rPr lang="es-CR" baseline="0" dirty="0"/>
              <a:t>Camino elemental = (3,2,4)</a:t>
            </a:r>
          </a:p>
          <a:p>
            <a:r>
              <a:rPr lang="es-CR" baseline="0" dirty="0"/>
              <a:t>Ciclo = (3,2,4,3)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Marcador de número de diapositiva">
            <a:extLst>
              <a:ext uri="{FF2B5EF4-FFF2-40B4-BE49-F238E27FC236}">
                <a16:creationId xmlns:a16="http://schemas.microsoft.com/office/drawing/2014/main" id="{8C2DC06F-39E4-4B41-95D8-C0D546FECD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F743A73-DCE5-44F2-A90D-807BFA7AF810}" type="slidenum">
              <a:rPr lang="es-ES" altLang="es-CR" sz="2000" smtClean="0">
                <a:solidFill>
                  <a:schemeClr val="tx2"/>
                </a:solidFill>
              </a:rPr>
              <a:pPr>
                <a:spcBef>
                  <a:spcPct val="0"/>
                </a:spcBef>
                <a:buClrTx/>
                <a:buSzTx/>
                <a:buFontTx/>
                <a:buNone/>
              </a:pPr>
              <a:t>21</a:t>
            </a:fld>
            <a:endParaRPr lang="es-ES" altLang="es-CR" sz="2000">
              <a:solidFill>
                <a:schemeClr val="tx2"/>
              </a:solidFill>
            </a:endParaRPr>
          </a:p>
        </p:txBody>
      </p:sp>
      <p:sp>
        <p:nvSpPr>
          <p:cNvPr id="15363" name="Rectangle 2">
            <a:extLst>
              <a:ext uri="{FF2B5EF4-FFF2-40B4-BE49-F238E27FC236}">
                <a16:creationId xmlns:a16="http://schemas.microsoft.com/office/drawing/2014/main" id="{A97CB76D-0665-4669-B15F-7F8CE7CEE8C9}"/>
              </a:ext>
            </a:extLst>
          </p:cNvPr>
          <p:cNvSpPr>
            <a:spLocks noGrp="1" noChangeArrowheads="1"/>
          </p:cNvSpPr>
          <p:nvPr>
            <p:ph type="title"/>
          </p:nvPr>
        </p:nvSpPr>
        <p:spPr/>
        <p:txBody>
          <a:bodyPr/>
          <a:lstStyle/>
          <a:p>
            <a:pPr eaLnBrk="1" hangingPunct="1"/>
            <a:r>
              <a:rPr lang="es-CR" altLang="es-CR"/>
              <a:t>Representación de Grafos Dirigidos</a:t>
            </a:r>
            <a:endParaRPr lang="es-ES" altLang="es-CR"/>
          </a:p>
        </p:txBody>
      </p:sp>
      <mc:AlternateContent xmlns:mc="http://schemas.openxmlformats.org/markup-compatibility/2006" xmlns:a14="http://schemas.microsoft.com/office/drawing/2010/main">
        <mc:Choice Requires="a14">
          <p:sp>
            <p:nvSpPr>
              <p:cNvPr id="15364" name="Rectangle 3">
                <a:extLst>
                  <a:ext uri="{FF2B5EF4-FFF2-40B4-BE49-F238E27FC236}">
                    <a16:creationId xmlns:a16="http://schemas.microsoft.com/office/drawing/2014/main" id="{88F0591B-97FC-4F44-A1AE-0D63B47CF812}"/>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Una representación común para un grafo dirigido </a:t>
                </a:r>
                <a:r>
                  <a:rPr lang="es-ES_tradnl" altLang="es-CR" i="1" dirty="0">
                    <a:cs typeface="Times New Roman" panose="02020603050405020304" pitchFamily="18" charset="0"/>
                  </a:rPr>
                  <a:t>G</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dirty="0">
                    <a:cs typeface="Times New Roman" panose="02020603050405020304" pitchFamily="18" charset="0"/>
                  </a:rPr>
                  <a:t>,</a:t>
                </a:r>
                <a:r>
                  <a:rPr lang="es-ES_tradnl" altLang="es-CR" i="1" dirty="0">
                    <a:cs typeface="Times New Roman" panose="02020603050405020304" pitchFamily="18" charset="0"/>
                  </a:rPr>
                  <a:t>E</a:t>
                </a:r>
                <a:r>
                  <a:rPr lang="es-ES_tradnl" altLang="es-CR" dirty="0">
                    <a:cs typeface="Times New Roman" panose="02020603050405020304" pitchFamily="18" charset="0"/>
                  </a:rPr>
                  <a:t>) es la </a:t>
                </a:r>
                <a:r>
                  <a:rPr lang="es-ES_tradnl" altLang="es-CR" b="1" dirty="0">
                    <a:cs typeface="Times New Roman" panose="02020603050405020304" pitchFamily="18" charset="0"/>
                  </a:rPr>
                  <a:t>matriz de adyacencia</a:t>
                </a:r>
                <a:r>
                  <a:rPr lang="es-ES_tradnl" altLang="es-CR" dirty="0">
                    <a:cs typeface="Times New Roman" panose="02020603050405020304" pitchFamily="18" charset="0"/>
                  </a:rPr>
                  <a:t>. </a:t>
                </a:r>
              </a:p>
              <a:p>
                <a:pPr eaLnBrk="1" hangingPunct="1"/>
                <a:r>
                  <a:rPr lang="es-ES_tradnl" altLang="es-CR" dirty="0">
                    <a:cs typeface="Times New Roman" panose="02020603050405020304" pitchFamily="18" charset="0"/>
                  </a:rPr>
                  <a:t>La matriz de adyacencia para </a:t>
                </a:r>
                <a:r>
                  <a:rPr lang="es-ES_tradnl" altLang="es-CR" i="1" dirty="0">
                    <a:cs typeface="Times New Roman" panose="02020603050405020304" pitchFamily="18" charset="0"/>
                  </a:rPr>
                  <a:t>G</a:t>
                </a:r>
                <a:r>
                  <a:rPr lang="es-ES_tradnl" altLang="es-CR" dirty="0">
                    <a:cs typeface="Times New Roman" panose="02020603050405020304" pitchFamily="18" charset="0"/>
                  </a:rPr>
                  <a:t> es una matriz </a:t>
                </a:r>
                <a:r>
                  <a:rPr lang="es-ES_tradnl" altLang="es-CR" i="1" dirty="0">
                    <a:cs typeface="Times New Roman" panose="02020603050405020304" pitchFamily="18" charset="0"/>
                  </a:rPr>
                  <a:t>A</a:t>
                </a:r>
                <a:r>
                  <a:rPr lang="es-ES_tradnl" altLang="es-CR" dirty="0">
                    <a:cs typeface="Times New Roman" panose="02020603050405020304" pitchFamily="18" charset="0"/>
                  </a:rPr>
                  <a:t> de dimensión </a:t>
                </a:r>
                <a:r>
                  <a:rPr lang="es-ES_tradnl" altLang="es-CR" i="1" dirty="0">
                    <a:cs typeface="Times New Roman" panose="02020603050405020304" pitchFamily="18" charset="0"/>
                  </a:rPr>
                  <a:t>n</a:t>
                </a:r>
                <a:r>
                  <a:rPr lang="es-ES_tradnl" altLang="es-CR" dirty="0">
                    <a:cs typeface="Times New Roman" panose="02020603050405020304" pitchFamily="18" charset="0"/>
                  </a:rPr>
                  <a:t> x </a:t>
                </a:r>
                <a:r>
                  <a:rPr lang="es-ES_tradnl" altLang="es-CR" i="1" dirty="0">
                    <a:cs typeface="Times New Roman" panose="02020603050405020304" pitchFamily="18" charset="0"/>
                  </a:rPr>
                  <a:t>n</a:t>
                </a:r>
                <a:r>
                  <a:rPr lang="es-ES_tradnl" altLang="es-CR" dirty="0">
                    <a:cs typeface="Times New Roman" panose="02020603050405020304" pitchFamily="18" charset="0"/>
                  </a:rPr>
                  <a:t>, donde las entradas </a:t>
                </a:r>
                <a:r>
                  <a:rPr lang="es-ES_tradnl" altLang="es-CR" i="1" dirty="0">
                    <a:cs typeface="Times New Roman" panose="02020603050405020304" pitchFamily="18" charset="0"/>
                  </a:rPr>
                  <a:t>A</a:t>
                </a:r>
                <a:r>
                  <a:rPr lang="es-ES_tradnl" altLang="es-CR" dirty="0">
                    <a:cs typeface="Times New Roman" panose="02020603050405020304" pitchFamily="18" charset="0"/>
                  </a:rPr>
                  <a:t>[</a:t>
                </a:r>
                <a:r>
                  <a:rPr lang="es-ES_tradnl" altLang="es-CR" i="1" dirty="0" err="1">
                    <a:cs typeface="Times New Roman" panose="02020603050405020304" pitchFamily="18" charset="0"/>
                  </a:rPr>
                  <a:t>i</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j</a:t>
                </a:r>
                <a:r>
                  <a:rPr lang="es-ES_tradnl" altLang="es-CR" dirty="0">
                    <a:cs typeface="Times New Roman" panose="02020603050405020304" pitchFamily="18" charset="0"/>
                  </a:rPr>
                  <a:t>] cuentan el números de arcos que van del vértice </a:t>
                </a:r>
                <a:r>
                  <a:rPr lang="es-ES_tradnl" altLang="es-CR" i="1" dirty="0">
                    <a:cs typeface="Times New Roman" panose="02020603050405020304" pitchFamily="18" charset="0"/>
                  </a:rPr>
                  <a:t>i</a:t>
                </a:r>
                <a:r>
                  <a:rPr lang="es-ES_tradnl" altLang="es-CR" dirty="0">
                    <a:cs typeface="Times New Roman" panose="02020603050405020304" pitchFamily="18" charset="0"/>
                  </a:rPr>
                  <a:t> (nodo inicial) al </a:t>
                </a:r>
                <a:r>
                  <a:rPr lang="es-ES_tradnl" altLang="es-CR" i="1" dirty="0">
                    <a:cs typeface="Times New Roman" panose="02020603050405020304" pitchFamily="18" charset="0"/>
                  </a:rPr>
                  <a:t>j </a:t>
                </a:r>
                <a:r>
                  <a:rPr lang="es-ES_tradnl" altLang="es-CR" dirty="0">
                    <a:cs typeface="Times New Roman" panose="02020603050405020304" pitchFamily="18" charset="0"/>
                  </a:rPr>
                  <a:t>(nodo terminal).</a:t>
                </a:r>
              </a:p>
              <a:p>
                <a:pPr lvl="1" eaLnBrk="1" hangingPunct="1"/>
                <a:r>
                  <a:rPr lang="es-ES_tradnl" altLang="es-CR" i="1" dirty="0">
                    <a:cs typeface="Times New Roman" panose="02020603050405020304" pitchFamily="18" charset="0"/>
                  </a:rPr>
                  <a:t>A</a:t>
                </a:r>
                <a:r>
                  <a:rPr lang="es-ES_tradnl" altLang="es-CR" i="1" baseline="-25000" dirty="0">
                    <a:cs typeface="Times New Roman" panose="02020603050405020304" pitchFamily="18" charset="0"/>
                  </a:rPr>
                  <a:t>G</a:t>
                </a:r>
                <a:r>
                  <a:rPr lang="es-ES_tradnl" altLang="es-CR" dirty="0">
                    <a:cs typeface="Times New Roman" panose="02020603050405020304" pitchFamily="18" charset="0"/>
                  </a:rPr>
                  <a:t> no es simétrica en general.</a:t>
                </a:r>
              </a:p>
              <a:p>
                <a:pPr lvl="1" eaLnBrk="1" hangingPunct="1"/>
                <a:r>
                  <a:rPr lang="es-ES_tradnl" altLang="es-CR" dirty="0">
                    <a:cs typeface="Times New Roman" panose="02020603050405020304" pitchFamily="18" charset="0"/>
                  </a:rPr>
                  <a:t>Si </a:t>
                </a:r>
                <a:r>
                  <a:rPr lang="es-ES_tradnl" altLang="es-CR" i="1" dirty="0">
                    <a:cs typeface="Times New Roman" panose="02020603050405020304" pitchFamily="18" charset="0"/>
                  </a:rPr>
                  <a:t>G</a:t>
                </a:r>
                <a:r>
                  <a:rPr lang="es-ES_tradnl" altLang="es-CR" dirty="0">
                    <a:cs typeface="Times New Roman" panose="02020603050405020304" pitchFamily="18" charset="0"/>
                  </a:rPr>
                  <a:t> es un grafo simple </a:t>
                </a:r>
                <a14:m>
                  <m:oMath xmlns:m="http://schemas.openxmlformats.org/officeDocument/2006/math">
                    <m:r>
                      <a:rPr lang="es-ES_tradnl" altLang="es-CR" i="1" smtClean="0">
                        <a:latin typeface="Cambria Math" panose="02040503050406030204" pitchFamily="18" charset="0"/>
                        <a:ea typeface="Cambria Math" panose="02040503050406030204" pitchFamily="18" charset="0"/>
                        <a:cs typeface="Times New Roman" panose="02020603050405020304" pitchFamily="18" charset="0"/>
                      </a:rPr>
                      <m:t>⟹</m:t>
                    </m:r>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𝐴</m:t>
                        </m:r>
                      </m:e>
                      <m:sub>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𝑖𝑖</m:t>
                        </m:r>
                      </m:sub>
                    </m:sSub>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s-ES_tradnl" altLang="es-CR" dirty="0">
                    <a:cs typeface="Times New Roman" panose="02020603050405020304" pitchFamily="18" charset="0"/>
                  </a:rPr>
                  <a:t> y </a:t>
                </a:r>
                <a14:m>
                  <m:oMath xmlns:m="http://schemas.openxmlformats.org/officeDocument/2006/math">
                    <m:sSub>
                      <m:sSubPr>
                        <m:ctrlPr>
                          <a:rPr lang="es-CR" altLang="es-CR" i="1">
                            <a:latin typeface="Cambria Math" panose="02040503050406030204" pitchFamily="18" charset="0"/>
                            <a:ea typeface="Cambria Math" panose="02040503050406030204" pitchFamily="18" charset="0"/>
                            <a:cs typeface="Times New Roman" panose="02020603050405020304" pitchFamily="18" charset="0"/>
                          </a:rPr>
                        </m:ctrlPr>
                      </m:sSubPr>
                      <m:e>
                        <m:r>
                          <a:rPr lang="es-CR" altLang="es-CR" i="1">
                            <a:latin typeface="Cambria Math" panose="02040503050406030204" pitchFamily="18" charset="0"/>
                            <a:ea typeface="Cambria Math" panose="02040503050406030204" pitchFamily="18" charset="0"/>
                            <a:cs typeface="Times New Roman" panose="02020603050405020304" pitchFamily="18" charset="0"/>
                          </a:rPr>
                          <m:t>𝐴</m:t>
                        </m:r>
                      </m:e>
                      <m:sub>
                        <m:r>
                          <a:rPr lang="es-CR" altLang="es-CR" i="1">
                            <a:latin typeface="Cambria Math" panose="02040503050406030204" pitchFamily="18" charset="0"/>
                            <a:ea typeface="Cambria Math" panose="02040503050406030204" pitchFamily="18" charset="0"/>
                            <a:cs typeface="Times New Roman" panose="02020603050405020304" pitchFamily="18" charset="0"/>
                          </a:rPr>
                          <m:t>𝑖</m:t>
                        </m:r>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𝑗</m:t>
                        </m:r>
                      </m:sub>
                    </m:sSub>
                    <m:r>
                      <a:rPr lang="es-CR" altLang="es-CR"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s-CR" altLang="es-CR" i="1" smtClean="0">
                            <a:latin typeface="Cambria Math" panose="02040503050406030204" pitchFamily="18" charset="0"/>
                            <a:ea typeface="Cambria Math" panose="02040503050406030204" pitchFamily="18" charset="0"/>
                            <a:cs typeface="Times New Roman" panose="02020603050405020304" pitchFamily="18" charset="0"/>
                          </a:rPr>
                        </m:ctrlPr>
                      </m:dPr>
                      <m:e>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0,1</m:t>
                        </m:r>
                      </m:e>
                    </m:d>
                  </m:oMath>
                </a14:m>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Si </a:t>
                </a:r>
                <a:r>
                  <a:rPr lang="es-ES_tradnl" altLang="es-CR" i="1" dirty="0">
                    <a:cs typeface="Times New Roman" panose="02020603050405020304" pitchFamily="18" charset="0"/>
                  </a:rPr>
                  <a:t>G</a:t>
                </a:r>
                <a:r>
                  <a:rPr lang="es-ES_tradnl" altLang="es-CR" dirty="0">
                    <a:cs typeface="Times New Roman" panose="02020603050405020304" pitchFamily="18" charset="0"/>
                  </a:rPr>
                  <a:t> es un multigrafo </a:t>
                </a:r>
                <a14:m>
                  <m:oMath xmlns:m="http://schemas.openxmlformats.org/officeDocument/2006/math">
                    <m:r>
                      <a:rPr lang="es-ES_tradnl" altLang="es-CR" i="1">
                        <a:latin typeface="Cambria Math" panose="02040503050406030204" pitchFamily="18" charset="0"/>
                        <a:ea typeface="Cambria Math" panose="02040503050406030204" pitchFamily="18" charset="0"/>
                        <a:cs typeface="Times New Roman" panose="02020603050405020304" pitchFamily="18" charset="0"/>
                      </a:rPr>
                      <m:t>⟹</m:t>
                    </m:r>
                    <m:r>
                      <a:rPr lang="es-CR" altLang="es-CR" i="1">
                        <a:latin typeface="Cambria Math" panose="02040503050406030204" pitchFamily="18" charset="0"/>
                        <a:ea typeface="Cambria Math" panose="02040503050406030204" pitchFamily="18" charset="0"/>
                        <a:cs typeface="Times New Roman" panose="02020603050405020304" pitchFamily="18" charset="0"/>
                      </a:rPr>
                      <m:t> </m:t>
                    </m:r>
                    <m:sSub>
                      <m:sSubPr>
                        <m:ctrlPr>
                          <a:rPr lang="es-CR" altLang="es-CR" i="1">
                            <a:latin typeface="Cambria Math" panose="02040503050406030204" pitchFamily="18" charset="0"/>
                            <a:ea typeface="Cambria Math" panose="02040503050406030204" pitchFamily="18" charset="0"/>
                            <a:cs typeface="Times New Roman" panose="02020603050405020304" pitchFamily="18" charset="0"/>
                          </a:rPr>
                        </m:ctrlPr>
                      </m:sSubPr>
                      <m:e>
                        <m:r>
                          <a:rPr lang="es-CR" altLang="es-CR" i="1">
                            <a:latin typeface="Cambria Math" panose="02040503050406030204" pitchFamily="18" charset="0"/>
                            <a:ea typeface="Cambria Math" panose="02040503050406030204" pitchFamily="18" charset="0"/>
                            <a:cs typeface="Times New Roman" panose="02020603050405020304" pitchFamily="18" charset="0"/>
                          </a:rPr>
                          <m:t>𝐴</m:t>
                        </m:r>
                      </m:e>
                      <m:sub>
                        <m:r>
                          <a:rPr lang="es-CR" altLang="es-CR" i="1">
                            <a:latin typeface="Cambria Math" panose="02040503050406030204" pitchFamily="18" charset="0"/>
                            <a:ea typeface="Cambria Math" panose="02040503050406030204" pitchFamily="18" charset="0"/>
                            <a:cs typeface="Times New Roman" panose="02020603050405020304" pitchFamily="18" charset="0"/>
                          </a:rPr>
                          <m:t>𝑖𝑖</m:t>
                        </m:r>
                      </m:sub>
                    </m:sSub>
                    <m:r>
                      <a:rPr lang="es-CR" altLang="es-CR" i="1">
                        <a:latin typeface="Cambria Math" panose="02040503050406030204" pitchFamily="18" charset="0"/>
                        <a:ea typeface="Cambria Math" panose="02040503050406030204" pitchFamily="18" charset="0"/>
                        <a:cs typeface="Times New Roman" panose="02020603050405020304" pitchFamily="18" charset="0"/>
                      </a:rPr>
                      <m:t>=0</m:t>
                    </m:r>
                  </m:oMath>
                </a14:m>
                <a:r>
                  <a:rPr lang="es-ES_tradnl" altLang="es-CR" dirty="0">
                    <a:cs typeface="Times New Roman" panose="02020603050405020304" pitchFamily="18" charset="0"/>
                  </a:rPr>
                  <a:t>.</a:t>
                </a:r>
              </a:p>
            </p:txBody>
          </p:sp>
        </mc:Choice>
        <mc:Fallback xmlns="">
          <p:sp>
            <p:nvSpPr>
              <p:cNvPr id="15364" name="Rectangle 3">
                <a:extLst>
                  <a:ext uri="{FF2B5EF4-FFF2-40B4-BE49-F238E27FC236}">
                    <a16:creationId xmlns:a16="http://schemas.microsoft.com/office/drawing/2014/main" id="{88F0591B-97FC-4F44-A1AE-0D63B47CF812}"/>
                  </a:ext>
                </a:extLst>
              </p:cNvPr>
              <p:cNvSpPr>
                <a:spLocks noGrp="1" noRot="1" noChangeAspect="1" noMove="1" noResize="1" noEditPoints="1" noAdjustHandles="1" noChangeArrowheads="1" noChangeShapeType="1" noTextEdit="1"/>
              </p:cNvSpPr>
              <p:nvPr>
                <p:ph type="body" idx="1"/>
              </p:nvPr>
            </p:nvSpPr>
            <p:spPr>
              <a:xfrm>
                <a:off x="838200" y="2057400"/>
                <a:ext cx="8305800" cy="4324350"/>
              </a:xfrm>
              <a:blipFill>
                <a:blip r:embed="rId3"/>
                <a:stretch>
                  <a:fillRect l="-514" t="-1128" r="-1322"/>
                </a:stretch>
              </a:blipFill>
            </p:spPr>
            <p:txBody>
              <a:bodyPr/>
              <a:lstStyle/>
              <a:p>
                <a:r>
                  <a:rPr lang="es-CR">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Marcador de número de diapositiva">
            <a:extLst>
              <a:ext uri="{FF2B5EF4-FFF2-40B4-BE49-F238E27FC236}">
                <a16:creationId xmlns:a16="http://schemas.microsoft.com/office/drawing/2014/main" id="{8C2DC06F-39E4-4B41-95D8-C0D546FECD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F743A73-DCE5-44F2-A90D-807BFA7AF810}" type="slidenum">
              <a:rPr lang="es-ES" altLang="es-CR" sz="2000" smtClean="0">
                <a:solidFill>
                  <a:schemeClr val="tx2"/>
                </a:solidFill>
              </a:rPr>
              <a:pPr>
                <a:spcBef>
                  <a:spcPct val="0"/>
                </a:spcBef>
                <a:buClrTx/>
                <a:buSzTx/>
                <a:buFontTx/>
                <a:buNone/>
              </a:pPr>
              <a:t>22</a:t>
            </a:fld>
            <a:endParaRPr lang="es-ES" altLang="es-CR" sz="2000">
              <a:solidFill>
                <a:schemeClr val="tx2"/>
              </a:solidFill>
            </a:endParaRPr>
          </a:p>
        </p:txBody>
      </p:sp>
      <p:sp>
        <p:nvSpPr>
          <p:cNvPr id="15363" name="Rectangle 2">
            <a:extLst>
              <a:ext uri="{FF2B5EF4-FFF2-40B4-BE49-F238E27FC236}">
                <a16:creationId xmlns:a16="http://schemas.microsoft.com/office/drawing/2014/main" id="{A97CB76D-0665-4669-B15F-7F8CE7CEE8C9}"/>
              </a:ext>
            </a:extLst>
          </p:cNvPr>
          <p:cNvSpPr>
            <a:spLocks noGrp="1" noChangeArrowheads="1"/>
          </p:cNvSpPr>
          <p:nvPr>
            <p:ph type="title"/>
          </p:nvPr>
        </p:nvSpPr>
        <p:spPr/>
        <p:txBody>
          <a:bodyPr/>
          <a:lstStyle/>
          <a:p>
            <a:pPr eaLnBrk="1" hangingPunct="1"/>
            <a:r>
              <a:rPr lang="es-CR" altLang="es-CR" dirty="0"/>
              <a:t>Representación de Grafos Dirigidos (cont.)</a:t>
            </a:r>
            <a:endParaRPr lang="es-ES" altLang="es-C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24EDDD-1034-4473-B838-E62B6311CEE5}"/>
                  </a:ext>
                </a:extLst>
              </p:cNvPr>
              <p:cNvSpPr txBox="1"/>
              <p:nvPr/>
            </p:nvSpPr>
            <p:spPr>
              <a:xfrm>
                <a:off x="4253244" y="3206975"/>
                <a:ext cx="3487108" cy="1734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R" b="0" i="1" baseline="0" smtClean="0">
                              <a:latin typeface="Cambria Math" panose="02040503050406030204" pitchFamily="18" charset="0"/>
                            </a:rPr>
                          </m:ctrlPr>
                        </m:sSubPr>
                        <m:e>
                          <m:r>
                            <a:rPr lang="es-CR" b="0" i="1" baseline="0" smtClean="0">
                              <a:latin typeface="Cambria Math" panose="02040503050406030204" pitchFamily="18" charset="0"/>
                            </a:rPr>
                            <m:t>𝐴</m:t>
                          </m:r>
                        </m:e>
                        <m:sub>
                          <m:r>
                            <a:rPr lang="es-CR" b="0" i="1" baseline="0" smtClean="0">
                              <a:latin typeface="Cambria Math" panose="02040503050406030204" pitchFamily="18" charset="0"/>
                            </a:rPr>
                            <m:t>𝐺</m:t>
                          </m:r>
                        </m:sub>
                      </m:sSub>
                      <m:r>
                        <a:rPr lang="es-CR" b="0" i="1" baseline="0" smtClean="0">
                          <a:latin typeface="Cambria Math" panose="02040503050406030204" pitchFamily="18" charset="0"/>
                        </a:rPr>
                        <m:t>=</m:t>
                      </m:r>
                      <m:m>
                        <m:mPr>
                          <m:mcs>
                            <m:mc>
                              <m:mcPr>
                                <m:count m:val="2"/>
                                <m:mcJc m:val="center"/>
                              </m:mcPr>
                            </m:mc>
                          </m:mcs>
                          <m:ctrlPr>
                            <a:rPr lang="es-CR" b="0" i="1" baseline="0" smtClean="0">
                              <a:latin typeface="Cambria Math" panose="02040503050406030204" pitchFamily="18" charset="0"/>
                            </a:rPr>
                          </m:ctrlPr>
                        </m:mPr>
                        <m:mr>
                          <m:e/>
                          <m:e>
                            <m:m>
                              <m:mPr>
                                <m:mcs>
                                  <m:mc>
                                    <m:mcPr>
                                      <m:count m:val="2"/>
                                      <m:mcJc m:val="center"/>
                                    </m:mcPr>
                                  </m:mc>
                                </m:mcs>
                                <m:ctrlPr>
                                  <a:rPr lang="es-CR" b="0" i="1" baseline="0" smtClean="0">
                                    <a:latin typeface="Cambria Math" panose="02040503050406030204" pitchFamily="18" charset="0"/>
                                  </a:rPr>
                                </m:ctrlPr>
                              </m:mPr>
                              <m:mr>
                                <m:e>
                                  <m:m>
                                    <m:mPr>
                                      <m:mcs>
                                        <m:mc>
                                          <m:mcPr>
                                            <m:count m:val="2"/>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1</m:t>
                                        </m:r>
                                      </m:e>
                                      <m:e>
                                        <m:r>
                                          <a:rPr lang="es-CR" b="0" i="1" baseline="0" smtClean="0">
                                            <a:latin typeface="Cambria Math" panose="02040503050406030204" pitchFamily="18" charset="0"/>
                                          </a:rPr>
                                          <m:t>2</m:t>
                                        </m:r>
                                      </m:e>
                                    </m:mr>
                                  </m:m>
                                </m:e>
                                <m:e>
                                  <m:m>
                                    <m:mPr>
                                      <m:mcs>
                                        <m:mc>
                                          <m:mcPr>
                                            <m:count m:val="2"/>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3</m:t>
                                        </m:r>
                                      </m:e>
                                      <m:e>
                                        <m:r>
                                          <a:rPr lang="es-CR" b="0" i="1" baseline="0" smtClean="0">
                                            <a:latin typeface="Cambria Math" panose="02040503050406030204" pitchFamily="18" charset="0"/>
                                          </a:rPr>
                                          <m:t>4</m:t>
                                        </m:r>
                                      </m:e>
                                    </m:mr>
                                  </m:m>
                                </m:e>
                              </m:mr>
                            </m:m>
                          </m:e>
                        </m:mr>
                        <m:mr>
                          <m:e>
                            <m:m>
                              <m:mPr>
                                <m:mcs>
                                  <m:mc>
                                    <m:mcPr>
                                      <m:count m:val="1"/>
                                      <m:mcJc m:val="center"/>
                                    </m:mcPr>
                                  </m:mc>
                                </m:mcs>
                                <m:ctrlPr>
                                  <a:rPr lang="es-CR" b="0" i="1" baseline="0" smtClean="0">
                                    <a:latin typeface="Cambria Math" panose="02040503050406030204" pitchFamily="18" charset="0"/>
                                  </a:rPr>
                                </m:ctrlPr>
                              </m:mPr>
                              <m:mr>
                                <m:e>
                                  <m:m>
                                    <m:mPr>
                                      <m:mcs>
                                        <m:mc>
                                          <m:mcPr>
                                            <m:count m:val="1"/>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1</m:t>
                                        </m:r>
                                      </m:e>
                                    </m:mr>
                                    <m:mr>
                                      <m:e>
                                        <m:r>
                                          <a:rPr lang="es-CR" b="0" i="1" baseline="0" smtClean="0">
                                            <a:latin typeface="Cambria Math" panose="02040503050406030204" pitchFamily="18" charset="0"/>
                                          </a:rPr>
                                          <m:t>2</m:t>
                                        </m:r>
                                      </m:e>
                                    </m:mr>
                                  </m:m>
                                </m:e>
                              </m:mr>
                              <m:mr>
                                <m:e>
                                  <m:m>
                                    <m:mPr>
                                      <m:mcs>
                                        <m:mc>
                                          <m:mcPr>
                                            <m:count m:val="1"/>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3</m:t>
                                        </m:r>
                                      </m:e>
                                    </m:mr>
                                    <m:mr>
                                      <m:e>
                                        <m:r>
                                          <a:rPr lang="es-CR" b="0" i="1" baseline="0" smtClean="0">
                                            <a:latin typeface="Cambria Math" panose="02040503050406030204" pitchFamily="18" charset="0"/>
                                          </a:rPr>
                                          <m:t>4</m:t>
                                        </m:r>
                                      </m:e>
                                    </m:mr>
                                  </m:m>
                                </m:e>
                              </m:mr>
                            </m:m>
                          </m:e>
                          <m:e>
                            <m:d>
                              <m:dPr>
                                <m:ctrlPr>
                                  <a:rPr lang="es-CR" b="0" i="1" baseline="0" smtClean="0">
                                    <a:latin typeface="Cambria Math" panose="02040503050406030204" pitchFamily="18" charset="0"/>
                                  </a:rPr>
                                </m:ctrlPr>
                              </m:dPr>
                              <m:e>
                                <m:m>
                                  <m:mPr>
                                    <m:mcs>
                                      <m:mc>
                                        <m:mcPr>
                                          <m:count m:val="2"/>
                                          <m:mcJc m:val="center"/>
                                        </m:mcPr>
                                      </m:mc>
                                    </m:mcs>
                                    <m:ctrlPr>
                                      <a:rPr lang="es-CR" b="0" i="1" baseline="0" smtClean="0">
                                        <a:latin typeface="Cambria Math" panose="02040503050406030204" pitchFamily="18" charset="0"/>
                                      </a:rPr>
                                    </m:ctrlPr>
                                  </m:mPr>
                                  <m:mr>
                                    <m:e>
                                      <m:m>
                                        <m:mPr>
                                          <m:mcs>
                                            <m:mc>
                                              <m:mcPr>
                                                <m:count m:val="2"/>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0</m:t>
                                            </m:r>
                                          </m:e>
                                          <m:e>
                                            <m:r>
                                              <a:rPr lang="es-CR" b="0" i="1" baseline="0" smtClean="0">
                                                <a:latin typeface="Cambria Math" panose="02040503050406030204" pitchFamily="18" charset="0"/>
                                              </a:rPr>
                                              <m:t>0</m:t>
                                            </m:r>
                                          </m:e>
                                        </m:mr>
                                        <m:mr>
                                          <m:e>
                                            <m:r>
                                              <a:rPr lang="es-CR" b="0" i="1" baseline="0" smtClean="0">
                                                <a:latin typeface="Cambria Math" panose="02040503050406030204" pitchFamily="18" charset="0"/>
                                              </a:rPr>
                                              <m:t>1</m:t>
                                            </m:r>
                                          </m:e>
                                          <m:e>
                                            <m:r>
                                              <a:rPr lang="es-CR" b="0" i="1" baseline="0" smtClean="0">
                                                <a:latin typeface="Cambria Math" panose="02040503050406030204" pitchFamily="18" charset="0"/>
                                              </a:rPr>
                                              <m:t>1</m:t>
                                            </m:r>
                                          </m:e>
                                        </m:mr>
                                      </m:m>
                                    </m:e>
                                    <m:e>
                                      <m:m>
                                        <m:mPr>
                                          <m:mcs>
                                            <m:mc>
                                              <m:mcPr>
                                                <m:count m:val="2"/>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0</m:t>
                                            </m:r>
                                          </m:e>
                                          <m:e>
                                            <m:r>
                                              <a:rPr lang="es-CR" b="0" i="1" baseline="0" smtClean="0">
                                                <a:latin typeface="Cambria Math" panose="02040503050406030204" pitchFamily="18" charset="0"/>
                                              </a:rPr>
                                              <m:t>0</m:t>
                                            </m:r>
                                          </m:e>
                                        </m:mr>
                                        <m:mr>
                                          <m:e>
                                            <m:r>
                                              <a:rPr lang="es-CR" b="0" i="1" baseline="0" smtClean="0">
                                                <a:latin typeface="Cambria Math" panose="02040503050406030204" pitchFamily="18" charset="0"/>
                                              </a:rPr>
                                              <m:t>0</m:t>
                                            </m:r>
                                          </m:e>
                                          <m:e>
                                            <m:r>
                                              <a:rPr lang="es-CR" b="0" i="1" baseline="0" smtClean="0">
                                                <a:latin typeface="Cambria Math" panose="02040503050406030204" pitchFamily="18" charset="0"/>
                                              </a:rPr>
                                              <m:t>1</m:t>
                                            </m:r>
                                          </m:e>
                                        </m:mr>
                                      </m:m>
                                    </m:e>
                                  </m:mr>
                                  <m:mr>
                                    <m:e>
                                      <m:m>
                                        <m:mPr>
                                          <m:mcs>
                                            <m:mc>
                                              <m:mcPr>
                                                <m:count m:val="2"/>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0</m:t>
                                            </m:r>
                                          </m:e>
                                          <m:e>
                                            <m:r>
                                              <a:rPr lang="es-CR" b="0" i="1" baseline="0" smtClean="0">
                                                <a:latin typeface="Cambria Math" panose="02040503050406030204" pitchFamily="18" charset="0"/>
                                              </a:rPr>
                                              <m:t>1</m:t>
                                            </m:r>
                                          </m:e>
                                        </m:mr>
                                        <m:mr>
                                          <m:e>
                                            <m:r>
                                              <a:rPr lang="es-CR" b="0" i="1" baseline="0" smtClean="0">
                                                <a:latin typeface="Cambria Math" panose="02040503050406030204" pitchFamily="18" charset="0"/>
                                              </a:rPr>
                                              <m:t>2</m:t>
                                            </m:r>
                                          </m:e>
                                          <m:e>
                                            <m:r>
                                              <a:rPr lang="es-CR" b="0" i="1" baseline="0" smtClean="0">
                                                <a:latin typeface="Cambria Math" panose="02040503050406030204" pitchFamily="18" charset="0"/>
                                              </a:rPr>
                                              <m:t>0</m:t>
                                            </m:r>
                                          </m:e>
                                        </m:mr>
                                      </m:m>
                                    </m:e>
                                    <m:e>
                                      <m:m>
                                        <m:mPr>
                                          <m:mcs>
                                            <m:mc>
                                              <m:mcPr>
                                                <m:count m:val="2"/>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0</m:t>
                                            </m:r>
                                          </m:e>
                                          <m:e>
                                            <m:r>
                                              <a:rPr lang="es-CR" b="0" i="1" baseline="0" smtClean="0">
                                                <a:latin typeface="Cambria Math" panose="02040503050406030204" pitchFamily="18" charset="0"/>
                                              </a:rPr>
                                              <m:t>0</m:t>
                                            </m:r>
                                          </m:e>
                                        </m:mr>
                                        <m:mr>
                                          <m:e>
                                            <m:r>
                                              <a:rPr lang="es-CR" b="0" i="1" baseline="0" smtClean="0">
                                                <a:latin typeface="Cambria Math" panose="02040503050406030204" pitchFamily="18" charset="0"/>
                                              </a:rPr>
                                              <m:t>1</m:t>
                                            </m:r>
                                          </m:e>
                                          <m:e>
                                            <m:r>
                                              <a:rPr lang="es-CR" b="0" i="1" baseline="0" smtClean="0">
                                                <a:latin typeface="Cambria Math" panose="02040503050406030204" pitchFamily="18" charset="0"/>
                                              </a:rPr>
                                              <m:t>0</m:t>
                                            </m:r>
                                          </m:e>
                                        </m:mr>
                                      </m:m>
                                    </m:e>
                                  </m:mr>
                                </m:m>
                              </m:e>
                            </m:d>
                          </m:e>
                        </m:mr>
                      </m:m>
                    </m:oMath>
                  </m:oMathPara>
                </a14:m>
                <a:endParaRPr lang="es-CR" baseline="0" dirty="0"/>
              </a:p>
            </p:txBody>
          </p:sp>
        </mc:Choice>
        <mc:Fallback xmlns="">
          <p:sp>
            <p:nvSpPr>
              <p:cNvPr id="5" name="TextBox 4">
                <a:extLst>
                  <a:ext uri="{FF2B5EF4-FFF2-40B4-BE49-F238E27FC236}">
                    <a16:creationId xmlns:a16="http://schemas.microsoft.com/office/drawing/2014/main" id="{F324EDDD-1034-4473-B838-E62B6311CEE5}"/>
                  </a:ext>
                </a:extLst>
              </p:cNvPr>
              <p:cNvSpPr txBox="1">
                <a:spLocks noRot="1" noChangeAspect="1" noMove="1" noResize="1" noEditPoints="1" noAdjustHandles="1" noChangeArrowheads="1" noChangeShapeType="1" noTextEdit="1"/>
              </p:cNvSpPr>
              <p:nvPr/>
            </p:nvSpPr>
            <p:spPr>
              <a:xfrm>
                <a:off x="4253244" y="3206975"/>
                <a:ext cx="3487108" cy="1734193"/>
              </a:xfrm>
              <a:prstGeom prst="rect">
                <a:avLst/>
              </a:prstGeom>
              <a:blipFill>
                <a:blip r:embed="rId3"/>
                <a:stretch>
                  <a:fillRect/>
                </a:stretch>
              </a:blipFill>
            </p:spPr>
            <p:txBody>
              <a:bodyPr/>
              <a:lstStyle/>
              <a:p>
                <a:r>
                  <a:rPr lang="es-CR">
                    <a:noFill/>
                  </a:rPr>
                  <a:t> </a:t>
                </a:r>
              </a:p>
            </p:txBody>
          </p:sp>
        </mc:Fallback>
      </mc:AlternateContent>
      <p:pic>
        <p:nvPicPr>
          <p:cNvPr id="6" name="Picture 5">
            <a:extLst>
              <a:ext uri="{FF2B5EF4-FFF2-40B4-BE49-F238E27FC236}">
                <a16:creationId xmlns:a16="http://schemas.microsoft.com/office/drawing/2014/main" id="{0B518BA6-2E53-4966-8E11-F02AFB713EA1}"/>
              </a:ext>
            </a:extLst>
          </p:cNvPr>
          <p:cNvPicPr>
            <a:picLocks noChangeAspect="1"/>
          </p:cNvPicPr>
          <p:nvPr/>
        </p:nvPicPr>
        <p:blipFill>
          <a:blip r:embed="rId4"/>
          <a:stretch>
            <a:fillRect/>
          </a:stretch>
        </p:blipFill>
        <p:spPr>
          <a:xfrm>
            <a:off x="1691680" y="3056557"/>
            <a:ext cx="2114211" cy="2035027"/>
          </a:xfrm>
          <a:prstGeom prst="rect">
            <a:avLst/>
          </a:prstGeom>
        </p:spPr>
      </p:pic>
    </p:spTree>
    <p:extLst>
      <p:ext uri="{BB962C8B-B14F-4D97-AF65-F5344CB8AC3E}">
        <p14:creationId xmlns:p14="http://schemas.microsoft.com/office/powerpoint/2010/main" val="504785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Marcador de número de diapositiva">
            <a:extLst>
              <a:ext uri="{FF2B5EF4-FFF2-40B4-BE49-F238E27FC236}">
                <a16:creationId xmlns:a16="http://schemas.microsoft.com/office/drawing/2014/main" id="{81BB5921-4C11-487C-90EC-483E9A58A5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93E3E41-6500-4DCF-8BCC-064653DAA732}" type="slidenum">
              <a:rPr lang="es-ES" altLang="es-CR" sz="2000" smtClean="0">
                <a:solidFill>
                  <a:schemeClr val="tx2"/>
                </a:solidFill>
              </a:rPr>
              <a:pPr>
                <a:spcBef>
                  <a:spcPct val="0"/>
                </a:spcBef>
                <a:buClrTx/>
                <a:buSzTx/>
                <a:buFontTx/>
                <a:buNone/>
              </a:pPr>
              <a:t>23</a:t>
            </a:fld>
            <a:endParaRPr lang="es-ES" altLang="es-CR" sz="2000">
              <a:solidFill>
                <a:schemeClr val="tx2"/>
              </a:solidFill>
            </a:endParaRPr>
          </a:p>
        </p:txBody>
      </p:sp>
      <p:sp>
        <p:nvSpPr>
          <p:cNvPr id="17411" name="Rectangle 2">
            <a:extLst>
              <a:ext uri="{FF2B5EF4-FFF2-40B4-BE49-F238E27FC236}">
                <a16:creationId xmlns:a16="http://schemas.microsoft.com/office/drawing/2014/main" id="{68F62E8F-DF42-47DE-97E7-2EC9F402002B}"/>
              </a:ext>
            </a:extLst>
          </p:cNvPr>
          <p:cNvSpPr>
            <a:spLocks noGrp="1" noChangeArrowheads="1"/>
          </p:cNvSpPr>
          <p:nvPr>
            <p:ph type="title"/>
          </p:nvPr>
        </p:nvSpPr>
        <p:spPr/>
        <p:txBody>
          <a:bodyPr/>
          <a:lstStyle/>
          <a:p>
            <a:pPr eaLnBrk="1" hangingPunct="1"/>
            <a:r>
              <a:rPr lang="es-CR" altLang="es-CR"/>
              <a:t>Representación de Grafos Dirigidos (cont.)</a:t>
            </a:r>
            <a:endParaRPr lang="es-ES" altLang="es-CR"/>
          </a:p>
        </p:txBody>
      </p:sp>
      <p:sp>
        <p:nvSpPr>
          <p:cNvPr id="17412" name="Rectangle 3">
            <a:extLst>
              <a:ext uri="{FF2B5EF4-FFF2-40B4-BE49-F238E27FC236}">
                <a16:creationId xmlns:a16="http://schemas.microsoft.com/office/drawing/2014/main" id="{5005DB7E-4C71-4AAB-AD39-31C2B82A9F0E}"/>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Otra representación, relacionada con la anterior, para un grafo dirigido </a:t>
            </a:r>
            <a:r>
              <a:rPr lang="es-ES_tradnl" altLang="es-CR" i="1" dirty="0">
                <a:cs typeface="Times New Roman" panose="02020603050405020304" pitchFamily="18" charset="0"/>
              </a:rPr>
              <a:t>G</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dirty="0">
                <a:cs typeface="Times New Roman" panose="02020603050405020304" pitchFamily="18" charset="0"/>
              </a:rPr>
              <a:t>,</a:t>
            </a:r>
            <a:r>
              <a:rPr lang="es-ES_tradnl" altLang="es-CR" i="1" dirty="0">
                <a:cs typeface="Times New Roman" panose="02020603050405020304" pitchFamily="18" charset="0"/>
              </a:rPr>
              <a:t>E</a:t>
            </a:r>
            <a:r>
              <a:rPr lang="es-ES_tradnl" altLang="es-CR" dirty="0">
                <a:cs typeface="Times New Roman" panose="02020603050405020304" pitchFamily="18" charset="0"/>
              </a:rPr>
              <a:t>) es la </a:t>
            </a:r>
            <a:r>
              <a:rPr lang="es-ES_tradnl" altLang="es-CR" b="1" dirty="0">
                <a:cs typeface="Times New Roman" panose="02020603050405020304" pitchFamily="18" charset="0"/>
              </a:rPr>
              <a:t>matriz de adyacencia etiquetada</a:t>
            </a:r>
            <a:r>
              <a:rPr lang="es-ES_tradnl" altLang="es-CR" dirty="0">
                <a:cs typeface="Times New Roman" panose="02020603050405020304" pitchFamily="18" charset="0"/>
              </a:rPr>
              <a:t>. </a:t>
            </a:r>
          </a:p>
          <a:p>
            <a:pPr eaLnBrk="1" hangingPunct="1"/>
            <a:r>
              <a:rPr lang="es-ES_tradnl" altLang="es-CR" dirty="0">
                <a:cs typeface="Times New Roman" panose="02020603050405020304" pitchFamily="18" charset="0"/>
              </a:rPr>
              <a:t>La matriz de adyacencia etiquetada para </a:t>
            </a:r>
            <a:r>
              <a:rPr lang="es-ES_tradnl" altLang="es-CR" i="1" dirty="0">
                <a:cs typeface="Times New Roman" panose="02020603050405020304" pitchFamily="18" charset="0"/>
              </a:rPr>
              <a:t>G</a:t>
            </a:r>
            <a:r>
              <a:rPr lang="es-ES_tradnl" altLang="es-CR" dirty="0">
                <a:cs typeface="Times New Roman" panose="02020603050405020304" pitchFamily="18" charset="0"/>
              </a:rPr>
              <a:t> es una matriz </a:t>
            </a:r>
            <a:r>
              <a:rPr lang="es-ES_tradnl" altLang="es-CR" i="1" dirty="0">
                <a:cs typeface="Times New Roman" panose="02020603050405020304" pitchFamily="18" charset="0"/>
              </a:rPr>
              <a:t>A</a:t>
            </a:r>
            <a:r>
              <a:rPr lang="es-ES_tradnl" altLang="es-CR" dirty="0">
                <a:cs typeface="Times New Roman" panose="02020603050405020304" pitchFamily="18" charset="0"/>
              </a:rPr>
              <a:t> de dimensión </a:t>
            </a:r>
            <a:r>
              <a:rPr lang="es-ES_tradnl" altLang="es-CR" i="1" dirty="0">
                <a:cs typeface="Times New Roman" panose="02020603050405020304" pitchFamily="18" charset="0"/>
              </a:rPr>
              <a:t>n</a:t>
            </a:r>
            <a:r>
              <a:rPr lang="es-ES_tradnl" altLang="es-CR" dirty="0">
                <a:cs typeface="Times New Roman" panose="02020603050405020304" pitchFamily="18" charset="0"/>
              </a:rPr>
              <a:t> x </a:t>
            </a:r>
            <a:r>
              <a:rPr lang="es-ES_tradnl" altLang="es-CR" i="1" dirty="0">
                <a:cs typeface="Times New Roman" panose="02020603050405020304" pitchFamily="18" charset="0"/>
              </a:rPr>
              <a:t>n</a:t>
            </a:r>
            <a:r>
              <a:rPr lang="es-ES_tradnl" altLang="es-CR" dirty="0">
                <a:cs typeface="Times New Roman" panose="02020603050405020304" pitchFamily="18" charset="0"/>
              </a:rPr>
              <a:t>, donde </a:t>
            </a:r>
            <a:r>
              <a:rPr lang="es-ES_tradnl" altLang="es-CR" i="1" dirty="0">
                <a:cs typeface="Times New Roman" panose="02020603050405020304" pitchFamily="18" charset="0"/>
              </a:rPr>
              <a:t>A</a:t>
            </a:r>
            <a:r>
              <a:rPr lang="es-ES_tradnl" altLang="es-CR" dirty="0">
                <a:cs typeface="Times New Roman" panose="02020603050405020304" pitchFamily="18" charset="0"/>
              </a:rPr>
              <a:t>[</a:t>
            </a:r>
            <a:r>
              <a:rPr lang="es-ES_tradnl" altLang="es-CR" i="1" dirty="0" err="1">
                <a:cs typeface="Times New Roman" panose="02020603050405020304" pitchFamily="18" charset="0"/>
              </a:rPr>
              <a:t>i</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j</a:t>
            </a:r>
            <a:r>
              <a:rPr lang="es-ES_tradnl" altLang="es-CR" dirty="0">
                <a:cs typeface="Times New Roman" panose="02020603050405020304" pitchFamily="18" charset="0"/>
              </a:rPr>
              <a:t>] es la etiqueta o ponderación del arco que va del vértice </a:t>
            </a:r>
            <a:r>
              <a:rPr lang="es-ES_tradnl" altLang="es-CR" i="1" dirty="0">
                <a:cs typeface="Times New Roman" panose="02020603050405020304" pitchFamily="18" charset="0"/>
              </a:rPr>
              <a:t>i</a:t>
            </a:r>
            <a:r>
              <a:rPr lang="es-ES_tradnl" altLang="es-CR" dirty="0">
                <a:cs typeface="Times New Roman" panose="02020603050405020304" pitchFamily="18" charset="0"/>
              </a:rPr>
              <a:t> al </a:t>
            </a:r>
            <a:r>
              <a:rPr lang="es-ES_tradnl" altLang="es-CR" i="1" dirty="0">
                <a:cs typeface="Times New Roman" panose="02020603050405020304" pitchFamily="18" charset="0"/>
              </a:rPr>
              <a:t>j</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Si no existe un arco de </a:t>
            </a:r>
            <a:r>
              <a:rPr lang="es-ES_tradnl" altLang="es-CR" i="1" dirty="0">
                <a:cs typeface="Times New Roman" panose="02020603050405020304" pitchFamily="18" charset="0"/>
              </a:rPr>
              <a:t>i</a:t>
            </a:r>
            <a:r>
              <a:rPr lang="es-ES_tradnl" altLang="es-CR" dirty="0">
                <a:cs typeface="Times New Roman" panose="02020603050405020304" pitchFamily="18" charset="0"/>
              </a:rPr>
              <a:t> a </a:t>
            </a:r>
            <a:r>
              <a:rPr lang="es-ES_tradnl" altLang="es-CR" i="1" dirty="0">
                <a:cs typeface="Times New Roman" panose="02020603050405020304" pitchFamily="18" charset="0"/>
              </a:rPr>
              <a:t>j</a:t>
            </a:r>
            <a:r>
              <a:rPr lang="es-ES_tradnl" altLang="es-CR" dirty="0">
                <a:cs typeface="Times New Roman" panose="02020603050405020304" pitchFamily="18" charset="0"/>
              </a:rPr>
              <a:t> debe emplearse como entrada para </a:t>
            </a:r>
            <a:r>
              <a:rPr lang="es-ES_tradnl" altLang="es-CR" i="1" dirty="0">
                <a:cs typeface="Times New Roman" panose="02020603050405020304" pitchFamily="18" charset="0"/>
              </a:rPr>
              <a:t>A</a:t>
            </a:r>
            <a:r>
              <a:rPr lang="es-ES_tradnl" altLang="es-CR" dirty="0">
                <a:cs typeface="Times New Roman" panose="02020603050405020304" pitchFamily="18" charset="0"/>
              </a:rPr>
              <a:t>[</a:t>
            </a:r>
            <a:r>
              <a:rPr lang="es-ES_tradnl" altLang="es-CR" i="1" dirty="0" err="1">
                <a:cs typeface="Times New Roman" panose="02020603050405020304" pitchFamily="18" charset="0"/>
              </a:rPr>
              <a:t>i</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j</a:t>
            </a:r>
            <a:r>
              <a:rPr lang="es-ES_tradnl" altLang="es-CR" dirty="0">
                <a:cs typeface="Times New Roman" panose="02020603050405020304" pitchFamily="18" charset="0"/>
              </a:rPr>
              <a:t>] un valor que no pueda ser una etiqueta válida, el cual puede ser – (en caso de valores no numéricos) o ∞ (caso de valores numéricos).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Marcador de número de diapositiva">
            <a:extLst>
              <a:ext uri="{FF2B5EF4-FFF2-40B4-BE49-F238E27FC236}">
                <a16:creationId xmlns:a16="http://schemas.microsoft.com/office/drawing/2014/main" id="{8C2DC06F-39E4-4B41-95D8-C0D546FECD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F743A73-DCE5-44F2-A90D-807BFA7AF810}" type="slidenum">
              <a:rPr lang="es-ES" altLang="es-CR" sz="2000" smtClean="0">
                <a:solidFill>
                  <a:schemeClr val="tx2"/>
                </a:solidFill>
              </a:rPr>
              <a:pPr>
                <a:spcBef>
                  <a:spcPct val="0"/>
                </a:spcBef>
                <a:buClrTx/>
                <a:buSzTx/>
                <a:buFontTx/>
                <a:buNone/>
              </a:pPr>
              <a:t>24</a:t>
            </a:fld>
            <a:endParaRPr lang="es-ES" altLang="es-CR" sz="2000">
              <a:solidFill>
                <a:schemeClr val="tx2"/>
              </a:solidFill>
            </a:endParaRPr>
          </a:p>
        </p:txBody>
      </p:sp>
      <p:sp>
        <p:nvSpPr>
          <p:cNvPr id="15363" name="Rectangle 2">
            <a:extLst>
              <a:ext uri="{FF2B5EF4-FFF2-40B4-BE49-F238E27FC236}">
                <a16:creationId xmlns:a16="http://schemas.microsoft.com/office/drawing/2014/main" id="{A97CB76D-0665-4669-B15F-7F8CE7CEE8C9}"/>
              </a:ext>
            </a:extLst>
          </p:cNvPr>
          <p:cNvSpPr>
            <a:spLocks noGrp="1" noChangeArrowheads="1"/>
          </p:cNvSpPr>
          <p:nvPr>
            <p:ph type="title"/>
          </p:nvPr>
        </p:nvSpPr>
        <p:spPr/>
        <p:txBody>
          <a:bodyPr/>
          <a:lstStyle/>
          <a:p>
            <a:pPr eaLnBrk="1" hangingPunct="1"/>
            <a:r>
              <a:rPr lang="es-CR" altLang="es-CR" dirty="0"/>
              <a:t>Representación de Grafos Dirigidos (cont.)</a:t>
            </a:r>
            <a:endParaRPr lang="es-ES" altLang="es-C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24EDDD-1034-4473-B838-E62B6311CEE5}"/>
                  </a:ext>
                </a:extLst>
              </p:cNvPr>
              <p:cNvSpPr txBox="1"/>
              <p:nvPr/>
            </p:nvSpPr>
            <p:spPr>
              <a:xfrm>
                <a:off x="4253244" y="3206975"/>
                <a:ext cx="3970061" cy="1734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R" b="0" i="1" baseline="0" smtClean="0">
                              <a:latin typeface="Cambria Math" panose="02040503050406030204" pitchFamily="18" charset="0"/>
                            </a:rPr>
                          </m:ctrlPr>
                        </m:sSubPr>
                        <m:e>
                          <m:r>
                            <a:rPr lang="es-CR" b="0" i="1" baseline="0" smtClean="0">
                              <a:latin typeface="Cambria Math" panose="02040503050406030204" pitchFamily="18" charset="0"/>
                            </a:rPr>
                            <m:t>𝐴</m:t>
                          </m:r>
                        </m:e>
                        <m:sub>
                          <m:r>
                            <a:rPr lang="es-CR" b="0" i="1" baseline="0" smtClean="0">
                              <a:latin typeface="Cambria Math" panose="02040503050406030204" pitchFamily="18" charset="0"/>
                            </a:rPr>
                            <m:t>𝐺</m:t>
                          </m:r>
                        </m:sub>
                      </m:sSub>
                      <m:r>
                        <a:rPr lang="es-CR" b="0" i="1" baseline="0" smtClean="0">
                          <a:latin typeface="Cambria Math" panose="02040503050406030204" pitchFamily="18" charset="0"/>
                        </a:rPr>
                        <m:t>=</m:t>
                      </m:r>
                      <m:m>
                        <m:mPr>
                          <m:mcs>
                            <m:mc>
                              <m:mcPr>
                                <m:count m:val="2"/>
                                <m:mcJc m:val="center"/>
                              </m:mcPr>
                            </m:mc>
                          </m:mcs>
                          <m:ctrlPr>
                            <a:rPr lang="es-CR" b="0" i="1" baseline="0" smtClean="0">
                              <a:latin typeface="Cambria Math" panose="02040503050406030204" pitchFamily="18" charset="0"/>
                            </a:rPr>
                          </m:ctrlPr>
                        </m:mPr>
                        <m:mr>
                          <m:e/>
                          <m:e>
                            <m:m>
                              <m:mPr>
                                <m:mcs>
                                  <m:mc>
                                    <m:mcPr>
                                      <m:count m:val="2"/>
                                      <m:mcJc m:val="center"/>
                                    </m:mcPr>
                                  </m:mc>
                                </m:mcs>
                                <m:ctrlPr>
                                  <a:rPr lang="es-CR" b="0" i="1" baseline="0" smtClean="0">
                                    <a:latin typeface="Cambria Math" panose="02040503050406030204" pitchFamily="18" charset="0"/>
                                  </a:rPr>
                                </m:ctrlPr>
                              </m:mPr>
                              <m:mr>
                                <m:e>
                                  <m:m>
                                    <m:mPr>
                                      <m:mcs>
                                        <m:mc>
                                          <m:mcPr>
                                            <m:count m:val="2"/>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1</m:t>
                                        </m:r>
                                      </m:e>
                                      <m:e>
                                        <m:r>
                                          <a:rPr lang="es-CR" b="0" i="1" baseline="0" smtClean="0">
                                            <a:latin typeface="Cambria Math" panose="02040503050406030204" pitchFamily="18" charset="0"/>
                                          </a:rPr>
                                          <m:t>2</m:t>
                                        </m:r>
                                      </m:e>
                                    </m:mr>
                                  </m:m>
                                </m:e>
                                <m:e>
                                  <m:m>
                                    <m:mPr>
                                      <m:mcs>
                                        <m:mc>
                                          <m:mcPr>
                                            <m:count m:val="2"/>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3</m:t>
                                        </m:r>
                                      </m:e>
                                      <m:e>
                                        <m:r>
                                          <a:rPr lang="es-CR" b="0" i="1" baseline="0" smtClean="0">
                                            <a:latin typeface="Cambria Math" panose="02040503050406030204" pitchFamily="18" charset="0"/>
                                          </a:rPr>
                                          <m:t>4</m:t>
                                        </m:r>
                                      </m:e>
                                    </m:mr>
                                  </m:m>
                                </m:e>
                              </m:mr>
                            </m:m>
                          </m:e>
                        </m:mr>
                        <m:mr>
                          <m:e>
                            <m:m>
                              <m:mPr>
                                <m:mcs>
                                  <m:mc>
                                    <m:mcPr>
                                      <m:count m:val="1"/>
                                      <m:mcJc m:val="center"/>
                                    </m:mcPr>
                                  </m:mc>
                                </m:mcs>
                                <m:ctrlPr>
                                  <a:rPr lang="es-CR" b="0" i="1" baseline="0" smtClean="0">
                                    <a:latin typeface="Cambria Math" panose="02040503050406030204" pitchFamily="18" charset="0"/>
                                  </a:rPr>
                                </m:ctrlPr>
                              </m:mPr>
                              <m:mr>
                                <m:e>
                                  <m:m>
                                    <m:mPr>
                                      <m:mcs>
                                        <m:mc>
                                          <m:mcPr>
                                            <m:count m:val="1"/>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1</m:t>
                                        </m:r>
                                      </m:e>
                                    </m:mr>
                                    <m:mr>
                                      <m:e>
                                        <m:r>
                                          <a:rPr lang="es-CR" b="0" i="1" baseline="0" smtClean="0">
                                            <a:latin typeface="Cambria Math" panose="02040503050406030204" pitchFamily="18" charset="0"/>
                                          </a:rPr>
                                          <m:t>2</m:t>
                                        </m:r>
                                      </m:e>
                                    </m:mr>
                                  </m:m>
                                </m:e>
                              </m:mr>
                              <m:mr>
                                <m:e>
                                  <m:m>
                                    <m:mPr>
                                      <m:mcs>
                                        <m:mc>
                                          <m:mcPr>
                                            <m:count m:val="1"/>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3</m:t>
                                        </m:r>
                                      </m:e>
                                    </m:mr>
                                    <m:mr>
                                      <m:e>
                                        <m:r>
                                          <a:rPr lang="es-CR" b="0" i="1" baseline="0" smtClean="0">
                                            <a:latin typeface="Cambria Math" panose="02040503050406030204" pitchFamily="18" charset="0"/>
                                          </a:rPr>
                                          <m:t>4</m:t>
                                        </m:r>
                                      </m:e>
                                    </m:mr>
                                  </m:m>
                                </m:e>
                              </m:mr>
                            </m:m>
                          </m:e>
                          <m:e>
                            <m:d>
                              <m:dPr>
                                <m:ctrlPr>
                                  <a:rPr lang="es-CR" b="0" i="1" baseline="0" smtClean="0">
                                    <a:latin typeface="Cambria Math" panose="02040503050406030204" pitchFamily="18" charset="0"/>
                                  </a:rPr>
                                </m:ctrlPr>
                              </m:dPr>
                              <m:e>
                                <m:m>
                                  <m:mPr>
                                    <m:mcs>
                                      <m:mc>
                                        <m:mcPr>
                                          <m:count m:val="2"/>
                                          <m:mcJc m:val="center"/>
                                        </m:mcPr>
                                      </m:mc>
                                    </m:mcs>
                                    <m:ctrlPr>
                                      <a:rPr lang="es-CR" b="0" i="1" baseline="0" smtClean="0">
                                        <a:latin typeface="Cambria Math" panose="02040503050406030204" pitchFamily="18" charset="0"/>
                                      </a:rPr>
                                    </m:ctrlPr>
                                  </m:mPr>
                                  <m:mr>
                                    <m:e>
                                      <m:m>
                                        <m:mPr>
                                          <m:mcs>
                                            <m:mc>
                                              <m:mcPr>
                                                <m:count m:val="2"/>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m:t>
                                            </m:r>
                                          </m:e>
                                          <m:e>
                                            <m:r>
                                              <a:rPr lang="es-CR" b="0" i="1" baseline="0" smtClean="0">
                                                <a:latin typeface="Cambria Math" panose="02040503050406030204" pitchFamily="18" charset="0"/>
                                              </a:rPr>
                                              <m:t>−</m:t>
                                            </m:r>
                                          </m:e>
                                        </m:mr>
                                        <m:mr>
                                          <m:e>
                                            <m:r>
                                              <a:rPr lang="es-CR" b="0" i="1" baseline="0" smtClean="0">
                                                <a:latin typeface="Cambria Math" panose="02040503050406030204" pitchFamily="18" charset="0"/>
                                              </a:rPr>
                                              <m:t>𝑎</m:t>
                                            </m:r>
                                          </m:e>
                                          <m:e>
                                            <m:r>
                                              <a:rPr lang="es-CR" b="0" i="1" baseline="0" smtClean="0">
                                                <a:latin typeface="Cambria Math" panose="02040503050406030204" pitchFamily="18" charset="0"/>
                                              </a:rPr>
                                              <m:t>𝑓</m:t>
                                            </m:r>
                                          </m:e>
                                        </m:mr>
                                      </m:m>
                                    </m:e>
                                    <m:e>
                                      <m:m>
                                        <m:mPr>
                                          <m:mcs>
                                            <m:mc>
                                              <m:mcPr>
                                                <m:count m:val="2"/>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m:t>
                                            </m:r>
                                          </m:e>
                                          <m:e>
                                            <m:r>
                                              <a:rPr lang="es-CR" b="0" i="1" baseline="0" smtClean="0">
                                                <a:latin typeface="Cambria Math" panose="02040503050406030204" pitchFamily="18" charset="0"/>
                                              </a:rPr>
                                              <m:t>−</m:t>
                                            </m:r>
                                          </m:e>
                                        </m:mr>
                                        <m:mr>
                                          <m:e>
                                            <m:r>
                                              <a:rPr lang="es-CR" b="0" i="1" baseline="0" smtClean="0">
                                                <a:latin typeface="Cambria Math" panose="02040503050406030204" pitchFamily="18" charset="0"/>
                                              </a:rPr>
                                              <m:t>−</m:t>
                                            </m:r>
                                          </m:e>
                                          <m:e>
                                            <m:r>
                                              <a:rPr lang="es-CR" b="0" i="1" baseline="0" smtClean="0">
                                                <a:latin typeface="Cambria Math" panose="02040503050406030204" pitchFamily="18" charset="0"/>
                                              </a:rPr>
                                              <m:t>𝑑</m:t>
                                            </m:r>
                                          </m:e>
                                        </m:mr>
                                      </m:m>
                                    </m:e>
                                  </m:mr>
                                  <m:mr>
                                    <m:e>
                                      <m:m>
                                        <m:mPr>
                                          <m:mcs>
                                            <m:mc>
                                              <m:mcPr>
                                                <m:count m:val="2"/>
                                                <m:mcJc m:val="center"/>
                                              </m:mcPr>
                                            </m:mc>
                                          </m:mcs>
                                          <m:ctrlPr>
                                            <a:rPr lang="es-CR" b="0" i="1" baseline="0" smtClean="0">
                                              <a:latin typeface="Cambria Math" panose="02040503050406030204" pitchFamily="18" charset="0"/>
                                            </a:rPr>
                                          </m:ctrlPr>
                                        </m:mPr>
                                        <m:mr>
                                          <m:e>
                                            <m:r>
                                              <a:rPr lang="es-CR" b="0" i="1" baseline="0" smtClean="0">
                                                <a:latin typeface="Cambria Math" panose="02040503050406030204" pitchFamily="18" charset="0"/>
                                              </a:rPr>
                                              <m:t>−</m:t>
                                            </m:r>
                                          </m:e>
                                          <m:e>
                                            <m:r>
                                              <a:rPr lang="es-CR" b="0" i="1" baseline="0" smtClean="0">
                                                <a:latin typeface="Cambria Math" panose="02040503050406030204" pitchFamily="18" charset="0"/>
                                              </a:rPr>
                                              <m:t>𝑒</m:t>
                                            </m:r>
                                          </m:e>
                                        </m:mr>
                                        <m:mr>
                                          <m:e>
                                            <m:r>
                                              <a:rPr lang="es-CR" b="0" i="1" baseline="0" smtClean="0">
                                                <a:latin typeface="Cambria Math" panose="02040503050406030204" pitchFamily="18" charset="0"/>
                                              </a:rPr>
                                              <m:t>𝑏</m:t>
                                            </m:r>
                                            <m:r>
                                              <a:rPr lang="es-CR" b="0" i="1" baseline="0" smtClean="0">
                                                <a:latin typeface="Cambria Math" panose="02040503050406030204" pitchFamily="18" charset="0"/>
                                              </a:rPr>
                                              <m:t>/</m:t>
                                            </m:r>
                                            <m:r>
                                              <a:rPr lang="es-CR" b="0" i="1" baseline="0" smtClean="0">
                                                <a:latin typeface="Cambria Math" panose="02040503050406030204" pitchFamily="18" charset="0"/>
                                              </a:rPr>
                                              <m:t>𝑐</m:t>
                                            </m:r>
                                          </m:e>
                                          <m:e>
                                            <m:r>
                                              <a:rPr lang="es-CR" b="0" i="1" baseline="0" smtClean="0">
                                                <a:latin typeface="Cambria Math" panose="02040503050406030204" pitchFamily="18" charset="0"/>
                                              </a:rPr>
                                              <m:t>−</m:t>
                                            </m:r>
                                          </m:e>
                                        </m:mr>
                                      </m:m>
                                    </m:e>
                                    <m:e>
                                      <m:m>
                                        <m:mPr>
                                          <m:mcs>
                                            <m:mc>
                                              <m:mcPr>
                                                <m:count m:val="2"/>
                                                <m:mcJc m:val="center"/>
                                              </m:mcPr>
                                            </m:mc>
                                          </m:mcs>
                                          <m:ctrlPr>
                                            <a:rPr lang="es-CR" b="0" i="1" baseline="0" smtClean="0">
                                              <a:latin typeface="Cambria Math" panose="02040503050406030204" pitchFamily="18" charset="0"/>
                                            </a:rPr>
                                          </m:ctrlPr>
                                        </m:mPr>
                                        <m:mr>
                                          <m:e>
                                            <m:r>
                                              <m:rPr>
                                                <m:brk m:alnAt="7"/>
                                              </m:rPr>
                                              <a:rPr lang="es-CR" b="0" i="1" baseline="0" smtClean="0">
                                                <a:latin typeface="Cambria Math" panose="02040503050406030204" pitchFamily="18" charset="0"/>
                                              </a:rPr>
                                              <m:t>−</m:t>
                                            </m:r>
                                          </m:e>
                                          <m:e>
                                            <m:r>
                                              <a:rPr lang="es-CR" b="0" i="1" baseline="0" smtClean="0">
                                                <a:latin typeface="Cambria Math" panose="02040503050406030204" pitchFamily="18" charset="0"/>
                                              </a:rPr>
                                              <m:t>−</m:t>
                                            </m:r>
                                          </m:e>
                                        </m:mr>
                                        <m:mr>
                                          <m:e>
                                            <m:r>
                                              <a:rPr lang="es-CR" b="0" i="1" baseline="0" smtClean="0">
                                                <a:latin typeface="Cambria Math" panose="02040503050406030204" pitchFamily="18" charset="0"/>
                                              </a:rPr>
                                              <m:t>𝑔</m:t>
                                            </m:r>
                                          </m:e>
                                          <m:e>
                                            <m:r>
                                              <a:rPr lang="es-CR" b="0" i="1" baseline="0" smtClean="0">
                                                <a:latin typeface="Cambria Math" panose="02040503050406030204" pitchFamily="18" charset="0"/>
                                              </a:rPr>
                                              <m:t>−</m:t>
                                            </m:r>
                                          </m:e>
                                        </m:mr>
                                      </m:m>
                                    </m:e>
                                  </m:mr>
                                </m:m>
                              </m:e>
                            </m:d>
                          </m:e>
                        </m:mr>
                      </m:m>
                    </m:oMath>
                  </m:oMathPara>
                </a14:m>
                <a:endParaRPr lang="es-CR" baseline="0" dirty="0"/>
              </a:p>
            </p:txBody>
          </p:sp>
        </mc:Choice>
        <mc:Fallback xmlns="">
          <p:sp>
            <p:nvSpPr>
              <p:cNvPr id="5" name="TextBox 4">
                <a:extLst>
                  <a:ext uri="{FF2B5EF4-FFF2-40B4-BE49-F238E27FC236}">
                    <a16:creationId xmlns:a16="http://schemas.microsoft.com/office/drawing/2014/main" id="{F324EDDD-1034-4473-B838-E62B6311CEE5}"/>
                  </a:ext>
                </a:extLst>
              </p:cNvPr>
              <p:cNvSpPr txBox="1">
                <a:spLocks noRot="1" noChangeAspect="1" noMove="1" noResize="1" noEditPoints="1" noAdjustHandles="1" noChangeArrowheads="1" noChangeShapeType="1" noTextEdit="1"/>
              </p:cNvSpPr>
              <p:nvPr/>
            </p:nvSpPr>
            <p:spPr>
              <a:xfrm>
                <a:off x="4253244" y="3206975"/>
                <a:ext cx="3970061" cy="1734193"/>
              </a:xfrm>
              <a:prstGeom prst="rect">
                <a:avLst/>
              </a:prstGeom>
              <a:blipFill>
                <a:blip r:embed="rId3"/>
                <a:stretch>
                  <a:fillRect/>
                </a:stretch>
              </a:blipFill>
            </p:spPr>
            <p:txBody>
              <a:bodyPr/>
              <a:lstStyle/>
              <a:p>
                <a:r>
                  <a:rPr lang="es-CR">
                    <a:noFill/>
                  </a:rPr>
                  <a:t> </a:t>
                </a:r>
              </a:p>
            </p:txBody>
          </p:sp>
        </mc:Fallback>
      </mc:AlternateContent>
      <p:pic>
        <p:nvPicPr>
          <p:cNvPr id="2" name="Picture 1">
            <a:extLst>
              <a:ext uri="{FF2B5EF4-FFF2-40B4-BE49-F238E27FC236}">
                <a16:creationId xmlns:a16="http://schemas.microsoft.com/office/drawing/2014/main" id="{E5F95E41-CF85-4F19-9705-83119055DD7D}"/>
              </a:ext>
            </a:extLst>
          </p:cNvPr>
          <p:cNvPicPr>
            <a:picLocks noChangeAspect="1"/>
          </p:cNvPicPr>
          <p:nvPr/>
        </p:nvPicPr>
        <p:blipFill>
          <a:blip r:embed="rId4"/>
          <a:stretch>
            <a:fillRect/>
          </a:stretch>
        </p:blipFill>
        <p:spPr>
          <a:xfrm>
            <a:off x="1691680" y="3056557"/>
            <a:ext cx="2114211" cy="2035027"/>
          </a:xfrm>
          <a:prstGeom prst="rect">
            <a:avLst/>
          </a:prstGeom>
        </p:spPr>
      </p:pic>
    </p:spTree>
    <p:extLst>
      <p:ext uri="{BB962C8B-B14F-4D97-AF65-F5344CB8AC3E}">
        <p14:creationId xmlns:p14="http://schemas.microsoft.com/office/powerpoint/2010/main" val="3648576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Marcador de número de diapositiva">
            <a:extLst>
              <a:ext uri="{FF2B5EF4-FFF2-40B4-BE49-F238E27FC236}">
                <a16:creationId xmlns:a16="http://schemas.microsoft.com/office/drawing/2014/main" id="{86139450-B261-4E97-BA49-357A9502831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BD16040-3CBA-4539-ACEE-C7EAC0292CBD}" type="slidenum">
              <a:rPr lang="es-ES" altLang="es-CR" sz="2000" smtClean="0">
                <a:solidFill>
                  <a:schemeClr val="tx2"/>
                </a:solidFill>
              </a:rPr>
              <a:pPr>
                <a:spcBef>
                  <a:spcPct val="0"/>
                </a:spcBef>
                <a:buClrTx/>
                <a:buSzTx/>
                <a:buFontTx/>
                <a:buNone/>
              </a:pPr>
              <a:t>25</a:t>
            </a:fld>
            <a:endParaRPr lang="es-ES" altLang="es-CR" sz="2000">
              <a:solidFill>
                <a:schemeClr val="tx2"/>
              </a:solidFill>
            </a:endParaRPr>
          </a:p>
        </p:txBody>
      </p:sp>
      <p:sp>
        <p:nvSpPr>
          <p:cNvPr id="19459" name="Rectangle 2">
            <a:extLst>
              <a:ext uri="{FF2B5EF4-FFF2-40B4-BE49-F238E27FC236}">
                <a16:creationId xmlns:a16="http://schemas.microsoft.com/office/drawing/2014/main" id="{6971DB84-727E-41C2-A716-2C30EBABC861}"/>
              </a:ext>
            </a:extLst>
          </p:cNvPr>
          <p:cNvSpPr>
            <a:spLocks noGrp="1" noChangeArrowheads="1"/>
          </p:cNvSpPr>
          <p:nvPr>
            <p:ph type="title"/>
          </p:nvPr>
        </p:nvSpPr>
        <p:spPr/>
        <p:txBody>
          <a:bodyPr/>
          <a:lstStyle/>
          <a:p>
            <a:pPr eaLnBrk="1" hangingPunct="1"/>
            <a:r>
              <a:rPr lang="es-CR" altLang="es-CR"/>
              <a:t>Representación de Grafos Dirigidos (cont.)</a:t>
            </a:r>
            <a:endParaRPr lang="es-ES" altLang="es-CR"/>
          </a:p>
        </p:txBody>
      </p:sp>
      <p:sp>
        <p:nvSpPr>
          <p:cNvPr id="19460" name="Rectangle 3">
            <a:extLst>
              <a:ext uri="{FF2B5EF4-FFF2-40B4-BE49-F238E27FC236}">
                <a16:creationId xmlns:a16="http://schemas.microsoft.com/office/drawing/2014/main" id="{40F3E971-3B49-485F-A63F-E184FF58CDDC}"/>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La ventaja de usar una matriz de adyacencia es que el tiempo de acceso requerido a un elemento es independiente del tamaño de </a:t>
            </a:r>
            <a:r>
              <a:rPr lang="es-ES_tradnl" altLang="es-CR" i="1" dirty="0">
                <a:cs typeface="Times New Roman" panose="02020603050405020304" pitchFamily="18" charset="0"/>
              </a:rPr>
              <a:t>V</a:t>
            </a:r>
            <a:r>
              <a:rPr lang="es-ES_tradnl" altLang="es-CR" dirty="0">
                <a:cs typeface="Times New Roman" panose="02020603050405020304" pitchFamily="18" charset="0"/>
              </a:rPr>
              <a:t> y </a:t>
            </a:r>
            <a:r>
              <a:rPr lang="es-ES_tradnl" altLang="es-CR" i="1" dirty="0">
                <a:cs typeface="Times New Roman" panose="02020603050405020304" pitchFamily="18" charset="0"/>
              </a:rPr>
              <a:t>A</a:t>
            </a:r>
            <a:r>
              <a:rPr lang="es-ES_tradnl" altLang="es-CR" dirty="0">
                <a:cs typeface="Times New Roman" panose="02020603050405020304" pitchFamily="18" charset="0"/>
              </a:rPr>
              <a:t>.</a:t>
            </a:r>
          </a:p>
          <a:p>
            <a:pPr eaLnBrk="1" hangingPunct="1"/>
            <a:r>
              <a:rPr lang="es-ES_tradnl" altLang="es-CR" dirty="0">
                <a:cs typeface="Times New Roman" panose="02020603050405020304" pitchFamily="18" charset="0"/>
              </a:rPr>
              <a:t>La desventaja de usar una matriz de adyacencia es que requiere un espacio </a:t>
            </a:r>
            <a:r>
              <a:rPr lang="es-ES_tradnl" altLang="es-CR" dirty="0">
                <a:cs typeface="Times New Roman" panose="02020603050405020304" pitchFamily="18" charset="0"/>
                <a:sym typeface="Symbol" panose="05050102010706020507" pitchFamily="18" charset="2"/>
              </a:rPr>
              <a:t>(</a:t>
            </a:r>
            <a:r>
              <a:rPr lang="es-ES_tradnl" altLang="es-CR" i="1" dirty="0">
                <a:cs typeface="Times New Roman" panose="02020603050405020304" pitchFamily="18" charset="0"/>
                <a:sym typeface="Symbol" panose="05050102010706020507" pitchFamily="18" charset="2"/>
              </a:rPr>
              <a:t>n</a:t>
            </a:r>
            <a:r>
              <a:rPr lang="es-ES_tradnl" altLang="es-CR" baseline="30000" dirty="0">
                <a:cs typeface="Times New Roman" panose="02020603050405020304" pitchFamily="18" charset="0"/>
                <a:sym typeface="Symbol" panose="05050102010706020507" pitchFamily="18" charset="2"/>
              </a:rPr>
              <a:t>2</a:t>
            </a:r>
            <a:r>
              <a:rPr lang="es-ES_tradnl" altLang="es-CR" dirty="0">
                <a:cs typeface="Times New Roman" panose="02020603050405020304" pitchFamily="18" charset="0"/>
                <a:sym typeface="Symbol" panose="05050102010706020507" pitchFamily="18" charset="2"/>
              </a:rPr>
              <a:t>) aun si el grafo tiene menos de </a:t>
            </a:r>
            <a:r>
              <a:rPr lang="es-ES_tradnl" altLang="es-CR" i="1" dirty="0">
                <a:cs typeface="Times New Roman" panose="02020603050405020304" pitchFamily="18" charset="0"/>
                <a:sym typeface="Symbol" panose="05050102010706020507" pitchFamily="18" charset="2"/>
              </a:rPr>
              <a:t>n</a:t>
            </a:r>
            <a:r>
              <a:rPr lang="es-ES_tradnl" altLang="es-CR" baseline="30000" dirty="0">
                <a:cs typeface="Times New Roman" panose="02020603050405020304" pitchFamily="18" charset="0"/>
                <a:sym typeface="Symbol" panose="05050102010706020507" pitchFamily="18" charset="2"/>
              </a:rPr>
              <a:t>2</a:t>
            </a:r>
            <a:r>
              <a:rPr lang="es-ES_tradnl" altLang="es-CR" dirty="0">
                <a:cs typeface="Times New Roman" panose="02020603050405020304" pitchFamily="18" charset="0"/>
                <a:sym typeface="Symbol" panose="05050102010706020507" pitchFamily="18" charset="2"/>
              </a:rPr>
              <a:t> arcos.</a:t>
            </a:r>
          </a:p>
          <a:p>
            <a:pPr lvl="1" eaLnBrk="1" hangingPunct="1"/>
            <a:r>
              <a:rPr lang="es-ES_tradnl" altLang="es-CR" dirty="0">
                <a:cs typeface="Times New Roman" panose="02020603050405020304" pitchFamily="18" charset="0"/>
                <a:sym typeface="Symbol" panose="05050102010706020507" pitchFamily="18" charset="2"/>
              </a:rPr>
              <a:t>Sólo leer o examinar la matriz puede llevar un tiempo </a:t>
            </a:r>
            <a:r>
              <a:rPr lang="es-ES_tradnl" altLang="es-CR" i="1" dirty="0">
                <a:cs typeface="Times New Roman" panose="02020603050405020304" pitchFamily="18" charset="0"/>
                <a:sym typeface="Symbol" panose="05050102010706020507" pitchFamily="18" charset="2"/>
              </a:rPr>
              <a:t>O</a:t>
            </a:r>
            <a:r>
              <a:rPr lang="es-ES_tradnl" altLang="es-CR" dirty="0">
                <a:cs typeface="Times New Roman" panose="02020603050405020304" pitchFamily="18" charset="0"/>
                <a:sym typeface="Symbol" panose="05050102010706020507" pitchFamily="18" charset="2"/>
              </a:rPr>
              <a:t>(</a:t>
            </a:r>
            <a:r>
              <a:rPr lang="es-ES_tradnl" altLang="es-CR" i="1" dirty="0">
                <a:cs typeface="Times New Roman" panose="02020603050405020304" pitchFamily="18" charset="0"/>
                <a:sym typeface="Symbol" panose="05050102010706020507" pitchFamily="18" charset="2"/>
              </a:rPr>
              <a:t>n</a:t>
            </a:r>
            <a:r>
              <a:rPr lang="es-ES_tradnl" altLang="es-CR" baseline="30000" dirty="0">
                <a:cs typeface="Times New Roman" panose="02020603050405020304" pitchFamily="18" charset="0"/>
                <a:sym typeface="Symbol" panose="05050102010706020507" pitchFamily="18" charset="2"/>
              </a:rPr>
              <a:t>2</a:t>
            </a:r>
            <a:r>
              <a:rPr lang="es-ES_tradnl" altLang="es-CR" dirty="0">
                <a:cs typeface="Times New Roman" panose="02020603050405020304" pitchFamily="18" charset="0"/>
                <a:sym typeface="Symbol" panose="05050102010706020507" pitchFamily="18" charset="2"/>
              </a:rPr>
              <a:t>).</a:t>
            </a:r>
          </a:p>
          <a:p>
            <a:pPr eaLnBrk="1" hangingPunct="1"/>
            <a:r>
              <a:rPr lang="es-ES_tradnl" altLang="es-CR" dirty="0">
                <a:cs typeface="Times New Roman" panose="02020603050405020304" pitchFamily="18" charset="0"/>
              </a:rPr>
              <a:t>Para evitar esta desventaja, se puede utilizar otra representación común para un grafo dirigido </a:t>
            </a:r>
            <a:r>
              <a:rPr lang="es-ES_tradnl" altLang="es-CR" i="1" dirty="0">
                <a:cs typeface="Times New Roman" panose="02020603050405020304" pitchFamily="18" charset="0"/>
              </a:rPr>
              <a:t>G</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dirty="0">
                <a:cs typeface="Times New Roman" panose="02020603050405020304" pitchFamily="18" charset="0"/>
              </a:rPr>
              <a:t>,</a:t>
            </a:r>
            <a:r>
              <a:rPr lang="es-ES_tradnl" altLang="es-CR" i="1" dirty="0">
                <a:cs typeface="Times New Roman" panose="02020603050405020304" pitchFamily="18" charset="0"/>
              </a:rPr>
              <a:t>E</a:t>
            </a:r>
            <a:r>
              <a:rPr lang="es-ES_tradnl" altLang="es-CR" dirty="0">
                <a:cs typeface="Times New Roman" panose="02020603050405020304" pitchFamily="18" charset="0"/>
              </a:rPr>
              <a:t>) llamada representación con </a:t>
            </a:r>
            <a:r>
              <a:rPr lang="es-ES_tradnl" altLang="es-CR" b="1" dirty="0">
                <a:cs typeface="Times New Roman" panose="02020603050405020304" pitchFamily="18" charset="0"/>
              </a:rPr>
              <a:t>lista de adyacencia</a:t>
            </a:r>
            <a:r>
              <a:rPr lang="es-ES_tradnl" altLang="es-CR" dirty="0">
                <a:cs typeface="Times New Roman" panose="02020603050405020304" pitchFamily="18"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número de diapositiva">
            <a:extLst>
              <a:ext uri="{FF2B5EF4-FFF2-40B4-BE49-F238E27FC236}">
                <a16:creationId xmlns:a16="http://schemas.microsoft.com/office/drawing/2014/main" id="{2C150474-B8DD-4D0A-AE7E-70C7913CA4B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342FBFF-CBA7-48D2-99E5-0D754E7ECC3C}" type="slidenum">
              <a:rPr lang="es-ES" altLang="es-CR" sz="2000" smtClean="0">
                <a:solidFill>
                  <a:schemeClr val="tx2"/>
                </a:solidFill>
              </a:rPr>
              <a:pPr>
                <a:spcBef>
                  <a:spcPct val="0"/>
                </a:spcBef>
                <a:buClrTx/>
                <a:buSzTx/>
                <a:buFontTx/>
                <a:buNone/>
              </a:pPr>
              <a:t>26</a:t>
            </a:fld>
            <a:endParaRPr lang="es-ES" altLang="es-CR" sz="2000">
              <a:solidFill>
                <a:schemeClr val="tx2"/>
              </a:solidFill>
            </a:endParaRPr>
          </a:p>
        </p:txBody>
      </p:sp>
      <p:sp>
        <p:nvSpPr>
          <p:cNvPr id="21507" name="Rectangle 2">
            <a:extLst>
              <a:ext uri="{FF2B5EF4-FFF2-40B4-BE49-F238E27FC236}">
                <a16:creationId xmlns:a16="http://schemas.microsoft.com/office/drawing/2014/main" id="{E652EBB3-ADA8-4CD2-A359-302C97AB5998}"/>
              </a:ext>
            </a:extLst>
          </p:cNvPr>
          <p:cNvSpPr>
            <a:spLocks noGrp="1" noChangeArrowheads="1"/>
          </p:cNvSpPr>
          <p:nvPr>
            <p:ph type="title"/>
          </p:nvPr>
        </p:nvSpPr>
        <p:spPr/>
        <p:txBody>
          <a:bodyPr/>
          <a:lstStyle/>
          <a:p>
            <a:pPr eaLnBrk="1" hangingPunct="1"/>
            <a:r>
              <a:rPr lang="es-CR" altLang="es-CR"/>
              <a:t>Representación de Grafos Dirigidos (cont.)</a:t>
            </a:r>
            <a:endParaRPr lang="es-ES" altLang="es-CR"/>
          </a:p>
        </p:txBody>
      </p:sp>
      <p:sp>
        <p:nvSpPr>
          <p:cNvPr id="21508" name="Rectangle 3">
            <a:extLst>
              <a:ext uri="{FF2B5EF4-FFF2-40B4-BE49-F238E27FC236}">
                <a16:creationId xmlns:a16="http://schemas.microsoft.com/office/drawing/2014/main" id="{8DFD9B91-983B-4062-9C67-F34F5D874D57}"/>
              </a:ext>
            </a:extLst>
          </p:cNvPr>
          <p:cNvSpPr>
            <a:spLocks noGrp="1" noChangeArrowheads="1"/>
          </p:cNvSpPr>
          <p:nvPr>
            <p:ph type="body" idx="1"/>
          </p:nvPr>
        </p:nvSpPr>
        <p:spPr>
          <a:xfrm>
            <a:off x="838200" y="2057400"/>
            <a:ext cx="8305800" cy="4586288"/>
          </a:xfrm>
        </p:spPr>
        <p:txBody>
          <a:bodyPr/>
          <a:lstStyle/>
          <a:p>
            <a:pPr eaLnBrk="1" hangingPunct="1"/>
            <a:r>
              <a:rPr lang="es-ES_tradnl" altLang="es-CR" dirty="0">
                <a:cs typeface="Times New Roman" panose="02020603050405020304" pitchFamily="18" charset="0"/>
              </a:rPr>
              <a:t>La lista de adyacencia para un vértice </a:t>
            </a:r>
            <a:r>
              <a:rPr lang="es-ES_tradnl" altLang="es-CR" i="1" dirty="0">
                <a:cs typeface="Times New Roman" panose="02020603050405020304" pitchFamily="18" charset="0"/>
              </a:rPr>
              <a:t>i</a:t>
            </a:r>
            <a:r>
              <a:rPr lang="es-ES_tradnl" altLang="es-CR" dirty="0">
                <a:cs typeface="Times New Roman" panose="02020603050405020304" pitchFamily="18" charset="0"/>
              </a:rPr>
              <a:t> es una lista, en algún orden, de todos los vértices adyacentes a </a:t>
            </a:r>
            <a:r>
              <a:rPr lang="es-ES_tradnl" altLang="es-CR" i="1" dirty="0">
                <a:cs typeface="Times New Roman" panose="02020603050405020304" pitchFamily="18" charset="0"/>
              </a:rPr>
              <a:t>i</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Se puede representar </a:t>
            </a:r>
            <a:r>
              <a:rPr lang="es-ES_tradnl" altLang="es-CR" i="1" dirty="0">
                <a:cs typeface="Times New Roman" panose="02020603050405020304" pitchFamily="18" charset="0"/>
              </a:rPr>
              <a:t>G</a:t>
            </a:r>
            <a:r>
              <a:rPr lang="es-ES_tradnl" altLang="es-CR" dirty="0">
                <a:cs typeface="Times New Roman" panose="02020603050405020304" pitchFamily="18" charset="0"/>
              </a:rPr>
              <a:t> por medio de un arreglo CABEZA, donde CABEZA[</a:t>
            </a:r>
            <a:r>
              <a:rPr lang="es-ES_tradnl" altLang="es-CR" i="1" dirty="0">
                <a:cs typeface="Times New Roman" panose="02020603050405020304" pitchFamily="18" charset="0"/>
              </a:rPr>
              <a:t>i</a:t>
            </a:r>
            <a:r>
              <a:rPr lang="es-ES_tradnl" altLang="es-CR" dirty="0">
                <a:cs typeface="Times New Roman" panose="02020603050405020304" pitchFamily="18" charset="0"/>
              </a:rPr>
              <a:t>] es un apuntador a la lista de adyacencia del vértice </a:t>
            </a:r>
            <a:r>
              <a:rPr lang="es-ES_tradnl" altLang="es-CR" i="1" dirty="0">
                <a:cs typeface="Times New Roman" panose="02020603050405020304" pitchFamily="18" charset="0"/>
              </a:rPr>
              <a:t>i</a:t>
            </a:r>
            <a:r>
              <a:rPr lang="es-ES_tradnl" altLang="es-CR" dirty="0">
                <a:cs typeface="Times New Roman" panose="02020603050405020304" pitchFamily="18" charset="0"/>
              </a:rPr>
              <a:t>. </a:t>
            </a:r>
          </a:p>
          <a:p>
            <a:pPr eaLnBrk="1" hangingPunct="1"/>
            <a:r>
              <a:rPr lang="es-ES_tradnl" altLang="es-CR" dirty="0">
                <a:cs typeface="Times New Roman" panose="02020603050405020304" pitchFamily="18" charset="0"/>
              </a:rPr>
              <a:t>La representación con lista de adyacencia de un grafo dirigido requiere un espacio proporcional a la suma del número de vértices más el número de arcos.</a:t>
            </a:r>
          </a:p>
          <a:p>
            <a:pPr lvl="1" eaLnBrk="1" hangingPunct="1"/>
            <a:r>
              <a:rPr lang="es-ES_tradnl" altLang="es-CR" dirty="0">
                <a:cs typeface="Times New Roman" panose="02020603050405020304" pitchFamily="18" charset="0"/>
              </a:rPr>
              <a:t>Se usa bastante cuando el número de arcos es mucho menor que </a:t>
            </a:r>
            <a:r>
              <a:rPr lang="es-ES_tradnl" altLang="es-CR" i="1" dirty="0">
                <a:cs typeface="Times New Roman" panose="02020603050405020304" pitchFamily="18" charset="0"/>
                <a:sym typeface="Symbol" panose="05050102010706020507" pitchFamily="18" charset="2"/>
              </a:rPr>
              <a:t>n</a:t>
            </a:r>
            <a:r>
              <a:rPr lang="es-ES_tradnl" altLang="es-CR" baseline="30000" dirty="0">
                <a:cs typeface="Times New Roman" panose="02020603050405020304" pitchFamily="18" charset="0"/>
                <a:sym typeface="Symbol" panose="05050102010706020507" pitchFamily="18" charset="2"/>
              </a:rPr>
              <a:t>2</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Una desventaja potencial es que puede llevar un tiempo </a:t>
            </a:r>
            <a:r>
              <a:rPr lang="es-ES_tradnl" altLang="es-CR" i="1" dirty="0">
                <a:cs typeface="Times New Roman" panose="02020603050405020304" pitchFamily="18" charset="0"/>
              </a:rPr>
              <a:t>O</a:t>
            </a:r>
            <a:r>
              <a:rPr lang="es-ES_tradnl" altLang="es-CR" dirty="0">
                <a:cs typeface="Times New Roman" panose="02020603050405020304" pitchFamily="18" charset="0"/>
              </a:rPr>
              <a:t>(</a:t>
            </a:r>
            <a:r>
              <a:rPr lang="es-ES_tradnl" altLang="es-CR" i="1" dirty="0">
                <a:cs typeface="Times New Roman" panose="02020603050405020304" pitchFamily="18" charset="0"/>
              </a:rPr>
              <a:t>n</a:t>
            </a:r>
            <a:r>
              <a:rPr lang="es-ES_tradnl" altLang="es-CR" dirty="0">
                <a:cs typeface="Times New Roman" panose="02020603050405020304" pitchFamily="18" charset="0"/>
              </a:rPr>
              <a:t>) determinar si existe un arco del vértice </a:t>
            </a:r>
            <a:r>
              <a:rPr lang="es-ES_tradnl" altLang="es-CR" i="1" dirty="0">
                <a:cs typeface="Times New Roman" panose="02020603050405020304" pitchFamily="18" charset="0"/>
              </a:rPr>
              <a:t>i</a:t>
            </a:r>
            <a:r>
              <a:rPr lang="es-ES_tradnl" altLang="es-CR" dirty="0">
                <a:cs typeface="Times New Roman" panose="02020603050405020304" pitchFamily="18" charset="0"/>
              </a:rPr>
              <a:t> al vértice </a:t>
            </a:r>
            <a:r>
              <a:rPr lang="es-ES_tradnl" altLang="es-CR" i="1" dirty="0">
                <a:cs typeface="Times New Roman" panose="02020603050405020304" pitchFamily="18" charset="0"/>
              </a:rPr>
              <a:t>j</a:t>
            </a:r>
            <a:r>
              <a:rPr lang="es-ES_tradnl" altLang="es-CR" dirty="0">
                <a:cs typeface="Times New Roman" panose="02020603050405020304" pitchFamily="18"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número de diapositiva">
            <a:extLst>
              <a:ext uri="{FF2B5EF4-FFF2-40B4-BE49-F238E27FC236}">
                <a16:creationId xmlns:a16="http://schemas.microsoft.com/office/drawing/2014/main" id="{D9447B75-A011-4E56-922B-6E4BAEE7B44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2E2C3D3-00C5-4E2D-B0C1-3C8AFEA1646F}" type="slidenum">
              <a:rPr lang="es-ES" altLang="es-CR" sz="2000" smtClean="0">
                <a:solidFill>
                  <a:schemeClr val="tx2"/>
                </a:solidFill>
              </a:rPr>
              <a:pPr>
                <a:spcBef>
                  <a:spcPct val="0"/>
                </a:spcBef>
                <a:buClrTx/>
                <a:buSzTx/>
                <a:buFontTx/>
                <a:buNone/>
              </a:pPr>
              <a:t>27</a:t>
            </a:fld>
            <a:endParaRPr lang="es-ES" altLang="es-CR" sz="2000">
              <a:solidFill>
                <a:schemeClr val="tx2"/>
              </a:solidFill>
            </a:endParaRPr>
          </a:p>
        </p:txBody>
      </p:sp>
      <p:sp>
        <p:nvSpPr>
          <p:cNvPr id="23555" name="Rectangle 2">
            <a:extLst>
              <a:ext uri="{FF2B5EF4-FFF2-40B4-BE49-F238E27FC236}">
                <a16:creationId xmlns:a16="http://schemas.microsoft.com/office/drawing/2014/main" id="{A1B382B4-5E43-4A79-A6FA-8F1AAFD30D2A}"/>
              </a:ext>
            </a:extLst>
          </p:cNvPr>
          <p:cNvSpPr>
            <a:spLocks noGrp="1" noChangeArrowheads="1"/>
          </p:cNvSpPr>
          <p:nvPr>
            <p:ph type="title"/>
          </p:nvPr>
        </p:nvSpPr>
        <p:spPr/>
        <p:txBody>
          <a:bodyPr/>
          <a:lstStyle/>
          <a:p>
            <a:pPr eaLnBrk="1" hangingPunct="1"/>
            <a:r>
              <a:rPr lang="es-CR" altLang="es-CR"/>
              <a:t>Representación de Grafos Dirigidos (cont.)</a:t>
            </a:r>
            <a:endParaRPr lang="es-ES" altLang="es-CR"/>
          </a:p>
        </p:txBody>
      </p:sp>
      <p:pic>
        <p:nvPicPr>
          <p:cNvPr id="2" name="Picture 1">
            <a:extLst>
              <a:ext uri="{FF2B5EF4-FFF2-40B4-BE49-F238E27FC236}">
                <a16:creationId xmlns:a16="http://schemas.microsoft.com/office/drawing/2014/main" id="{50E197F6-291C-4D48-9E70-6216045C1B77}"/>
              </a:ext>
            </a:extLst>
          </p:cNvPr>
          <p:cNvPicPr>
            <a:picLocks noChangeAspect="1"/>
          </p:cNvPicPr>
          <p:nvPr/>
        </p:nvPicPr>
        <p:blipFill>
          <a:blip r:embed="rId3"/>
          <a:stretch>
            <a:fillRect/>
          </a:stretch>
        </p:blipFill>
        <p:spPr>
          <a:xfrm>
            <a:off x="911494" y="3070948"/>
            <a:ext cx="8125002" cy="208624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a:extLst>
              <a:ext uri="{FF2B5EF4-FFF2-40B4-BE49-F238E27FC236}">
                <a16:creationId xmlns:a16="http://schemas.microsoft.com/office/drawing/2014/main" id="{5EA58B62-11CA-401E-AEB9-33AAA1CC2684}"/>
              </a:ext>
            </a:extLst>
          </p:cNvPr>
          <p:cNvSpPr>
            <a:spLocks noGrp="1"/>
          </p:cNvSpPr>
          <p:nvPr>
            <p:ph type="title"/>
          </p:nvPr>
        </p:nvSpPr>
        <p:spPr/>
        <p:txBody>
          <a:bodyPr/>
          <a:lstStyle/>
          <a:p>
            <a:r>
              <a:rPr lang="es-ES_tradnl" altLang="es-CR"/>
              <a:t>Grafos No Dirigidos</a:t>
            </a:r>
            <a:endParaRPr lang="es-ES" altLang="es-CR"/>
          </a:p>
        </p:txBody>
      </p:sp>
      <p:sp>
        <p:nvSpPr>
          <p:cNvPr id="27651" name="2 Marcador de contenido">
            <a:extLst>
              <a:ext uri="{FF2B5EF4-FFF2-40B4-BE49-F238E27FC236}">
                <a16:creationId xmlns:a16="http://schemas.microsoft.com/office/drawing/2014/main" id="{63E3C94B-BEF6-4D60-A168-EA34A29907E5}"/>
              </a:ext>
            </a:extLst>
          </p:cNvPr>
          <p:cNvSpPr>
            <a:spLocks noGrp="1"/>
          </p:cNvSpPr>
          <p:nvPr>
            <p:ph idx="1"/>
          </p:nvPr>
        </p:nvSpPr>
        <p:spPr/>
        <p:txBody>
          <a:bodyPr/>
          <a:lstStyle/>
          <a:p>
            <a:r>
              <a:rPr lang="es-ES_tradnl" altLang="es-CR" dirty="0"/>
              <a:t>Parte de la terminología para grafos dirigidos es aplicable a los no dirigidos.</a:t>
            </a:r>
          </a:p>
          <a:p>
            <a:pPr eaLnBrk="1" hangingPunct="1"/>
            <a:r>
              <a:rPr lang="es-ES" altLang="es-CR" dirty="0">
                <a:cs typeface="Times New Roman" panose="02020603050405020304" pitchFamily="18" charset="0"/>
              </a:rPr>
              <a:t>Un </a:t>
            </a:r>
            <a:r>
              <a:rPr lang="es-ES" altLang="es-CR" b="1" dirty="0">
                <a:cs typeface="Times New Roman" panose="02020603050405020304" pitchFamily="18" charset="0"/>
              </a:rPr>
              <a:t>grafo no dirigido</a:t>
            </a:r>
            <a:r>
              <a:rPr lang="es-ES" altLang="es-CR" i="1" dirty="0">
                <a:cs typeface="Times New Roman" panose="02020603050405020304" pitchFamily="18" charset="0"/>
              </a:rPr>
              <a:t> G</a:t>
            </a:r>
            <a:r>
              <a:rPr lang="es-ES" altLang="es-CR" dirty="0">
                <a:cs typeface="Times New Roman" panose="02020603050405020304" pitchFamily="18" charset="0"/>
              </a:rPr>
              <a:t> consiste en un conjunto no vacío de vértices </a:t>
            </a:r>
            <a:r>
              <a:rPr lang="es-ES" altLang="es-CR" i="1" dirty="0">
                <a:cs typeface="Times New Roman" panose="02020603050405020304" pitchFamily="18" charset="0"/>
              </a:rPr>
              <a:t>V</a:t>
            </a:r>
            <a:r>
              <a:rPr lang="es-ES" altLang="es-CR" dirty="0">
                <a:cs typeface="Times New Roman" panose="02020603050405020304" pitchFamily="18" charset="0"/>
              </a:rPr>
              <a:t> y un conjunto de aristas </a:t>
            </a:r>
            <a:r>
              <a:rPr lang="es-ES" altLang="es-CR" i="1" dirty="0">
                <a:cs typeface="Times New Roman" panose="02020603050405020304" pitchFamily="18" charset="0"/>
              </a:rPr>
              <a:t>E</a:t>
            </a:r>
            <a:r>
              <a:rPr lang="es-ES" altLang="es-CR" dirty="0">
                <a:cs typeface="Times New Roman" panose="02020603050405020304" pitchFamily="18" charset="0"/>
              </a:rPr>
              <a:t> </a:t>
            </a:r>
            <a:r>
              <a:rPr lang="es-ES" altLang="es-CR" dirty="0">
                <a:cs typeface="Times New Roman" panose="02020603050405020304" pitchFamily="18" charset="0"/>
                <a:sym typeface="Symbol" panose="05050102010706020507" pitchFamily="18" charset="2"/>
              </a:rPr>
              <a:t>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a:t>
            </a:r>
          </a:p>
          <a:p>
            <a:pPr lvl="1" eaLnBrk="1" hangingPunct="1"/>
            <a:r>
              <a:rPr lang="es-ES_tradnl" altLang="es-CR" dirty="0">
                <a:cs typeface="Times New Roman" panose="02020603050405020304" pitchFamily="18" charset="0"/>
              </a:rPr>
              <a:t>Los </a:t>
            </a:r>
            <a:r>
              <a:rPr lang="es-ES_tradnl" altLang="es-CR" b="1" dirty="0">
                <a:cs typeface="Times New Roman" panose="02020603050405020304" pitchFamily="18" charset="0"/>
              </a:rPr>
              <a:t>vértices</a:t>
            </a:r>
            <a:r>
              <a:rPr lang="es-ES_tradnl" altLang="es-CR" dirty="0">
                <a:cs typeface="Times New Roman" panose="02020603050405020304" pitchFamily="18" charset="0"/>
              </a:rPr>
              <a:t> se denominan también </a:t>
            </a:r>
            <a:r>
              <a:rPr lang="es-ES_tradnl" altLang="es-CR" b="1" dirty="0">
                <a:cs typeface="Times New Roman" panose="02020603050405020304" pitchFamily="18" charset="0"/>
              </a:rPr>
              <a:t>nodos</a:t>
            </a:r>
            <a:r>
              <a:rPr lang="es-ES_tradnl" altLang="es-CR" dirty="0">
                <a:cs typeface="Times New Roman" panose="02020603050405020304" pitchFamily="18" charset="0"/>
              </a:rPr>
              <a:t> o </a:t>
            </a:r>
            <a:r>
              <a:rPr lang="es-ES_tradnl" altLang="es-CR" b="1" dirty="0">
                <a:cs typeface="Times New Roman" panose="02020603050405020304" pitchFamily="18" charset="0"/>
              </a:rPr>
              <a:t>puntos</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Las </a:t>
            </a:r>
            <a:r>
              <a:rPr lang="es-ES_tradnl" altLang="es-CR" b="1" dirty="0">
                <a:cs typeface="Times New Roman" panose="02020603050405020304" pitchFamily="18" charset="0"/>
              </a:rPr>
              <a:t>aristas </a:t>
            </a:r>
            <a:r>
              <a:rPr lang="es-ES_tradnl" altLang="es-CR" dirty="0">
                <a:cs typeface="Times New Roman" panose="02020603050405020304" pitchFamily="18" charset="0"/>
              </a:rPr>
              <a:t>es un par no ordenado de vértices; la arista (</a:t>
            </a:r>
            <a:r>
              <a:rPr lang="es-ES_tradnl" altLang="es-CR" i="1" dirty="0" err="1">
                <a:cs typeface="Times New Roman" panose="02020603050405020304" pitchFamily="18" charset="0"/>
              </a:rPr>
              <a:t>v</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w</a:t>
            </a:r>
            <a:r>
              <a:rPr lang="es-ES_tradnl" altLang="es-CR" dirty="0">
                <a:cs typeface="Times New Roman" panose="02020603050405020304" pitchFamily="18" charset="0"/>
              </a:rPr>
              <a:t>) = (</a:t>
            </a:r>
            <a:r>
              <a:rPr lang="es-ES_tradnl" altLang="es-CR" i="1" dirty="0" err="1">
                <a:cs typeface="Times New Roman" panose="02020603050405020304" pitchFamily="18" charset="0"/>
              </a:rPr>
              <a:t>w</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v</a:t>
            </a:r>
            <a:r>
              <a:rPr lang="es-ES_tradnl" altLang="es-CR" dirty="0">
                <a:cs typeface="Times New Roman" panose="02020603050405020304" pitchFamily="18" charset="0"/>
              </a:rPr>
              <a:t>).</a:t>
            </a:r>
          </a:p>
          <a:p>
            <a:pPr eaLnBrk="1" hangingPunct="1"/>
            <a:r>
              <a:rPr lang="es-ES_tradnl" altLang="es-CR" dirty="0">
                <a:cs typeface="Times New Roman" panose="02020603050405020304" pitchFamily="18" charset="0"/>
              </a:rPr>
              <a:t>Los vértices </a:t>
            </a:r>
            <a:r>
              <a:rPr lang="es-ES_tradnl" altLang="es-CR" i="1" dirty="0">
                <a:cs typeface="Times New Roman" panose="02020603050405020304" pitchFamily="18" charset="0"/>
              </a:rPr>
              <a:t>v</a:t>
            </a:r>
            <a:r>
              <a:rPr lang="es-ES_tradnl" altLang="es-CR" dirty="0">
                <a:cs typeface="Times New Roman" panose="02020603050405020304" pitchFamily="18" charset="0"/>
              </a:rPr>
              <a:t> y </a:t>
            </a:r>
            <a:r>
              <a:rPr lang="es-ES_tradnl" altLang="es-CR" i="1" dirty="0">
                <a:cs typeface="Times New Roman" panose="02020603050405020304" pitchFamily="18" charset="0"/>
              </a:rPr>
              <a:t>w</a:t>
            </a:r>
            <a:r>
              <a:rPr lang="es-ES_tradnl" altLang="es-CR" dirty="0">
                <a:cs typeface="Times New Roman" panose="02020603050405020304" pitchFamily="18" charset="0"/>
              </a:rPr>
              <a:t> son </a:t>
            </a:r>
            <a:r>
              <a:rPr lang="es-ES_tradnl" altLang="es-CR" b="1" dirty="0">
                <a:cs typeface="Times New Roman" panose="02020603050405020304" pitchFamily="18" charset="0"/>
              </a:rPr>
              <a:t>adyacentes</a:t>
            </a:r>
            <a:r>
              <a:rPr lang="es-ES_tradnl" altLang="es-CR" dirty="0">
                <a:cs typeface="Times New Roman" panose="02020603050405020304" pitchFamily="18" charset="0"/>
              </a:rPr>
              <a:t> si es una arista (</a:t>
            </a:r>
            <a:r>
              <a:rPr lang="es-ES_tradnl" altLang="es-CR" i="1" dirty="0" err="1">
                <a:cs typeface="Times New Roman" panose="02020603050405020304" pitchFamily="18" charset="0"/>
              </a:rPr>
              <a:t>v</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w</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Se dice que la arista (</a:t>
            </a:r>
            <a:r>
              <a:rPr lang="es-ES_tradnl" altLang="es-CR" i="1" dirty="0" err="1">
                <a:cs typeface="Times New Roman" panose="02020603050405020304" pitchFamily="18" charset="0"/>
              </a:rPr>
              <a:t>v</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w</a:t>
            </a:r>
            <a:r>
              <a:rPr lang="es-ES_tradnl" altLang="es-CR" dirty="0">
                <a:cs typeface="Times New Roman" panose="02020603050405020304" pitchFamily="18" charset="0"/>
              </a:rPr>
              <a:t>) es </a:t>
            </a:r>
            <a:r>
              <a:rPr lang="es-ES_tradnl" altLang="es-CR" b="1" dirty="0">
                <a:cs typeface="Times New Roman" panose="02020603050405020304" pitchFamily="18" charset="0"/>
              </a:rPr>
              <a:t>incidente</a:t>
            </a:r>
            <a:r>
              <a:rPr lang="es-ES_tradnl" altLang="es-CR" dirty="0">
                <a:cs typeface="Times New Roman" panose="02020603050405020304" pitchFamily="18" charset="0"/>
              </a:rPr>
              <a:t> sobre los vértices </a:t>
            </a:r>
            <a:r>
              <a:rPr lang="es-ES_tradnl" altLang="es-CR" i="1" dirty="0">
                <a:cs typeface="Times New Roman" panose="02020603050405020304" pitchFamily="18" charset="0"/>
              </a:rPr>
              <a:t>v</a:t>
            </a:r>
            <a:r>
              <a:rPr lang="es-ES_tradnl" altLang="es-CR" dirty="0">
                <a:cs typeface="Times New Roman" panose="02020603050405020304" pitchFamily="18" charset="0"/>
              </a:rPr>
              <a:t> y </a:t>
            </a:r>
            <a:r>
              <a:rPr lang="es-ES_tradnl" altLang="es-CR" i="1" dirty="0">
                <a:cs typeface="Times New Roman" panose="02020603050405020304" pitchFamily="18" charset="0"/>
              </a:rPr>
              <a:t>w</a:t>
            </a:r>
            <a:r>
              <a:rPr lang="es-ES_tradnl" altLang="es-CR" dirty="0">
                <a:cs typeface="Times New Roman" panose="02020603050405020304" pitchFamily="18" charset="0"/>
              </a:rPr>
              <a:t>.</a:t>
            </a:r>
          </a:p>
        </p:txBody>
      </p:sp>
      <p:sp>
        <p:nvSpPr>
          <p:cNvPr id="27652" name="3 Marcador de número de diapositiva">
            <a:extLst>
              <a:ext uri="{FF2B5EF4-FFF2-40B4-BE49-F238E27FC236}">
                <a16:creationId xmlns:a16="http://schemas.microsoft.com/office/drawing/2014/main" id="{9ACE0791-C8EF-4C73-9570-8E2D9A7191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A28E949-F32A-4505-B5BB-89A7CF82E9A0}" type="slidenum">
              <a:rPr lang="es-ES" altLang="es-CR" sz="2000" smtClean="0">
                <a:solidFill>
                  <a:schemeClr val="tx2"/>
                </a:solidFill>
              </a:rPr>
              <a:pPr>
                <a:spcBef>
                  <a:spcPct val="0"/>
                </a:spcBef>
                <a:buClrTx/>
                <a:buSzTx/>
                <a:buFontTx/>
                <a:buNone/>
              </a:pPr>
              <a:t>28</a:t>
            </a:fld>
            <a:endParaRPr lang="es-ES" altLang="es-CR" sz="200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C916-BF86-4A58-AAE2-A18791C5129D}"/>
              </a:ext>
            </a:extLst>
          </p:cNvPr>
          <p:cNvSpPr>
            <a:spLocks noGrp="1"/>
          </p:cNvSpPr>
          <p:nvPr>
            <p:ph type="title"/>
          </p:nvPr>
        </p:nvSpPr>
        <p:spPr/>
        <p:txBody>
          <a:bodyPr/>
          <a:lstStyle/>
          <a:p>
            <a:r>
              <a:rPr lang="es-CR" altLang="es-CR" dirty="0"/>
              <a:t>Grafos No Dirigidos (cont.)</a:t>
            </a:r>
            <a:endParaRPr lang="es-CR" dirty="0"/>
          </a:p>
        </p:txBody>
      </p:sp>
      <p:sp>
        <p:nvSpPr>
          <p:cNvPr id="3" name="Content Placeholder 2">
            <a:extLst>
              <a:ext uri="{FF2B5EF4-FFF2-40B4-BE49-F238E27FC236}">
                <a16:creationId xmlns:a16="http://schemas.microsoft.com/office/drawing/2014/main" id="{95231828-02A1-48CD-8107-24B7CAE41300}"/>
              </a:ext>
            </a:extLst>
          </p:cNvPr>
          <p:cNvSpPr>
            <a:spLocks noGrp="1"/>
          </p:cNvSpPr>
          <p:nvPr>
            <p:ph idx="1"/>
          </p:nvPr>
        </p:nvSpPr>
        <p:spPr>
          <a:xfrm>
            <a:off x="838200" y="2057400"/>
            <a:ext cx="8305800" cy="4611960"/>
          </a:xfrm>
        </p:spPr>
        <p:txBody>
          <a:bodyPr/>
          <a:lstStyle/>
          <a:p>
            <a:r>
              <a:rPr lang="es-ES_tradnl" altLang="es-CR" dirty="0">
                <a:cs typeface="Times New Roman" panose="02020603050405020304" pitchFamily="18" charset="0"/>
              </a:rPr>
              <a:t>El número de aristas incidentes con un vértice </a:t>
            </a:r>
            <a:r>
              <a:rPr lang="es-ES_tradnl" altLang="es-CR" i="1" dirty="0">
                <a:cs typeface="Times New Roman" panose="02020603050405020304" pitchFamily="18" charset="0"/>
              </a:rPr>
              <a:t>v</a:t>
            </a:r>
            <a:r>
              <a:rPr lang="es-ES_tradnl" altLang="es-CR" dirty="0">
                <a:cs typeface="Times New Roman" panose="02020603050405020304" pitchFamily="18" charset="0"/>
              </a:rPr>
              <a:t> de un grafo </a:t>
            </a:r>
            <a:r>
              <a:rPr lang="es-ES_tradnl" altLang="es-CR" i="1" dirty="0">
                <a:cs typeface="Times New Roman" panose="02020603050405020304" pitchFamily="18" charset="0"/>
              </a:rPr>
              <a:t>G</a:t>
            </a:r>
            <a:r>
              <a:rPr lang="es-ES_tradnl" altLang="es-CR" dirty="0">
                <a:cs typeface="Times New Roman" panose="02020603050405020304" pitchFamily="18" charset="0"/>
              </a:rPr>
              <a:t> se denomina </a:t>
            </a:r>
            <a:r>
              <a:rPr lang="es-ES_tradnl" altLang="es-CR" b="1" dirty="0">
                <a:cs typeface="Times New Roman" panose="02020603050405020304" pitchFamily="18" charset="0"/>
              </a:rPr>
              <a:t>grado</a:t>
            </a:r>
            <a:r>
              <a:rPr lang="es-ES_tradnl" altLang="es-CR" dirty="0">
                <a:cs typeface="Times New Roman" panose="02020603050405020304" pitchFamily="18" charset="0"/>
              </a:rPr>
              <a:t> o </a:t>
            </a:r>
            <a:r>
              <a:rPr lang="es-ES_tradnl" altLang="es-CR" b="1" dirty="0">
                <a:cs typeface="Times New Roman" panose="02020603050405020304" pitchFamily="18" charset="0"/>
              </a:rPr>
              <a:t>valencia</a:t>
            </a:r>
            <a:r>
              <a:rPr lang="es-ES_tradnl" altLang="es-CR" dirty="0">
                <a:cs typeface="Times New Roman" panose="02020603050405020304" pitchFamily="18" charset="0"/>
              </a:rPr>
              <a:t> </a:t>
            </a:r>
            <a:r>
              <a:rPr lang="es-ES_tradnl" altLang="es-CR" b="1" dirty="0">
                <a:cs typeface="Times New Roman" panose="02020603050405020304" pitchFamily="18" charset="0"/>
              </a:rPr>
              <a:t>de </a:t>
            </a:r>
            <a:r>
              <a:rPr lang="es-ES_tradnl" altLang="es-CR" b="1" i="1" dirty="0">
                <a:cs typeface="Times New Roman" panose="02020603050405020304" pitchFamily="18" charset="0"/>
              </a:rPr>
              <a:t>v</a:t>
            </a:r>
            <a:r>
              <a:rPr lang="es-ES_tradnl" altLang="es-CR" dirty="0">
                <a:cs typeface="Times New Roman" panose="02020603050405020304" pitchFamily="18" charset="0"/>
              </a:rPr>
              <a:t> y se denota por </a:t>
            </a:r>
            <a:r>
              <a:rPr lang="es-ES_tradnl" altLang="es-CR" b="1" i="1" dirty="0">
                <a:cs typeface="Times New Roman" panose="02020603050405020304" pitchFamily="18" charset="0"/>
              </a:rPr>
              <a:t>g</a:t>
            </a:r>
            <a:r>
              <a:rPr lang="es-ES_tradnl" altLang="es-CR" b="1" dirty="0">
                <a:cs typeface="Times New Roman" panose="02020603050405020304" pitchFamily="18" charset="0"/>
              </a:rPr>
              <a:t>(</a:t>
            </a:r>
            <a:r>
              <a:rPr lang="es-ES_tradnl" altLang="es-CR" b="1" i="1" dirty="0">
                <a:cs typeface="Times New Roman" panose="02020603050405020304" pitchFamily="18" charset="0"/>
              </a:rPr>
              <a:t>v</a:t>
            </a:r>
            <a:r>
              <a:rPr lang="es-ES_tradnl" altLang="es-CR" b="1" dirty="0">
                <a:cs typeface="Times New Roman" panose="02020603050405020304" pitchFamily="18" charset="0"/>
              </a:rPr>
              <a:t>)</a:t>
            </a:r>
            <a:r>
              <a:rPr lang="es-ES_tradnl" altLang="es-CR" dirty="0">
                <a:cs typeface="Times New Roman" panose="02020603050405020304" pitchFamily="18" charset="0"/>
              </a:rPr>
              <a:t>.</a:t>
            </a:r>
          </a:p>
          <a:p>
            <a:pPr lvl="1"/>
            <a:r>
              <a:rPr lang="es-CR" dirty="0"/>
              <a:t>Los lazos dan </a:t>
            </a:r>
            <a:r>
              <a:rPr lang="es-CR" b="1" dirty="0"/>
              <a:t>dos</a:t>
            </a:r>
            <a:r>
              <a:rPr lang="es-CR" dirty="0"/>
              <a:t> unidades al grado del vértice que lo tenga.</a:t>
            </a:r>
          </a:p>
          <a:p>
            <a:pPr lvl="1"/>
            <a:r>
              <a:rPr lang="es-CR" dirty="0"/>
              <a:t>Los vértices de grado 1 se denominan </a:t>
            </a:r>
            <a:r>
              <a:rPr lang="es-CR" b="1" dirty="0"/>
              <a:t>terminales</a:t>
            </a:r>
            <a:r>
              <a:rPr lang="es-CR" dirty="0"/>
              <a:t>.</a:t>
            </a:r>
          </a:p>
          <a:p>
            <a:pPr lvl="1"/>
            <a:r>
              <a:rPr lang="es-CR" dirty="0"/>
              <a:t>Los vértices de grado 0 se denominan </a:t>
            </a:r>
            <a:r>
              <a:rPr lang="es-CR" b="1" dirty="0"/>
              <a:t>aislados</a:t>
            </a:r>
            <a:r>
              <a:rPr lang="es-CR" dirty="0"/>
              <a:t>.</a:t>
            </a:r>
          </a:p>
          <a:p>
            <a:pPr marL="0" indent="0">
              <a:buNone/>
            </a:pPr>
            <a:endParaRPr lang="es-CR" dirty="0"/>
          </a:p>
          <a:p>
            <a:pPr marL="0" indent="0">
              <a:buNone/>
            </a:pPr>
            <a:endParaRPr lang="es-CR" dirty="0"/>
          </a:p>
          <a:p>
            <a:endParaRPr lang="es-CR" dirty="0"/>
          </a:p>
          <a:p>
            <a:endParaRPr lang="es-CR" dirty="0"/>
          </a:p>
          <a:p>
            <a:r>
              <a:rPr lang="es-CR" dirty="0"/>
              <a:t>Un grafo es </a:t>
            </a:r>
            <a:r>
              <a:rPr lang="es-CR" b="1" dirty="0"/>
              <a:t>regular</a:t>
            </a:r>
            <a:r>
              <a:rPr lang="es-CR" dirty="0"/>
              <a:t> si todos sus vértices tienen el mismo grado.</a:t>
            </a:r>
          </a:p>
        </p:txBody>
      </p:sp>
      <p:sp>
        <p:nvSpPr>
          <p:cNvPr id="4" name="Slide Number Placeholder 3">
            <a:extLst>
              <a:ext uri="{FF2B5EF4-FFF2-40B4-BE49-F238E27FC236}">
                <a16:creationId xmlns:a16="http://schemas.microsoft.com/office/drawing/2014/main" id="{8C03FECE-E8CE-4B23-8C1D-B616AE1D0B44}"/>
              </a:ext>
            </a:extLst>
          </p:cNvPr>
          <p:cNvSpPr>
            <a:spLocks noGrp="1"/>
          </p:cNvSpPr>
          <p:nvPr>
            <p:ph type="sldNum" sz="quarter" idx="10"/>
          </p:nvPr>
        </p:nvSpPr>
        <p:spPr/>
        <p:txBody>
          <a:bodyPr/>
          <a:lstStyle/>
          <a:p>
            <a:pPr>
              <a:defRPr/>
            </a:pPr>
            <a:fld id="{366B73C9-ECB3-4789-B1A3-0F14CF7B4A85}" type="slidenum">
              <a:rPr lang="es-ES" altLang="es-CR" smtClean="0"/>
              <a:pPr>
                <a:defRPr/>
              </a:pPr>
              <a:t>29</a:t>
            </a:fld>
            <a:endParaRPr lang="es-ES" altLang="es-CR"/>
          </a:p>
        </p:txBody>
      </p:sp>
      <p:sp>
        <p:nvSpPr>
          <p:cNvPr id="6" name="TextBox 5">
            <a:extLst>
              <a:ext uri="{FF2B5EF4-FFF2-40B4-BE49-F238E27FC236}">
                <a16:creationId xmlns:a16="http://schemas.microsoft.com/office/drawing/2014/main" id="{2720221E-3EE0-49CF-B81E-3997947B6555}"/>
              </a:ext>
            </a:extLst>
          </p:cNvPr>
          <p:cNvSpPr txBox="1"/>
          <p:nvPr/>
        </p:nvSpPr>
        <p:spPr>
          <a:xfrm>
            <a:off x="5436096" y="4215472"/>
            <a:ext cx="1512168" cy="1733808"/>
          </a:xfrm>
          <a:prstGeom prst="rect">
            <a:avLst/>
          </a:prstGeom>
          <a:noFill/>
        </p:spPr>
        <p:txBody>
          <a:bodyPr wrap="square" rtlCol="0">
            <a:spAutoFit/>
          </a:bodyPr>
          <a:lstStyle/>
          <a:p>
            <a:pPr algn="ctr"/>
            <a:r>
              <a:rPr lang="es-CR" sz="3200" i="1" dirty="0"/>
              <a:t>g</a:t>
            </a:r>
            <a:r>
              <a:rPr lang="es-CR" sz="3200" dirty="0"/>
              <a:t>(1) = 3</a:t>
            </a:r>
          </a:p>
          <a:p>
            <a:pPr algn="ctr"/>
            <a:r>
              <a:rPr lang="es-CR" sz="3200" i="1" dirty="0"/>
              <a:t>g</a:t>
            </a:r>
            <a:r>
              <a:rPr lang="es-CR" sz="3200" dirty="0"/>
              <a:t>(2) = 5</a:t>
            </a:r>
          </a:p>
          <a:p>
            <a:pPr algn="ctr"/>
            <a:r>
              <a:rPr lang="es-CR" sz="3200" i="1" dirty="0"/>
              <a:t>g</a:t>
            </a:r>
            <a:r>
              <a:rPr lang="es-CR" sz="3200" dirty="0"/>
              <a:t>(3) = 2</a:t>
            </a:r>
          </a:p>
          <a:p>
            <a:pPr algn="ctr"/>
            <a:r>
              <a:rPr lang="es-CR" sz="3200" i="1" dirty="0"/>
              <a:t>g</a:t>
            </a:r>
            <a:r>
              <a:rPr lang="es-CR" sz="3200" dirty="0"/>
              <a:t>(4) = 4</a:t>
            </a:r>
          </a:p>
          <a:p>
            <a:pPr algn="ctr"/>
            <a:r>
              <a:rPr lang="es-CR" sz="3200" i="1" dirty="0"/>
              <a:t>g</a:t>
            </a:r>
            <a:r>
              <a:rPr lang="es-CR" sz="3200" dirty="0"/>
              <a:t>(5) = 0</a:t>
            </a:r>
          </a:p>
        </p:txBody>
      </p:sp>
      <p:pic>
        <p:nvPicPr>
          <p:cNvPr id="8" name="Picture 7">
            <a:extLst>
              <a:ext uri="{FF2B5EF4-FFF2-40B4-BE49-F238E27FC236}">
                <a16:creationId xmlns:a16="http://schemas.microsoft.com/office/drawing/2014/main" id="{DCB749B7-1D54-4CB7-A18C-7DB197D074D8}"/>
              </a:ext>
            </a:extLst>
          </p:cNvPr>
          <p:cNvPicPr>
            <a:picLocks noChangeAspect="1"/>
          </p:cNvPicPr>
          <p:nvPr/>
        </p:nvPicPr>
        <p:blipFill>
          <a:blip r:embed="rId2"/>
          <a:stretch>
            <a:fillRect/>
          </a:stretch>
        </p:blipFill>
        <p:spPr>
          <a:xfrm>
            <a:off x="2452274" y="3904010"/>
            <a:ext cx="2695790" cy="2045270"/>
          </a:xfrm>
          <a:prstGeom prst="rect">
            <a:avLst/>
          </a:prstGeom>
        </p:spPr>
      </p:pic>
    </p:spTree>
    <p:extLst>
      <p:ext uri="{BB962C8B-B14F-4D97-AF65-F5344CB8AC3E}">
        <p14:creationId xmlns:p14="http://schemas.microsoft.com/office/powerpoint/2010/main" val="314058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5408-889A-4526-920F-0844459075BF}"/>
              </a:ext>
            </a:extLst>
          </p:cNvPr>
          <p:cNvSpPr>
            <a:spLocks noGrp="1"/>
          </p:cNvSpPr>
          <p:nvPr>
            <p:ph type="title"/>
          </p:nvPr>
        </p:nvSpPr>
        <p:spPr/>
        <p:txBody>
          <a:bodyPr/>
          <a:lstStyle/>
          <a:p>
            <a:r>
              <a:rPr lang="es-CR" dirty="0"/>
              <a:t>Teoría de Grafos (cont.)</a:t>
            </a:r>
          </a:p>
        </p:txBody>
      </p:sp>
      <p:sp>
        <p:nvSpPr>
          <p:cNvPr id="3" name="Content Placeholder 2">
            <a:extLst>
              <a:ext uri="{FF2B5EF4-FFF2-40B4-BE49-F238E27FC236}">
                <a16:creationId xmlns:a16="http://schemas.microsoft.com/office/drawing/2014/main" id="{814895A3-E801-466F-84C7-07361EB07A12}"/>
              </a:ext>
            </a:extLst>
          </p:cNvPr>
          <p:cNvSpPr>
            <a:spLocks noGrp="1"/>
          </p:cNvSpPr>
          <p:nvPr>
            <p:ph idx="1"/>
          </p:nvPr>
        </p:nvSpPr>
        <p:spPr/>
        <p:txBody>
          <a:bodyPr/>
          <a:lstStyle/>
          <a:p>
            <a:r>
              <a:rPr lang="es-CR" dirty="0"/>
              <a:t>Aplicaciones de los grafos:</a:t>
            </a:r>
          </a:p>
          <a:p>
            <a:pPr lvl="1"/>
            <a:r>
              <a:rPr lang="es-CR" dirty="0"/>
              <a:t>Internet y los protocolos de comunicaciones (TCP/IP, SMTP, FTP, </a:t>
            </a:r>
            <a:r>
              <a:rPr lang="es-CR" dirty="0" err="1"/>
              <a:t>routers</a:t>
            </a:r>
            <a:r>
              <a:rPr lang="es-CR" dirty="0"/>
              <a:t>, etc.)</a:t>
            </a:r>
          </a:p>
          <a:p>
            <a:pPr lvl="1"/>
            <a:r>
              <a:rPr lang="es-CR" dirty="0"/>
              <a:t>Diseño de redes de comunicaciones y transporte (redes computacionales, carreteras, aguas, electricidad, telecomunicaciones, aviación, satélites, </a:t>
            </a:r>
            <a:r>
              <a:rPr lang="es-CR" dirty="0" err="1"/>
              <a:t>aero</a:t>
            </a:r>
            <a:r>
              <a:rPr lang="es-CR" dirty="0"/>
              <a:t>-espacial, flotas de vehículos, etc.)</a:t>
            </a:r>
          </a:p>
          <a:p>
            <a:pPr lvl="1"/>
            <a:r>
              <a:rPr lang="es-CR" dirty="0"/>
              <a:t>Estructura de datos</a:t>
            </a:r>
          </a:p>
          <a:p>
            <a:pPr lvl="1"/>
            <a:r>
              <a:rPr lang="es-CR" dirty="0"/>
              <a:t>Algoritmos computacionales</a:t>
            </a:r>
          </a:p>
          <a:p>
            <a:pPr lvl="1"/>
            <a:r>
              <a:rPr lang="es-CR" dirty="0"/>
              <a:t>Navegador GPS (Google </a:t>
            </a:r>
            <a:r>
              <a:rPr lang="es-CR" dirty="0" err="1"/>
              <a:t>Maps</a:t>
            </a:r>
            <a:r>
              <a:rPr lang="es-CR" dirty="0"/>
              <a:t>)</a:t>
            </a:r>
          </a:p>
        </p:txBody>
      </p:sp>
      <p:sp>
        <p:nvSpPr>
          <p:cNvPr id="4" name="Slide Number Placeholder 3">
            <a:extLst>
              <a:ext uri="{FF2B5EF4-FFF2-40B4-BE49-F238E27FC236}">
                <a16:creationId xmlns:a16="http://schemas.microsoft.com/office/drawing/2014/main" id="{53BD6F3F-683D-4924-9D37-763E91066F53}"/>
              </a:ext>
            </a:extLst>
          </p:cNvPr>
          <p:cNvSpPr>
            <a:spLocks noGrp="1"/>
          </p:cNvSpPr>
          <p:nvPr>
            <p:ph type="sldNum" sz="quarter" idx="10"/>
          </p:nvPr>
        </p:nvSpPr>
        <p:spPr/>
        <p:txBody>
          <a:bodyPr/>
          <a:lstStyle/>
          <a:p>
            <a:pPr>
              <a:defRPr/>
            </a:pPr>
            <a:fld id="{366B73C9-ECB3-4789-B1A3-0F14CF7B4A85}" type="slidenum">
              <a:rPr lang="es-ES" altLang="es-CR" smtClean="0"/>
              <a:pPr>
                <a:defRPr/>
              </a:pPr>
              <a:t>3</a:t>
            </a:fld>
            <a:endParaRPr lang="es-ES" altLang="es-CR"/>
          </a:p>
        </p:txBody>
      </p:sp>
    </p:spTree>
    <p:extLst>
      <p:ext uri="{BB962C8B-B14F-4D97-AF65-F5344CB8AC3E}">
        <p14:creationId xmlns:p14="http://schemas.microsoft.com/office/powerpoint/2010/main" val="268519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674F-E997-436C-AC27-591EDFBFF76E}"/>
              </a:ext>
            </a:extLst>
          </p:cNvPr>
          <p:cNvSpPr>
            <a:spLocks noGrp="1"/>
          </p:cNvSpPr>
          <p:nvPr>
            <p:ph type="title"/>
          </p:nvPr>
        </p:nvSpPr>
        <p:spPr/>
        <p:txBody>
          <a:bodyPr/>
          <a:lstStyle/>
          <a:p>
            <a:r>
              <a:rPr lang="es-CR" altLang="es-CR" dirty="0"/>
              <a:t>Grafos No Dirigidos (cont.)</a:t>
            </a:r>
            <a:endParaRPr lang="es-CR" dirty="0"/>
          </a:p>
        </p:txBody>
      </p:sp>
      <p:sp>
        <p:nvSpPr>
          <p:cNvPr id="3" name="Content Placeholder 2">
            <a:extLst>
              <a:ext uri="{FF2B5EF4-FFF2-40B4-BE49-F238E27FC236}">
                <a16:creationId xmlns:a16="http://schemas.microsoft.com/office/drawing/2014/main" id="{B2CDA2EB-E7EE-4E35-B611-507791AD50F9}"/>
              </a:ext>
            </a:extLst>
          </p:cNvPr>
          <p:cNvSpPr>
            <a:spLocks noGrp="1"/>
          </p:cNvSpPr>
          <p:nvPr>
            <p:ph idx="1"/>
          </p:nvPr>
        </p:nvSpPr>
        <p:spPr/>
        <p:txBody>
          <a:bodyPr/>
          <a:lstStyle/>
          <a:p>
            <a:r>
              <a:rPr lang="es-ES_tradnl" altLang="es-CR" dirty="0">
                <a:cs typeface="Times New Roman" panose="02020603050405020304" pitchFamily="18" charset="0"/>
              </a:rPr>
              <a:t>Los vértices de un grafo no dirigido pueden usarse para representar objetos, y las aristas para representar relaciones entre los objetos.</a:t>
            </a:r>
          </a:p>
          <a:p>
            <a:r>
              <a:rPr lang="es-CR" dirty="0"/>
              <a:t>Los grafos pueden clasificarse en:</a:t>
            </a:r>
          </a:p>
          <a:p>
            <a:pPr lvl="1"/>
            <a:r>
              <a:rPr lang="es-CR" dirty="0"/>
              <a:t>Grafo simple</a:t>
            </a:r>
          </a:p>
          <a:p>
            <a:pPr lvl="1"/>
            <a:r>
              <a:rPr lang="es-CR" dirty="0"/>
              <a:t>Multigrafo</a:t>
            </a:r>
          </a:p>
          <a:p>
            <a:pPr lvl="1"/>
            <a:r>
              <a:rPr lang="es-CR" dirty="0" err="1"/>
              <a:t>Pseudografo</a:t>
            </a:r>
            <a:endParaRPr lang="es-ES_tradnl" altLang="es-CR" dirty="0">
              <a:cs typeface="Times New Roman" panose="02020603050405020304" pitchFamily="18" charset="0"/>
            </a:endParaRPr>
          </a:p>
          <a:p>
            <a:endParaRPr lang="es-CR" dirty="0"/>
          </a:p>
        </p:txBody>
      </p:sp>
      <p:sp>
        <p:nvSpPr>
          <p:cNvPr id="4" name="Slide Number Placeholder 3">
            <a:extLst>
              <a:ext uri="{FF2B5EF4-FFF2-40B4-BE49-F238E27FC236}">
                <a16:creationId xmlns:a16="http://schemas.microsoft.com/office/drawing/2014/main" id="{DAC4E3CE-E118-47F6-868D-2A84D880A198}"/>
              </a:ext>
            </a:extLst>
          </p:cNvPr>
          <p:cNvSpPr>
            <a:spLocks noGrp="1"/>
          </p:cNvSpPr>
          <p:nvPr>
            <p:ph type="sldNum" sz="quarter" idx="10"/>
          </p:nvPr>
        </p:nvSpPr>
        <p:spPr/>
        <p:txBody>
          <a:bodyPr/>
          <a:lstStyle/>
          <a:p>
            <a:pPr>
              <a:defRPr/>
            </a:pPr>
            <a:fld id="{366B73C9-ECB3-4789-B1A3-0F14CF7B4A85}" type="slidenum">
              <a:rPr lang="es-ES" altLang="es-CR" smtClean="0"/>
              <a:pPr>
                <a:defRPr/>
              </a:pPr>
              <a:t>30</a:t>
            </a:fld>
            <a:endParaRPr lang="es-ES" altLang="es-CR"/>
          </a:p>
        </p:txBody>
      </p:sp>
    </p:spTree>
    <p:extLst>
      <p:ext uri="{BB962C8B-B14F-4D97-AF65-F5344CB8AC3E}">
        <p14:creationId xmlns:p14="http://schemas.microsoft.com/office/powerpoint/2010/main" val="629318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DEBB-078A-4D6B-A4E6-CEB3C39F28A8}"/>
              </a:ext>
            </a:extLst>
          </p:cNvPr>
          <p:cNvSpPr>
            <a:spLocks noGrp="1"/>
          </p:cNvSpPr>
          <p:nvPr>
            <p:ph type="title"/>
          </p:nvPr>
        </p:nvSpPr>
        <p:spPr/>
        <p:txBody>
          <a:bodyPr/>
          <a:lstStyle/>
          <a:p>
            <a:r>
              <a:rPr lang="es-CR" altLang="es-CR" dirty="0"/>
              <a:t>Grafos No Dirigidos (cont.)</a:t>
            </a:r>
            <a:endParaRPr lang="es-CR" dirty="0"/>
          </a:p>
        </p:txBody>
      </p:sp>
      <p:sp>
        <p:nvSpPr>
          <p:cNvPr id="3" name="Content Placeholder 2">
            <a:extLst>
              <a:ext uri="{FF2B5EF4-FFF2-40B4-BE49-F238E27FC236}">
                <a16:creationId xmlns:a16="http://schemas.microsoft.com/office/drawing/2014/main" id="{E798D7F3-C0F4-43AE-8E7C-4F7F23D1B324}"/>
              </a:ext>
            </a:extLst>
          </p:cNvPr>
          <p:cNvSpPr>
            <a:spLocks noGrp="1"/>
          </p:cNvSpPr>
          <p:nvPr>
            <p:ph idx="1"/>
          </p:nvPr>
        </p:nvSpPr>
        <p:spPr>
          <a:xfrm>
            <a:off x="838200" y="2057400"/>
            <a:ext cx="8305800" cy="4114800"/>
          </a:xfrm>
        </p:spPr>
        <p:txBody>
          <a:bodyPr/>
          <a:lstStyle/>
          <a:p>
            <a:r>
              <a:rPr lang="es-CR" dirty="0"/>
              <a:t>Un grafo simple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está compuesto por un conjunto no vacío de vértices </a:t>
            </a:r>
            <a:r>
              <a:rPr lang="es-ES" altLang="es-CR" i="1" dirty="0">
                <a:cs typeface="Times New Roman" panose="02020603050405020304" pitchFamily="18" charset="0"/>
              </a:rPr>
              <a:t>V</a:t>
            </a:r>
            <a:r>
              <a:rPr lang="es-ES" altLang="es-CR" dirty="0">
                <a:cs typeface="Times New Roman" panose="02020603050405020304" pitchFamily="18" charset="0"/>
              </a:rPr>
              <a:t> y un conjunto de aristas </a:t>
            </a:r>
            <a:r>
              <a:rPr lang="es-ES" altLang="es-CR" i="1" dirty="0">
                <a:cs typeface="Times New Roman" panose="02020603050405020304" pitchFamily="18" charset="0"/>
              </a:rPr>
              <a:t>E</a:t>
            </a:r>
            <a:r>
              <a:rPr lang="es-ES" altLang="es-CR" dirty="0">
                <a:cs typeface="Times New Roman" panose="02020603050405020304" pitchFamily="18" charset="0"/>
              </a:rPr>
              <a:t>, donde se tiene un conjunto de pares de elementos distintos de </a:t>
            </a:r>
            <a:r>
              <a:rPr lang="es-ES" altLang="es-CR" i="1" dirty="0">
                <a:cs typeface="Times New Roman" panose="02020603050405020304" pitchFamily="18" charset="0"/>
              </a:rPr>
              <a:t>V</a:t>
            </a:r>
            <a:r>
              <a:rPr lang="es-ES" altLang="es-CR" dirty="0">
                <a:cs typeface="Times New Roman" panose="02020603050405020304" pitchFamily="18" charset="0"/>
              </a:rPr>
              <a:t>.</a:t>
            </a:r>
          </a:p>
          <a:p>
            <a:pPr lvl="1"/>
            <a:r>
              <a:rPr lang="es-ES" i="1" dirty="0">
                <a:cs typeface="Times New Roman" panose="02020603050405020304" pitchFamily="18" charset="0"/>
              </a:rPr>
              <a:t>V</a:t>
            </a:r>
            <a:r>
              <a:rPr lang="es-ES" dirty="0">
                <a:cs typeface="Times New Roman" panose="02020603050405020304" pitchFamily="18" charset="0"/>
              </a:rPr>
              <a:t> = {1,2,3,4}</a:t>
            </a:r>
          </a:p>
          <a:p>
            <a:pPr lvl="1"/>
            <a:r>
              <a:rPr lang="es-CR" i="1" dirty="0"/>
              <a:t>E</a:t>
            </a:r>
            <a:r>
              <a:rPr lang="es-CR" dirty="0"/>
              <a:t> = {(1,2),(1,3),(2,3),(2,4),(3,4)}</a:t>
            </a:r>
          </a:p>
        </p:txBody>
      </p:sp>
      <p:sp>
        <p:nvSpPr>
          <p:cNvPr id="4" name="Slide Number Placeholder 3">
            <a:extLst>
              <a:ext uri="{FF2B5EF4-FFF2-40B4-BE49-F238E27FC236}">
                <a16:creationId xmlns:a16="http://schemas.microsoft.com/office/drawing/2014/main" id="{4CB06AFA-D8FA-423F-9F54-797DF0D5E685}"/>
              </a:ext>
            </a:extLst>
          </p:cNvPr>
          <p:cNvSpPr>
            <a:spLocks noGrp="1"/>
          </p:cNvSpPr>
          <p:nvPr>
            <p:ph type="sldNum" sz="quarter" idx="10"/>
          </p:nvPr>
        </p:nvSpPr>
        <p:spPr/>
        <p:txBody>
          <a:bodyPr/>
          <a:lstStyle/>
          <a:p>
            <a:pPr>
              <a:defRPr/>
            </a:pPr>
            <a:fld id="{366B73C9-ECB3-4789-B1A3-0F14CF7B4A85}" type="slidenum">
              <a:rPr lang="es-ES" altLang="es-CR" smtClean="0"/>
              <a:pPr>
                <a:defRPr/>
              </a:pPr>
              <a:t>31</a:t>
            </a:fld>
            <a:endParaRPr lang="es-ES" altLang="es-CR"/>
          </a:p>
        </p:txBody>
      </p:sp>
      <p:pic>
        <p:nvPicPr>
          <p:cNvPr id="5" name="Picture 4">
            <a:extLst>
              <a:ext uri="{FF2B5EF4-FFF2-40B4-BE49-F238E27FC236}">
                <a16:creationId xmlns:a16="http://schemas.microsoft.com/office/drawing/2014/main" id="{AF508E47-EF62-47E6-86F3-AEDCB779DD4C}"/>
              </a:ext>
            </a:extLst>
          </p:cNvPr>
          <p:cNvPicPr>
            <a:picLocks noChangeAspect="1"/>
          </p:cNvPicPr>
          <p:nvPr/>
        </p:nvPicPr>
        <p:blipFill>
          <a:blip r:embed="rId2"/>
          <a:stretch>
            <a:fillRect/>
          </a:stretch>
        </p:blipFill>
        <p:spPr>
          <a:xfrm>
            <a:off x="3656868" y="4338560"/>
            <a:ext cx="1830264" cy="1826744"/>
          </a:xfrm>
          <a:prstGeom prst="rect">
            <a:avLst/>
          </a:prstGeom>
        </p:spPr>
      </p:pic>
    </p:spTree>
    <p:extLst>
      <p:ext uri="{BB962C8B-B14F-4D97-AF65-F5344CB8AC3E}">
        <p14:creationId xmlns:p14="http://schemas.microsoft.com/office/powerpoint/2010/main" val="4272058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DEBB-078A-4D6B-A4E6-CEB3C39F28A8}"/>
              </a:ext>
            </a:extLst>
          </p:cNvPr>
          <p:cNvSpPr>
            <a:spLocks noGrp="1"/>
          </p:cNvSpPr>
          <p:nvPr>
            <p:ph type="title"/>
          </p:nvPr>
        </p:nvSpPr>
        <p:spPr/>
        <p:txBody>
          <a:bodyPr/>
          <a:lstStyle/>
          <a:p>
            <a:r>
              <a:rPr lang="es-CR" altLang="es-CR" dirty="0"/>
              <a:t>Grafos No Dirigidos (cont.)</a:t>
            </a:r>
            <a:endParaRPr lang="es-CR" dirty="0"/>
          </a:p>
        </p:txBody>
      </p:sp>
      <p:sp>
        <p:nvSpPr>
          <p:cNvPr id="3" name="Content Placeholder 2">
            <a:extLst>
              <a:ext uri="{FF2B5EF4-FFF2-40B4-BE49-F238E27FC236}">
                <a16:creationId xmlns:a16="http://schemas.microsoft.com/office/drawing/2014/main" id="{E798D7F3-C0F4-43AE-8E7C-4F7F23D1B324}"/>
              </a:ext>
            </a:extLst>
          </p:cNvPr>
          <p:cNvSpPr>
            <a:spLocks noGrp="1"/>
          </p:cNvSpPr>
          <p:nvPr>
            <p:ph idx="1"/>
          </p:nvPr>
        </p:nvSpPr>
        <p:spPr>
          <a:xfrm>
            <a:off x="838200" y="2057400"/>
            <a:ext cx="8305800" cy="4114800"/>
          </a:xfrm>
        </p:spPr>
        <p:txBody>
          <a:bodyPr/>
          <a:lstStyle/>
          <a:p>
            <a:r>
              <a:rPr lang="es-CR" dirty="0"/>
              <a:t>Un multigrafo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está compuesto por un conjunto no vacío de vértices </a:t>
            </a:r>
            <a:r>
              <a:rPr lang="es-ES" altLang="es-CR" i="1" dirty="0">
                <a:cs typeface="Times New Roman" panose="02020603050405020304" pitchFamily="18" charset="0"/>
              </a:rPr>
              <a:t>V</a:t>
            </a:r>
            <a:r>
              <a:rPr lang="es-ES" altLang="es-CR" dirty="0">
                <a:cs typeface="Times New Roman" panose="02020603050405020304" pitchFamily="18" charset="0"/>
              </a:rPr>
              <a:t> y un conjunto de aristas </a:t>
            </a:r>
            <a:r>
              <a:rPr lang="es-ES" altLang="es-CR" i="1" dirty="0">
                <a:cs typeface="Times New Roman" panose="02020603050405020304" pitchFamily="18" charset="0"/>
              </a:rPr>
              <a:t>E</a:t>
            </a:r>
            <a:r>
              <a:rPr lang="es-ES" altLang="es-CR" dirty="0">
                <a:cs typeface="Times New Roman" panose="02020603050405020304" pitchFamily="18" charset="0"/>
              </a:rPr>
              <a:t> en el que se permite que haya aristas múltiples (aristas paralelas, aquellos que conectan el mismo par de vértices).</a:t>
            </a:r>
          </a:p>
          <a:p>
            <a:pPr lvl="1"/>
            <a:r>
              <a:rPr lang="es-ES" i="1" dirty="0">
                <a:cs typeface="Times New Roman" panose="02020603050405020304" pitchFamily="18" charset="0"/>
              </a:rPr>
              <a:t>V</a:t>
            </a:r>
            <a:r>
              <a:rPr lang="es-ES" dirty="0">
                <a:cs typeface="Times New Roman" panose="02020603050405020304" pitchFamily="18" charset="0"/>
              </a:rPr>
              <a:t> = {1,2,3,4}</a:t>
            </a:r>
          </a:p>
          <a:p>
            <a:pPr lvl="1"/>
            <a:r>
              <a:rPr lang="es-CR" i="1" dirty="0"/>
              <a:t>E</a:t>
            </a:r>
            <a:r>
              <a:rPr lang="es-CR" dirty="0"/>
              <a:t> = {(1,2),(1,2),(1,3),(2,3),(2,4),(3,4)}</a:t>
            </a:r>
          </a:p>
        </p:txBody>
      </p:sp>
      <p:sp>
        <p:nvSpPr>
          <p:cNvPr id="4" name="Slide Number Placeholder 3">
            <a:extLst>
              <a:ext uri="{FF2B5EF4-FFF2-40B4-BE49-F238E27FC236}">
                <a16:creationId xmlns:a16="http://schemas.microsoft.com/office/drawing/2014/main" id="{4CB06AFA-D8FA-423F-9F54-797DF0D5E685}"/>
              </a:ext>
            </a:extLst>
          </p:cNvPr>
          <p:cNvSpPr>
            <a:spLocks noGrp="1"/>
          </p:cNvSpPr>
          <p:nvPr>
            <p:ph type="sldNum" sz="quarter" idx="10"/>
          </p:nvPr>
        </p:nvSpPr>
        <p:spPr/>
        <p:txBody>
          <a:bodyPr/>
          <a:lstStyle/>
          <a:p>
            <a:pPr>
              <a:defRPr/>
            </a:pPr>
            <a:fld id="{366B73C9-ECB3-4789-B1A3-0F14CF7B4A85}" type="slidenum">
              <a:rPr lang="es-ES" altLang="es-CR" smtClean="0"/>
              <a:pPr>
                <a:defRPr/>
              </a:pPr>
              <a:t>32</a:t>
            </a:fld>
            <a:endParaRPr lang="es-ES" altLang="es-CR"/>
          </a:p>
        </p:txBody>
      </p:sp>
      <p:pic>
        <p:nvPicPr>
          <p:cNvPr id="5" name="Picture 4">
            <a:extLst>
              <a:ext uri="{FF2B5EF4-FFF2-40B4-BE49-F238E27FC236}">
                <a16:creationId xmlns:a16="http://schemas.microsoft.com/office/drawing/2014/main" id="{4443A2D2-46D0-4BC8-8052-750DDF9A26A6}"/>
              </a:ext>
            </a:extLst>
          </p:cNvPr>
          <p:cNvPicPr>
            <a:picLocks noChangeAspect="1"/>
          </p:cNvPicPr>
          <p:nvPr/>
        </p:nvPicPr>
        <p:blipFill>
          <a:blip r:embed="rId2"/>
          <a:stretch>
            <a:fillRect/>
          </a:stretch>
        </p:blipFill>
        <p:spPr>
          <a:xfrm>
            <a:off x="3656868" y="4554584"/>
            <a:ext cx="1830264" cy="1826744"/>
          </a:xfrm>
          <a:prstGeom prst="rect">
            <a:avLst/>
          </a:prstGeom>
        </p:spPr>
      </p:pic>
    </p:spTree>
    <p:extLst>
      <p:ext uri="{BB962C8B-B14F-4D97-AF65-F5344CB8AC3E}">
        <p14:creationId xmlns:p14="http://schemas.microsoft.com/office/powerpoint/2010/main" val="3736117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DEBB-078A-4D6B-A4E6-CEB3C39F28A8}"/>
              </a:ext>
            </a:extLst>
          </p:cNvPr>
          <p:cNvSpPr>
            <a:spLocks noGrp="1"/>
          </p:cNvSpPr>
          <p:nvPr>
            <p:ph type="title"/>
          </p:nvPr>
        </p:nvSpPr>
        <p:spPr/>
        <p:txBody>
          <a:bodyPr/>
          <a:lstStyle/>
          <a:p>
            <a:r>
              <a:rPr lang="es-CR" altLang="es-CR" dirty="0"/>
              <a:t>Grafos No Dirigidos (cont.)</a:t>
            </a:r>
            <a:endParaRPr lang="es-CR" dirty="0"/>
          </a:p>
        </p:txBody>
      </p:sp>
      <p:sp>
        <p:nvSpPr>
          <p:cNvPr id="3" name="Content Placeholder 2">
            <a:extLst>
              <a:ext uri="{FF2B5EF4-FFF2-40B4-BE49-F238E27FC236}">
                <a16:creationId xmlns:a16="http://schemas.microsoft.com/office/drawing/2014/main" id="{E798D7F3-C0F4-43AE-8E7C-4F7F23D1B324}"/>
              </a:ext>
            </a:extLst>
          </p:cNvPr>
          <p:cNvSpPr>
            <a:spLocks noGrp="1"/>
          </p:cNvSpPr>
          <p:nvPr>
            <p:ph idx="1"/>
          </p:nvPr>
        </p:nvSpPr>
        <p:spPr>
          <a:xfrm>
            <a:off x="838200" y="2057400"/>
            <a:ext cx="8305800" cy="4114800"/>
          </a:xfrm>
        </p:spPr>
        <p:txBody>
          <a:bodyPr/>
          <a:lstStyle/>
          <a:p>
            <a:r>
              <a:rPr lang="es-CR" dirty="0"/>
              <a:t>Un </a:t>
            </a:r>
            <a:r>
              <a:rPr lang="es-CR" dirty="0" err="1"/>
              <a:t>pseudografo</a:t>
            </a:r>
            <a:r>
              <a:rPr lang="es-CR" dirty="0"/>
              <a:t>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está compuesto por un conjunto no vacío de vértices </a:t>
            </a:r>
            <a:r>
              <a:rPr lang="es-ES" altLang="es-CR" i="1" dirty="0">
                <a:cs typeface="Times New Roman" panose="02020603050405020304" pitchFamily="18" charset="0"/>
              </a:rPr>
              <a:t>V</a:t>
            </a:r>
            <a:r>
              <a:rPr lang="es-ES" altLang="es-CR" dirty="0">
                <a:cs typeface="Times New Roman" panose="02020603050405020304" pitchFamily="18" charset="0"/>
              </a:rPr>
              <a:t> y un conjunto de aristas </a:t>
            </a:r>
            <a:r>
              <a:rPr lang="es-ES" altLang="es-CR" i="1" dirty="0">
                <a:cs typeface="Times New Roman" panose="02020603050405020304" pitchFamily="18" charset="0"/>
              </a:rPr>
              <a:t>E</a:t>
            </a:r>
            <a:r>
              <a:rPr lang="es-ES" altLang="es-CR" dirty="0">
                <a:cs typeface="Times New Roman" panose="02020603050405020304" pitchFamily="18" charset="0"/>
              </a:rPr>
              <a:t> en el que se permite que haya aristas múltiples (aristas paralelas) y lazos (aristas cíclicas).</a:t>
            </a:r>
          </a:p>
          <a:p>
            <a:pPr lvl="1"/>
            <a:r>
              <a:rPr lang="es-ES" i="1" dirty="0">
                <a:cs typeface="Times New Roman" panose="02020603050405020304" pitchFamily="18" charset="0"/>
              </a:rPr>
              <a:t>V</a:t>
            </a:r>
            <a:r>
              <a:rPr lang="es-ES" dirty="0">
                <a:cs typeface="Times New Roman" panose="02020603050405020304" pitchFamily="18" charset="0"/>
              </a:rPr>
              <a:t> = {1,2,3,4}</a:t>
            </a:r>
          </a:p>
          <a:p>
            <a:pPr lvl="1"/>
            <a:r>
              <a:rPr lang="es-CR" i="1" dirty="0"/>
              <a:t>E</a:t>
            </a:r>
            <a:r>
              <a:rPr lang="es-CR" dirty="0"/>
              <a:t> = {(1,2),(1,2),(1,3),(2,3),(2,4),(3,3),(3,4)}</a:t>
            </a:r>
          </a:p>
        </p:txBody>
      </p:sp>
      <p:sp>
        <p:nvSpPr>
          <p:cNvPr id="4" name="Slide Number Placeholder 3">
            <a:extLst>
              <a:ext uri="{FF2B5EF4-FFF2-40B4-BE49-F238E27FC236}">
                <a16:creationId xmlns:a16="http://schemas.microsoft.com/office/drawing/2014/main" id="{4CB06AFA-D8FA-423F-9F54-797DF0D5E685}"/>
              </a:ext>
            </a:extLst>
          </p:cNvPr>
          <p:cNvSpPr>
            <a:spLocks noGrp="1"/>
          </p:cNvSpPr>
          <p:nvPr>
            <p:ph type="sldNum" sz="quarter" idx="10"/>
          </p:nvPr>
        </p:nvSpPr>
        <p:spPr/>
        <p:txBody>
          <a:bodyPr/>
          <a:lstStyle/>
          <a:p>
            <a:pPr>
              <a:defRPr/>
            </a:pPr>
            <a:fld id="{366B73C9-ECB3-4789-B1A3-0F14CF7B4A85}" type="slidenum">
              <a:rPr lang="es-ES" altLang="es-CR" smtClean="0"/>
              <a:pPr>
                <a:defRPr/>
              </a:pPr>
              <a:t>33</a:t>
            </a:fld>
            <a:endParaRPr lang="es-ES" altLang="es-CR"/>
          </a:p>
        </p:txBody>
      </p:sp>
      <p:pic>
        <p:nvPicPr>
          <p:cNvPr id="7" name="Picture 6">
            <a:extLst>
              <a:ext uri="{FF2B5EF4-FFF2-40B4-BE49-F238E27FC236}">
                <a16:creationId xmlns:a16="http://schemas.microsoft.com/office/drawing/2014/main" id="{C7B8BAFD-5901-4217-828F-02764E1A816D}"/>
              </a:ext>
            </a:extLst>
          </p:cNvPr>
          <p:cNvPicPr>
            <a:picLocks noChangeAspect="1"/>
          </p:cNvPicPr>
          <p:nvPr/>
        </p:nvPicPr>
        <p:blipFill>
          <a:blip r:embed="rId2"/>
          <a:stretch>
            <a:fillRect/>
          </a:stretch>
        </p:blipFill>
        <p:spPr>
          <a:xfrm>
            <a:off x="3619236" y="4480074"/>
            <a:ext cx="1905527" cy="2045270"/>
          </a:xfrm>
          <a:prstGeom prst="rect">
            <a:avLst/>
          </a:prstGeom>
        </p:spPr>
      </p:pic>
    </p:spTree>
    <p:extLst>
      <p:ext uri="{BB962C8B-B14F-4D97-AF65-F5344CB8AC3E}">
        <p14:creationId xmlns:p14="http://schemas.microsoft.com/office/powerpoint/2010/main" val="2800053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4E5B-6D5D-4DBF-A4DD-E80ED32234D0}"/>
              </a:ext>
            </a:extLst>
          </p:cNvPr>
          <p:cNvSpPr>
            <a:spLocks noGrp="1"/>
          </p:cNvSpPr>
          <p:nvPr>
            <p:ph type="title"/>
          </p:nvPr>
        </p:nvSpPr>
        <p:spPr/>
        <p:txBody>
          <a:bodyPr/>
          <a:lstStyle/>
          <a:p>
            <a:r>
              <a:rPr lang="es-CR" altLang="es-CR" dirty="0"/>
              <a:t>Grafos No Dirigidos (cont.)</a:t>
            </a:r>
            <a:endParaRPr lang="es-CR" dirty="0"/>
          </a:p>
        </p:txBody>
      </p:sp>
      <p:sp>
        <p:nvSpPr>
          <p:cNvPr id="3" name="Content Placeholder 2">
            <a:extLst>
              <a:ext uri="{FF2B5EF4-FFF2-40B4-BE49-F238E27FC236}">
                <a16:creationId xmlns:a16="http://schemas.microsoft.com/office/drawing/2014/main" id="{0C6C0B58-7C0B-425D-B553-7586E4C82343}"/>
              </a:ext>
            </a:extLst>
          </p:cNvPr>
          <p:cNvSpPr>
            <a:spLocks noGrp="1"/>
          </p:cNvSpPr>
          <p:nvPr>
            <p:ph idx="1"/>
          </p:nvPr>
        </p:nvSpPr>
        <p:spPr/>
        <p:txBody>
          <a:bodyPr/>
          <a:lstStyle/>
          <a:p>
            <a:r>
              <a:rPr lang="es-CR" dirty="0"/>
              <a:t>Un grafo simple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es un </a:t>
            </a:r>
            <a:r>
              <a:rPr lang="es-ES" altLang="es-CR" dirty="0" err="1">
                <a:cs typeface="Times New Roman" panose="02020603050405020304" pitchFamily="18" charset="0"/>
              </a:rPr>
              <a:t>pseudografo</a:t>
            </a:r>
            <a:r>
              <a:rPr lang="es-ES" altLang="es-CR" dirty="0">
                <a:cs typeface="Times New Roman" panose="02020603050405020304" pitchFamily="18" charset="0"/>
              </a:rPr>
              <a:t> en el que no se permite que haya aristas múltiples ni lazos.</a:t>
            </a:r>
          </a:p>
          <a:p>
            <a:r>
              <a:rPr lang="es-CR" dirty="0"/>
              <a:t>Un multigrafo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es un </a:t>
            </a:r>
            <a:r>
              <a:rPr lang="es-ES" altLang="es-CR" dirty="0" err="1">
                <a:cs typeface="Times New Roman" panose="02020603050405020304" pitchFamily="18" charset="0"/>
              </a:rPr>
              <a:t>pseudografo</a:t>
            </a:r>
            <a:r>
              <a:rPr lang="es-ES" altLang="es-CR" dirty="0">
                <a:cs typeface="Times New Roman" panose="02020603050405020304" pitchFamily="18" charset="0"/>
              </a:rPr>
              <a:t> en el que se permite que haya aristas múltiples.</a:t>
            </a:r>
          </a:p>
          <a:p>
            <a:endParaRPr lang="es-CR" dirty="0"/>
          </a:p>
        </p:txBody>
      </p:sp>
      <p:sp>
        <p:nvSpPr>
          <p:cNvPr id="4" name="Slide Number Placeholder 3">
            <a:extLst>
              <a:ext uri="{FF2B5EF4-FFF2-40B4-BE49-F238E27FC236}">
                <a16:creationId xmlns:a16="http://schemas.microsoft.com/office/drawing/2014/main" id="{87E0473E-0912-4DFC-9169-0D8761A2B52A}"/>
              </a:ext>
            </a:extLst>
          </p:cNvPr>
          <p:cNvSpPr>
            <a:spLocks noGrp="1"/>
          </p:cNvSpPr>
          <p:nvPr>
            <p:ph type="sldNum" sz="quarter" idx="10"/>
          </p:nvPr>
        </p:nvSpPr>
        <p:spPr/>
        <p:txBody>
          <a:bodyPr/>
          <a:lstStyle/>
          <a:p>
            <a:pPr>
              <a:defRPr/>
            </a:pPr>
            <a:fld id="{366B73C9-ECB3-4789-B1A3-0F14CF7B4A85}" type="slidenum">
              <a:rPr lang="es-ES" altLang="es-CR" smtClean="0"/>
              <a:pPr>
                <a:defRPr/>
              </a:pPr>
              <a:t>34</a:t>
            </a:fld>
            <a:endParaRPr lang="es-ES" altLang="es-CR"/>
          </a:p>
        </p:txBody>
      </p:sp>
    </p:spTree>
    <p:extLst>
      <p:ext uri="{BB962C8B-B14F-4D97-AF65-F5344CB8AC3E}">
        <p14:creationId xmlns:p14="http://schemas.microsoft.com/office/powerpoint/2010/main" val="1509094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Marcador de número de diapositiva">
            <a:extLst>
              <a:ext uri="{FF2B5EF4-FFF2-40B4-BE49-F238E27FC236}">
                <a16:creationId xmlns:a16="http://schemas.microsoft.com/office/drawing/2014/main" id="{C7FA043D-F359-4170-B370-F32EE8B6C55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6CE537E-60C7-4FC7-AD65-70AEEDDF3612}" type="slidenum">
              <a:rPr lang="es-ES" altLang="es-CR" sz="2000" smtClean="0">
                <a:solidFill>
                  <a:schemeClr val="tx2"/>
                </a:solidFill>
              </a:rPr>
              <a:pPr>
                <a:spcBef>
                  <a:spcPct val="0"/>
                </a:spcBef>
                <a:buClrTx/>
                <a:buSzTx/>
                <a:buFontTx/>
                <a:buNone/>
              </a:pPr>
              <a:t>35</a:t>
            </a:fld>
            <a:endParaRPr lang="es-ES" altLang="es-CR" sz="2000">
              <a:solidFill>
                <a:schemeClr val="tx2"/>
              </a:solidFill>
            </a:endParaRPr>
          </a:p>
        </p:txBody>
      </p:sp>
      <p:sp>
        <p:nvSpPr>
          <p:cNvPr id="9219" name="Rectangle 2">
            <a:extLst>
              <a:ext uri="{FF2B5EF4-FFF2-40B4-BE49-F238E27FC236}">
                <a16:creationId xmlns:a16="http://schemas.microsoft.com/office/drawing/2014/main" id="{54D9886E-9E03-42DA-B779-48947EB9FC8F}"/>
              </a:ext>
            </a:extLst>
          </p:cNvPr>
          <p:cNvSpPr>
            <a:spLocks noGrp="1" noChangeArrowheads="1"/>
          </p:cNvSpPr>
          <p:nvPr>
            <p:ph type="title"/>
          </p:nvPr>
        </p:nvSpPr>
        <p:spPr/>
        <p:txBody>
          <a:bodyPr/>
          <a:lstStyle/>
          <a:p>
            <a:pPr eaLnBrk="1" hangingPunct="1"/>
            <a:r>
              <a:rPr lang="es-CR" altLang="es-CR" dirty="0"/>
              <a:t>Grafos No Dirigidos (cont.)</a:t>
            </a:r>
            <a:endParaRPr lang="es-ES" altLang="es-CR" dirty="0"/>
          </a:p>
        </p:txBody>
      </p:sp>
      <p:sp>
        <p:nvSpPr>
          <p:cNvPr id="9220" name="Rectangle 3">
            <a:extLst>
              <a:ext uri="{FF2B5EF4-FFF2-40B4-BE49-F238E27FC236}">
                <a16:creationId xmlns:a16="http://schemas.microsoft.com/office/drawing/2014/main" id="{B20A4948-A6FE-4C40-AAB4-7CAA886FAD7D}"/>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camino</a:t>
            </a:r>
            <a:r>
              <a:rPr lang="es-ES_tradnl" altLang="es-CR" dirty="0">
                <a:cs typeface="Times New Roman" panose="02020603050405020304" pitchFamily="18" charset="0"/>
              </a:rPr>
              <a:t> o </a:t>
            </a:r>
            <a:r>
              <a:rPr lang="es-ES_tradnl" altLang="es-CR" b="1" dirty="0">
                <a:cs typeface="Times New Roman" panose="02020603050405020304" pitchFamily="18" charset="0"/>
              </a:rPr>
              <a:t>cadena</a:t>
            </a:r>
            <a:r>
              <a:rPr lang="es-ES_tradnl" altLang="es-CR" dirty="0">
                <a:cs typeface="Times New Roman" panose="02020603050405020304" pitchFamily="18" charset="0"/>
              </a:rPr>
              <a:t> en un grafo no dirigido es una secuencia de vértices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1</a:t>
            </a:r>
            <a:r>
              <a:rPr lang="es-ES_tradnl" altLang="es-CR" dirty="0">
                <a:cs typeface="Times New Roman" panose="02020603050405020304" pitchFamily="18" charset="0"/>
              </a:rPr>
              <a:t>,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2</a:t>
            </a:r>
            <a:r>
              <a:rPr lang="es-ES_tradnl" altLang="es-CR" dirty="0">
                <a:cs typeface="Times New Roman" panose="02020603050405020304" pitchFamily="18" charset="0"/>
              </a:rPr>
              <a:t>, …, </a:t>
            </a:r>
            <a:r>
              <a:rPr lang="es-ES_tradnl" altLang="es-CR" i="1" dirty="0" err="1">
                <a:cs typeface="Times New Roman" panose="02020603050405020304" pitchFamily="18" charset="0"/>
              </a:rPr>
              <a:t>v</a:t>
            </a:r>
            <a:r>
              <a:rPr lang="es-ES_tradnl" altLang="es-CR" i="1" baseline="-25000" dirty="0" err="1">
                <a:cs typeface="Times New Roman" panose="02020603050405020304" pitchFamily="18" charset="0"/>
              </a:rPr>
              <a:t>n</a:t>
            </a:r>
            <a:r>
              <a:rPr lang="es-ES_tradnl" altLang="es-CR" dirty="0">
                <a:cs typeface="Times New Roman" panose="02020603050405020304" pitchFamily="18" charset="0"/>
              </a:rPr>
              <a:t>, tal que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1</a:t>
            </a:r>
            <a:r>
              <a:rPr lang="es-ES_tradnl" altLang="es-CR" dirty="0">
                <a:cs typeface="Times New Roman" panose="02020603050405020304" pitchFamily="18" charset="0"/>
              </a:rPr>
              <a:t>,</a:t>
            </a:r>
            <a:r>
              <a:rPr lang="es-ES_tradnl" altLang="es-CR" i="1" dirty="0">
                <a:cs typeface="Times New Roman" panose="02020603050405020304" pitchFamily="18" charset="0"/>
              </a:rPr>
              <a:t>v</a:t>
            </a:r>
            <a:r>
              <a:rPr lang="es-ES_tradnl" altLang="es-CR" i="1" baseline="-25000" dirty="0">
                <a:cs typeface="Times New Roman" panose="02020603050405020304" pitchFamily="18" charset="0"/>
              </a:rPr>
              <a:t>i</a:t>
            </a:r>
            <a:r>
              <a:rPr lang="es-ES_tradnl" altLang="es-CR" baseline="-25000" dirty="0">
                <a:cs typeface="Times New Roman" panose="02020603050405020304" pitchFamily="18" charset="0"/>
              </a:rPr>
              <a:t>+1</a:t>
            </a:r>
            <a:r>
              <a:rPr lang="es-ES_tradnl" altLang="es-CR" dirty="0">
                <a:cs typeface="Times New Roman" panose="02020603050405020304" pitchFamily="18" charset="0"/>
              </a:rPr>
              <a:t>) es una arista para 1 ≤ </a:t>
            </a:r>
            <a:r>
              <a:rPr lang="es-ES_tradnl" altLang="es-CR" i="1" dirty="0">
                <a:cs typeface="Times New Roman" panose="02020603050405020304" pitchFamily="18" charset="0"/>
              </a:rPr>
              <a:t>i</a:t>
            </a:r>
            <a:r>
              <a:rPr lang="es-ES_tradnl" altLang="es-CR" dirty="0">
                <a:cs typeface="Times New Roman" panose="02020603050405020304" pitchFamily="18" charset="0"/>
              </a:rPr>
              <a:t> &lt; </a:t>
            </a:r>
            <a:r>
              <a:rPr lang="es-ES_tradnl" altLang="es-CR" i="1" dirty="0">
                <a:cs typeface="Times New Roman" panose="02020603050405020304" pitchFamily="18" charset="0"/>
              </a:rPr>
              <a:t>n</a:t>
            </a:r>
            <a:r>
              <a:rPr lang="es-ES_tradnl" altLang="es-CR" dirty="0">
                <a:cs typeface="Times New Roman" panose="02020603050405020304" pitchFamily="18" charset="0"/>
              </a:rPr>
              <a:t>. </a:t>
            </a:r>
          </a:p>
          <a:p>
            <a:pPr lvl="1" eaLnBrk="1" hangingPunct="1"/>
            <a:r>
              <a:rPr lang="es-ES_tradnl" altLang="es-CR" dirty="0">
                <a:cs typeface="Times New Roman" panose="02020603050405020304" pitchFamily="18" charset="0"/>
              </a:rPr>
              <a:t>Este camino va del vértice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1 </a:t>
            </a:r>
            <a:r>
              <a:rPr lang="es-ES_tradnl" altLang="es-CR" dirty="0">
                <a:cs typeface="Times New Roman" panose="02020603050405020304" pitchFamily="18" charset="0"/>
              </a:rPr>
              <a:t>al vértice </a:t>
            </a:r>
            <a:r>
              <a:rPr lang="es-ES_tradnl" altLang="es-CR" i="1" dirty="0" err="1">
                <a:cs typeface="Times New Roman" panose="02020603050405020304" pitchFamily="18" charset="0"/>
              </a:rPr>
              <a:t>v</a:t>
            </a:r>
            <a:r>
              <a:rPr lang="es-ES_tradnl" altLang="es-CR" i="1" baseline="-25000" dirty="0" err="1">
                <a:cs typeface="Times New Roman" panose="02020603050405020304" pitchFamily="18" charset="0"/>
              </a:rPr>
              <a:t>n</a:t>
            </a:r>
            <a:r>
              <a:rPr lang="es-ES_tradnl" altLang="es-CR" dirty="0">
                <a:cs typeface="Times New Roman" panose="02020603050405020304" pitchFamily="18" charset="0"/>
              </a:rPr>
              <a:t>, pasando por los vértices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2</a:t>
            </a:r>
            <a:r>
              <a:rPr lang="es-ES_tradnl" altLang="es-CR" dirty="0">
                <a:cs typeface="Times New Roman" panose="02020603050405020304" pitchFamily="18" charset="0"/>
              </a:rPr>
              <a:t>, </a:t>
            </a:r>
            <a:r>
              <a:rPr lang="es-ES_tradnl" altLang="es-CR" i="1" dirty="0">
                <a:cs typeface="Times New Roman" panose="02020603050405020304" pitchFamily="18" charset="0"/>
              </a:rPr>
              <a:t>v</a:t>
            </a:r>
            <a:r>
              <a:rPr lang="es-ES_tradnl" altLang="es-CR" baseline="-25000" dirty="0">
                <a:cs typeface="Times New Roman" panose="02020603050405020304" pitchFamily="18" charset="0"/>
              </a:rPr>
              <a:t>3</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i="1" baseline="-25000" dirty="0">
                <a:cs typeface="Times New Roman" panose="02020603050405020304" pitchFamily="18" charset="0"/>
              </a:rPr>
              <a:t>n</a:t>
            </a:r>
            <a:r>
              <a:rPr lang="es-ES_tradnl" altLang="es-CR" baseline="-25000" dirty="0">
                <a:cs typeface="Times New Roman" panose="02020603050405020304" pitchFamily="18" charset="0"/>
              </a:rPr>
              <a:t>-1</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La </a:t>
            </a:r>
            <a:r>
              <a:rPr lang="es-ES_tradnl" altLang="es-CR" b="1" dirty="0">
                <a:cs typeface="Times New Roman" panose="02020603050405020304" pitchFamily="18" charset="0"/>
              </a:rPr>
              <a:t>longitud</a:t>
            </a:r>
            <a:r>
              <a:rPr lang="es-ES_tradnl" altLang="es-CR" dirty="0">
                <a:cs typeface="Times New Roman" panose="02020603050405020304" pitchFamily="18" charset="0"/>
              </a:rPr>
              <a:t> de un camino es el número de aristas en ese camino, en este caso, </a:t>
            </a:r>
            <a:r>
              <a:rPr lang="es-ES_tradnl" altLang="es-CR" i="1" dirty="0">
                <a:cs typeface="Times New Roman" panose="02020603050405020304" pitchFamily="18" charset="0"/>
              </a:rPr>
              <a:t>n</a:t>
            </a:r>
            <a:r>
              <a:rPr lang="es-ES_tradnl" altLang="es-CR" dirty="0">
                <a:cs typeface="Times New Roman" panose="02020603050405020304" pitchFamily="18" charset="0"/>
              </a:rPr>
              <a:t> – 1.</a:t>
            </a:r>
          </a:p>
          <a:p>
            <a:pPr lvl="1" eaLnBrk="1" hangingPunct="1"/>
            <a:r>
              <a:rPr lang="es-ES_tradnl" altLang="es-CR" dirty="0">
                <a:cs typeface="Times New Roman" panose="02020603050405020304" pitchFamily="18" charset="0"/>
              </a:rPr>
              <a:t>Se pueden repetir vértices y aristas.</a:t>
            </a:r>
            <a:endParaRPr lang="es-ES" altLang="es-CR" dirty="0">
              <a:cs typeface="Times New Roman" panose="02020603050405020304" pitchFamily="18" charset="0"/>
            </a:endParaRPr>
          </a:p>
        </p:txBody>
      </p:sp>
    </p:spTree>
    <p:extLst>
      <p:ext uri="{BB962C8B-B14F-4D97-AF65-F5344CB8AC3E}">
        <p14:creationId xmlns:p14="http://schemas.microsoft.com/office/powerpoint/2010/main" val="2528563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5C68-82DE-4484-A473-A7B942CE7C63}"/>
              </a:ext>
            </a:extLst>
          </p:cNvPr>
          <p:cNvSpPr>
            <a:spLocks noGrp="1"/>
          </p:cNvSpPr>
          <p:nvPr>
            <p:ph type="title"/>
          </p:nvPr>
        </p:nvSpPr>
        <p:spPr/>
        <p:txBody>
          <a:bodyPr/>
          <a:lstStyle/>
          <a:p>
            <a:r>
              <a:rPr lang="es-CR" dirty="0"/>
              <a:t>Grafos No Dirigidos</a:t>
            </a:r>
          </a:p>
        </p:txBody>
      </p:sp>
      <p:sp>
        <p:nvSpPr>
          <p:cNvPr id="3" name="Content Placeholder 2">
            <a:extLst>
              <a:ext uri="{FF2B5EF4-FFF2-40B4-BE49-F238E27FC236}">
                <a16:creationId xmlns:a16="http://schemas.microsoft.com/office/drawing/2014/main" id="{7A11D541-A2ED-4848-9DA3-3098B8D2C65A}"/>
              </a:ext>
            </a:extLst>
          </p:cNvPr>
          <p:cNvSpPr>
            <a:spLocks noGrp="1"/>
          </p:cNvSpPr>
          <p:nvPr>
            <p:ph idx="1"/>
          </p:nvPr>
        </p:nvSpPr>
        <p:spPr/>
        <p:txBody>
          <a:bodyPr/>
          <a:lstStyle/>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camino simple</a:t>
            </a:r>
            <a:r>
              <a:rPr lang="es-ES_tradnl" altLang="es-CR" dirty="0">
                <a:cs typeface="Times New Roman" panose="02020603050405020304" pitchFamily="18" charset="0"/>
              </a:rPr>
              <a:t> es un camino en donde todos las aristas son distintas (se pueden repetir vértices).</a:t>
            </a:r>
          </a:p>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circuito </a:t>
            </a:r>
            <a:r>
              <a:rPr lang="es-ES_tradnl" altLang="es-CR" dirty="0">
                <a:cs typeface="Times New Roman" panose="02020603050405020304" pitchFamily="18" charset="0"/>
              </a:rPr>
              <a:t>es un camino simple cerrado de longitud por lo menos 1, es decir, que empieza y termina en el mismo vértice (se pueden repetir vértices).</a:t>
            </a:r>
          </a:p>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camino elemental</a:t>
            </a:r>
            <a:r>
              <a:rPr lang="es-ES_tradnl" altLang="es-CR" dirty="0">
                <a:cs typeface="Times New Roman" panose="02020603050405020304" pitchFamily="18" charset="0"/>
              </a:rPr>
              <a:t> es un camino simple en donde todos los vértices son distintos, excepto tal vez el primero y el último.</a:t>
            </a:r>
          </a:p>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ciclo </a:t>
            </a:r>
            <a:r>
              <a:rPr lang="es-ES_tradnl" altLang="es-CR" dirty="0">
                <a:cs typeface="Times New Roman" panose="02020603050405020304" pitchFamily="18" charset="0"/>
              </a:rPr>
              <a:t>es un camino elemental cerrado de longitud mayor o igual a 3, es decir, que empieza y termina en el mismo vértice.</a:t>
            </a:r>
          </a:p>
          <a:p>
            <a:endParaRPr lang="es-CR" dirty="0"/>
          </a:p>
        </p:txBody>
      </p:sp>
      <p:sp>
        <p:nvSpPr>
          <p:cNvPr id="4" name="Slide Number Placeholder 3">
            <a:extLst>
              <a:ext uri="{FF2B5EF4-FFF2-40B4-BE49-F238E27FC236}">
                <a16:creationId xmlns:a16="http://schemas.microsoft.com/office/drawing/2014/main" id="{8FDFF7F3-5F43-4D3F-AFA1-6B70A4D033DC}"/>
              </a:ext>
            </a:extLst>
          </p:cNvPr>
          <p:cNvSpPr>
            <a:spLocks noGrp="1"/>
          </p:cNvSpPr>
          <p:nvPr>
            <p:ph type="sldNum" sz="quarter" idx="10"/>
          </p:nvPr>
        </p:nvSpPr>
        <p:spPr/>
        <p:txBody>
          <a:bodyPr/>
          <a:lstStyle/>
          <a:p>
            <a:pPr>
              <a:defRPr/>
            </a:pPr>
            <a:fld id="{366B73C9-ECB3-4789-B1A3-0F14CF7B4A85}" type="slidenum">
              <a:rPr lang="es-ES" altLang="es-CR" smtClean="0"/>
              <a:pPr>
                <a:defRPr/>
              </a:pPr>
              <a:t>36</a:t>
            </a:fld>
            <a:endParaRPr lang="es-ES" altLang="es-CR"/>
          </a:p>
        </p:txBody>
      </p:sp>
    </p:spTree>
    <p:extLst>
      <p:ext uri="{BB962C8B-B14F-4D97-AF65-F5344CB8AC3E}">
        <p14:creationId xmlns:p14="http://schemas.microsoft.com/office/powerpoint/2010/main" val="4220266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a:extLst>
              <a:ext uri="{FF2B5EF4-FFF2-40B4-BE49-F238E27FC236}">
                <a16:creationId xmlns:a16="http://schemas.microsoft.com/office/drawing/2014/main" id="{03504A9C-6D4A-401A-AA6A-32B770B93FB0}"/>
              </a:ext>
            </a:extLst>
          </p:cNvPr>
          <p:cNvSpPr>
            <a:spLocks noGrp="1"/>
          </p:cNvSpPr>
          <p:nvPr>
            <p:ph type="title"/>
          </p:nvPr>
        </p:nvSpPr>
        <p:spPr/>
        <p:txBody>
          <a:bodyPr/>
          <a:lstStyle/>
          <a:p>
            <a:r>
              <a:rPr lang="es-ES_tradnl" altLang="es-CR"/>
              <a:t>Grafos No Dirigidos (cont.)</a:t>
            </a:r>
            <a:endParaRPr lang="es-ES" altLang="es-CR"/>
          </a:p>
        </p:txBody>
      </p:sp>
      <p:sp>
        <p:nvSpPr>
          <p:cNvPr id="37891" name="2 Marcador de contenido">
            <a:extLst>
              <a:ext uri="{FF2B5EF4-FFF2-40B4-BE49-F238E27FC236}">
                <a16:creationId xmlns:a16="http://schemas.microsoft.com/office/drawing/2014/main" id="{F55962B1-2A08-482D-8A1A-A3B0C4133D10}"/>
              </a:ext>
            </a:extLst>
          </p:cNvPr>
          <p:cNvSpPr>
            <a:spLocks noGrp="1"/>
          </p:cNvSpPr>
          <p:nvPr>
            <p:ph idx="1"/>
          </p:nvPr>
        </p:nvSpPr>
        <p:spPr/>
        <p:txBody>
          <a:bodyPr/>
          <a:lstStyle/>
          <a:p>
            <a:pPr eaLnBrk="1" hangingPunct="1"/>
            <a:r>
              <a:rPr lang="es-ES_tradnl" altLang="es-CR" dirty="0">
                <a:cs typeface="Times New Roman" panose="02020603050405020304" pitchFamily="18" charset="0"/>
              </a:rPr>
              <a:t>No se consideran ciclos los caminos de la forma </a:t>
            </a:r>
            <a:r>
              <a:rPr lang="es-ES_tradnl" altLang="es-CR" i="1" dirty="0">
                <a:cs typeface="Times New Roman" panose="02020603050405020304" pitchFamily="18" charset="0"/>
              </a:rPr>
              <a:t>v</a:t>
            </a:r>
            <a:r>
              <a:rPr lang="es-ES_tradnl" altLang="es-CR" dirty="0">
                <a:cs typeface="Times New Roman" panose="02020603050405020304" pitchFamily="18" charset="0"/>
              </a:rPr>
              <a:t> (camino de longitud 0), </a:t>
            </a:r>
            <a:r>
              <a:rPr lang="es-ES_tradnl" altLang="es-CR" i="1" dirty="0" err="1">
                <a:cs typeface="Times New Roman" panose="02020603050405020304" pitchFamily="18" charset="0"/>
              </a:rPr>
              <a:t>v</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v</a:t>
            </a:r>
            <a:r>
              <a:rPr lang="es-ES_tradnl" altLang="es-CR" dirty="0">
                <a:cs typeface="Times New Roman" panose="02020603050405020304" pitchFamily="18" charset="0"/>
              </a:rPr>
              <a:t> (camino de longitud 1), o </a:t>
            </a:r>
            <a:r>
              <a:rPr lang="es-ES_tradnl" altLang="es-CR" i="1" dirty="0" err="1">
                <a:cs typeface="Times New Roman" panose="02020603050405020304" pitchFamily="18" charset="0"/>
              </a:rPr>
              <a:t>v</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w</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v</a:t>
            </a:r>
            <a:r>
              <a:rPr lang="es-ES_tradnl" altLang="es-CR" dirty="0">
                <a:cs typeface="Times New Roman" panose="02020603050405020304" pitchFamily="18" charset="0"/>
              </a:rPr>
              <a:t> (camino de longitud 2).</a:t>
            </a:r>
          </a:p>
        </p:txBody>
      </p:sp>
      <p:sp>
        <p:nvSpPr>
          <p:cNvPr id="37892" name="3 Marcador de número de diapositiva">
            <a:extLst>
              <a:ext uri="{FF2B5EF4-FFF2-40B4-BE49-F238E27FC236}">
                <a16:creationId xmlns:a16="http://schemas.microsoft.com/office/drawing/2014/main" id="{15669D3D-4D0D-4734-B1B1-44F8F78B20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86778B8-E512-4E62-A12F-D321CD90AAAC}" type="slidenum">
              <a:rPr lang="es-ES" altLang="es-CR" sz="2000" smtClean="0">
                <a:solidFill>
                  <a:schemeClr val="tx2"/>
                </a:solidFill>
              </a:rPr>
              <a:pPr>
                <a:spcBef>
                  <a:spcPct val="0"/>
                </a:spcBef>
                <a:buClrTx/>
                <a:buSzTx/>
                <a:buFontTx/>
                <a:buNone/>
              </a:pPr>
              <a:t>37</a:t>
            </a:fld>
            <a:endParaRPr lang="es-ES" altLang="es-CR" sz="2000">
              <a:solidFill>
                <a:schemeClr val="tx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a:extLst>
              <a:ext uri="{FF2B5EF4-FFF2-40B4-BE49-F238E27FC236}">
                <a16:creationId xmlns:a16="http://schemas.microsoft.com/office/drawing/2014/main" id="{067828E7-34BF-4D4C-9D1C-F5F960A90B72}"/>
              </a:ext>
            </a:extLst>
          </p:cNvPr>
          <p:cNvSpPr>
            <a:spLocks noGrp="1"/>
          </p:cNvSpPr>
          <p:nvPr>
            <p:ph type="title"/>
          </p:nvPr>
        </p:nvSpPr>
        <p:spPr/>
        <p:txBody>
          <a:bodyPr/>
          <a:lstStyle/>
          <a:p>
            <a:r>
              <a:rPr lang="es-ES_tradnl" altLang="es-CR"/>
              <a:t>Grafos No Dirigidos (cont.)</a:t>
            </a:r>
            <a:endParaRPr lang="es-ES" altLang="es-CR"/>
          </a:p>
        </p:txBody>
      </p:sp>
      <p:sp>
        <p:nvSpPr>
          <p:cNvPr id="31747" name="2 Marcador de contenido">
            <a:extLst>
              <a:ext uri="{FF2B5EF4-FFF2-40B4-BE49-F238E27FC236}">
                <a16:creationId xmlns:a16="http://schemas.microsoft.com/office/drawing/2014/main" id="{B92AF088-CDC2-40F6-A325-ECCA60CB12A4}"/>
              </a:ext>
            </a:extLst>
          </p:cNvPr>
          <p:cNvSpPr>
            <a:spLocks noGrp="1"/>
          </p:cNvSpPr>
          <p:nvPr>
            <p:ph idx="1"/>
          </p:nvPr>
        </p:nvSpPr>
        <p:spPr/>
        <p:txBody>
          <a:bodyPr/>
          <a:lstStyle/>
          <a:p>
            <a:pPr eaLnBrk="1" hangingPunct="1"/>
            <a:r>
              <a:rPr lang="es-ES_tradnl" altLang="es-CR" dirty="0">
                <a:cs typeface="Times New Roman" panose="02020603050405020304" pitchFamily="18" charset="0"/>
              </a:rPr>
              <a:t>Sea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un grafo con conjunto de vértices </a:t>
            </a:r>
            <a:r>
              <a:rPr lang="es-ES" altLang="es-CR" i="1" dirty="0">
                <a:cs typeface="Times New Roman" panose="02020603050405020304" pitchFamily="18" charset="0"/>
              </a:rPr>
              <a:t>V</a:t>
            </a:r>
            <a:r>
              <a:rPr lang="es-ES" altLang="es-CR" dirty="0">
                <a:cs typeface="Times New Roman" panose="02020603050405020304" pitchFamily="18" charset="0"/>
              </a:rPr>
              <a:t> y conjunto de aristas </a:t>
            </a:r>
            <a:r>
              <a:rPr lang="es-ES" altLang="es-CR" i="1" dirty="0">
                <a:cs typeface="Times New Roman" panose="02020603050405020304" pitchFamily="18" charset="0"/>
              </a:rPr>
              <a:t>E</a:t>
            </a:r>
            <a:r>
              <a:rPr lang="es-ES" altLang="es-CR" dirty="0">
                <a:cs typeface="Times New Roman" panose="02020603050405020304" pitchFamily="18" charset="0"/>
              </a:rPr>
              <a:t>. Un </a:t>
            </a:r>
            <a:r>
              <a:rPr lang="es-ES" altLang="es-CR" b="1" dirty="0" err="1">
                <a:cs typeface="Times New Roman" panose="02020603050405020304" pitchFamily="18" charset="0"/>
              </a:rPr>
              <a:t>subgrafo</a:t>
            </a:r>
            <a:r>
              <a:rPr lang="es-ES" altLang="es-CR" dirty="0">
                <a:cs typeface="Times New Roman" panose="02020603050405020304" pitchFamily="18" charset="0"/>
              </a:rPr>
              <a:t> de </a:t>
            </a:r>
            <a:r>
              <a:rPr lang="es-ES" altLang="es-CR" i="1" dirty="0">
                <a:cs typeface="Times New Roman" panose="02020603050405020304" pitchFamily="18" charset="0"/>
              </a:rPr>
              <a:t>G</a:t>
            </a:r>
            <a:r>
              <a:rPr lang="es-ES" altLang="es-CR" dirty="0">
                <a:cs typeface="Times New Roman" panose="02020603050405020304" pitchFamily="18" charset="0"/>
              </a:rPr>
              <a:t> es un grafo </a:t>
            </a:r>
            <a:r>
              <a:rPr lang="es-ES" altLang="es-CR" i="1" dirty="0">
                <a:cs typeface="Times New Roman" panose="02020603050405020304" pitchFamily="18" charset="0"/>
              </a:rPr>
              <a:t>G’</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dirty="0">
                <a:cs typeface="Times New Roman" panose="02020603050405020304" pitchFamily="18" charset="0"/>
              </a:rPr>
              <a:t>) donde:</a:t>
            </a:r>
          </a:p>
          <a:p>
            <a:pPr lvl="1" eaLnBrk="1" hangingPunct="1"/>
            <a:r>
              <a:rPr lang="es-ES_tradnl" altLang="es-CR" i="1" dirty="0">
                <a:cs typeface="Times New Roman" panose="02020603050405020304" pitchFamily="18" charset="0"/>
              </a:rPr>
              <a:t>V</a:t>
            </a:r>
            <a:r>
              <a:rPr lang="es-ES_tradnl" altLang="es-CR" dirty="0">
                <a:cs typeface="Times New Roman" panose="02020603050405020304" pitchFamily="18" charset="0"/>
              </a:rPr>
              <a:t>’ es un subconjunto de </a:t>
            </a:r>
            <a:r>
              <a:rPr lang="es-ES_tradnl" altLang="es-CR" i="1" dirty="0">
                <a:cs typeface="Times New Roman" panose="02020603050405020304" pitchFamily="18" charset="0"/>
              </a:rPr>
              <a:t>V</a:t>
            </a:r>
            <a:r>
              <a:rPr lang="es-ES_tradnl" altLang="es-CR" dirty="0">
                <a:cs typeface="Times New Roman" panose="02020603050405020304" pitchFamily="18" charset="0"/>
              </a:rPr>
              <a:t>.</a:t>
            </a:r>
          </a:p>
          <a:p>
            <a:pPr lvl="1" eaLnBrk="1" hangingPunct="1"/>
            <a:r>
              <a:rPr lang="es-ES_tradnl" altLang="es-CR" i="1" dirty="0">
                <a:cs typeface="Times New Roman" panose="02020603050405020304" pitchFamily="18" charset="0"/>
              </a:rPr>
              <a:t>E</a:t>
            </a:r>
            <a:r>
              <a:rPr lang="es-ES_tradnl" altLang="es-CR" dirty="0">
                <a:cs typeface="Times New Roman" panose="02020603050405020304" pitchFamily="18" charset="0"/>
              </a:rPr>
              <a:t>’ consta de las aristas (</a:t>
            </a:r>
            <a:r>
              <a:rPr lang="es-ES_tradnl" altLang="es-CR" i="1" dirty="0" err="1">
                <a:cs typeface="Times New Roman" panose="02020603050405020304" pitchFamily="18" charset="0"/>
              </a:rPr>
              <a:t>v</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w</a:t>
            </a:r>
            <a:r>
              <a:rPr lang="es-ES_tradnl" altLang="es-CR" dirty="0">
                <a:cs typeface="Times New Roman" panose="02020603050405020304" pitchFamily="18" charset="0"/>
              </a:rPr>
              <a:t>) en </a:t>
            </a:r>
            <a:r>
              <a:rPr lang="es-ES_tradnl" altLang="es-CR" i="1" dirty="0">
                <a:cs typeface="Times New Roman" panose="02020603050405020304" pitchFamily="18" charset="0"/>
              </a:rPr>
              <a:t>E</a:t>
            </a:r>
            <a:r>
              <a:rPr lang="es-ES_tradnl" altLang="es-CR" dirty="0">
                <a:cs typeface="Times New Roman" panose="02020603050405020304" pitchFamily="18" charset="0"/>
              </a:rPr>
              <a:t> tales que </a:t>
            </a:r>
            <a:r>
              <a:rPr lang="es-ES_tradnl" altLang="es-CR" i="1" dirty="0">
                <a:cs typeface="Times New Roman" panose="02020603050405020304" pitchFamily="18" charset="0"/>
              </a:rPr>
              <a:t>v</a:t>
            </a:r>
            <a:r>
              <a:rPr lang="es-ES_tradnl" altLang="es-CR" dirty="0">
                <a:cs typeface="Times New Roman" panose="02020603050405020304" pitchFamily="18" charset="0"/>
              </a:rPr>
              <a:t> y </a:t>
            </a:r>
            <a:r>
              <a:rPr lang="es-ES_tradnl" altLang="es-CR" i="1" dirty="0">
                <a:cs typeface="Times New Roman" panose="02020603050405020304" pitchFamily="18" charset="0"/>
              </a:rPr>
              <a:t>w</a:t>
            </a:r>
            <a:r>
              <a:rPr lang="es-ES_tradnl" altLang="es-CR" dirty="0">
                <a:cs typeface="Times New Roman" panose="02020603050405020304" pitchFamily="18" charset="0"/>
              </a:rPr>
              <a:t> están en </a:t>
            </a:r>
            <a:r>
              <a:rPr lang="es-ES_tradnl" altLang="es-CR" i="1" dirty="0">
                <a:cs typeface="Times New Roman" panose="02020603050405020304" pitchFamily="18" charset="0"/>
              </a:rPr>
              <a:t>V</a:t>
            </a:r>
            <a:r>
              <a:rPr lang="es-ES_tradnl" altLang="es-CR" dirty="0">
                <a:cs typeface="Times New Roman" panose="02020603050405020304" pitchFamily="18" charset="0"/>
              </a:rPr>
              <a:t>’.</a:t>
            </a:r>
          </a:p>
          <a:p>
            <a:pPr eaLnBrk="1" hangingPunct="1"/>
            <a:r>
              <a:rPr lang="es-ES_tradnl" altLang="es-CR" dirty="0">
                <a:cs typeface="Times New Roman" panose="02020603050405020304" pitchFamily="18" charset="0"/>
              </a:rPr>
              <a:t>Si </a:t>
            </a:r>
            <a:r>
              <a:rPr lang="es-ES_tradnl" altLang="es-CR" i="1" dirty="0">
                <a:cs typeface="Times New Roman" panose="02020603050405020304" pitchFamily="18" charset="0"/>
              </a:rPr>
              <a:t>E</a:t>
            </a:r>
            <a:r>
              <a:rPr lang="es-ES_tradnl" altLang="es-CR" dirty="0">
                <a:cs typeface="Times New Roman" panose="02020603050405020304" pitchFamily="18" charset="0"/>
              </a:rPr>
              <a:t>’ consta de todas las aristas (</a:t>
            </a:r>
            <a:r>
              <a:rPr lang="es-ES_tradnl" altLang="es-CR" i="1" dirty="0" err="1">
                <a:cs typeface="Times New Roman" panose="02020603050405020304" pitchFamily="18" charset="0"/>
              </a:rPr>
              <a:t>v</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w</a:t>
            </a:r>
            <a:r>
              <a:rPr lang="es-ES_tradnl" altLang="es-CR" dirty="0">
                <a:cs typeface="Times New Roman" panose="02020603050405020304" pitchFamily="18" charset="0"/>
              </a:rPr>
              <a:t>) en </a:t>
            </a:r>
            <a:r>
              <a:rPr lang="es-ES_tradnl" altLang="es-CR" i="1" dirty="0">
                <a:cs typeface="Times New Roman" panose="02020603050405020304" pitchFamily="18" charset="0"/>
              </a:rPr>
              <a:t>E</a:t>
            </a:r>
            <a:r>
              <a:rPr lang="es-ES_tradnl" altLang="es-CR" dirty="0">
                <a:cs typeface="Times New Roman" panose="02020603050405020304" pitchFamily="18" charset="0"/>
              </a:rPr>
              <a:t>, tal que </a:t>
            </a:r>
            <a:r>
              <a:rPr lang="es-ES_tradnl" altLang="es-CR" i="1" dirty="0">
                <a:cs typeface="Times New Roman" panose="02020603050405020304" pitchFamily="18" charset="0"/>
              </a:rPr>
              <a:t>v</a:t>
            </a:r>
            <a:r>
              <a:rPr lang="es-ES_tradnl" altLang="es-CR" dirty="0">
                <a:cs typeface="Times New Roman" panose="02020603050405020304" pitchFamily="18" charset="0"/>
              </a:rPr>
              <a:t> y </a:t>
            </a:r>
            <a:r>
              <a:rPr lang="es-ES_tradnl" altLang="es-CR" i="1" dirty="0">
                <a:cs typeface="Times New Roman" panose="02020603050405020304" pitchFamily="18" charset="0"/>
              </a:rPr>
              <a:t>w</a:t>
            </a:r>
            <a:r>
              <a:rPr lang="es-ES_tradnl" altLang="es-CR" dirty="0">
                <a:cs typeface="Times New Roman" panose="02020603050405020304" pitchFamily="18" charset="0"/>
              </a:rPr>
              <a:t> están en </a:t>
            </a:r>
            <a:r>
              <a:rPr lang="es-ES_tradnl" altLang="es-CR" i="1" dirty="0">
                <a:cs typeface="Times New Roman" panose="02020603050405020304" pitchFamily="18" charset="0"/>
              </a:rPr>
              <a:t>V</a:t>
            </a:r>
            <a:r>
              <a:rPr lang="es-ES_tradnl" altLang="es-CR" dirty="0">
                <a:cs typeface="Times New Roman" panose="02020603050405020304" pitchFamily="18" charset="0"/>
              </a:rPr>
              <a:t>’, entonces </a:t>
            </a:r>
            <a:r>
              <a:rPr lang="es-ES_tradnl" altLang="es-CR" i="1" dirty="0">
                <a:cs typeface="Times New Roman" panose="02020603050405020304" pitchFamily="18" charset="0"/>
              </a:rPr>
              <a:t>G’</a:t>
            </a:r>
            <a:r>
              <a:rPr lang="es-ES_tradnl" altLang="es-CR" dirty="0">
                <a:cs typeface="Times New Roman" panose="02020603050405020304" pitchFamily="18" charset="0"/>
              </a:rPr>
              <a:t> se conoce como un </a:t>
            </a:r>
            <a:r>
              <a:rPr lang="es-ES_tradnl" altLang="es-CR" b="1" dirty="0" err="1">
                <a:cs typeface="Times New Roman" panose="02020603050405020304" pitchFamily="18" charset="0"/>
              </a:rPr>
              <a:t>subgrafo</a:t>
            </a:r>
            <a:r>
              <a:rPr lang="es-ES_tradnl" altLang="es-CR" b="1" dirty="0">
                <a:cs typeface="Times New Roman" panose="02020603050405020304" pitchFamily="18" charset="0"/>
              </a:rPr>
              <a:t> inducido</a:t>
            </a:r>
            <a:r>
              <a:rPr lang="es-ES_tradnl" altLang="es-CR" dirty="0">
                <a:cs typeface="Times New Roman" panose="02020603050405020304" pitchFamily="18" charset="0"/>
              </a:rPr>
              <a:t> de </a:t>
            </a:r>
            <a:r>
              <a:rPr lang="es-ES_tradnl" altLang="es-CR" i="1" dirty="0">
                <a:cs typeface="Times New Roman" panose="02020603050405020304" pitchFamily="18" charset="0"/>
              </a:rPr>
              <a:t>G</a:t>
            </a:r>
            <a:r>
              <a:rPr lang="es-ES_tradnl" altLang="es-CR" dirty="0">
                <a:cs typeface="Times New Roman" panose="02020603050405020304" pitchFamily="18" charset="0"/>
              </a:rPr>
              <a:t>.</a:t>
            </a:r>
          </a:p>
        </p:txBody>
      </p:sp>
      <p:sp>
        <p:nvSpPr>
          <p:cNvPr id="31748" name="3 Marcador de número de diapositiva">
            <a:extLst>
              <a:ext uri="{FF2B5EF4-FFF2-40B4-BE49-F238E27FC236}">
                <a16:creationId xmlns:a16="http://schemas.microsoft.com/office/drawing/2014/main" id="{D668EA00-EF3D-43AE-9B55-F5273FD50D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8DD2013-F551-42F6-9C6B-BF3F7B982DB2}" type="slidenum">
              <a:rPr lang="es-ES" altLang="es-CR" sz="2000" smtClean="0">
                <a:solidFill>
                  <a:schemeClr val="tx2"/>
                </a:solidFill>
              </a:rPr>
              <a:pPr>
                <a:spcBef>
                  <a:spcPct val="0"/>
                </a:spcBef>
                <a:buClrTx/>
                <a:buSzTx/>
                <a:buFontTx/>
                <a:buNone/>
              </a:pPr>
              <a:t>38</a:t>
            </a:fld>
            <a:endParaRPr lang="es-ES" altLang="es-CR" sz="2000">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Marcador de número de diapositiva">
            <a:extLst>
              <a:ext uri="{FF2B5EF4-FFF2-40B4-BE49-F238E27FC236}">
                <a16:creationId xmlns:a16="http://schemas.microsoft.com/office/drawing/2014/main" id="{7FE3CCF5-0FD1-4F5D-B805-EC53C72E805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556E344-A30B-44D6-8330-4072DABCBBFB}" type="slidenum">
              <a:rPr lang="es-ES" altLang="es-CR" sz="2000" smtClean="0">
                <a:solidFill>
                  <a:schemeClr val="tx2"/>
                </a:solidFill>
              </a:rPr>
              <a:pPr>
                <a:spcBef>
                  <a:spcPct val="0"/>
                </a:spcBef>
                <a:buClrTx/>
                <a:buSzTx/>
                <a:buFontTx/>
                <a:buNone/>
              </a:pPr>
              <a:t>39</a:t>
            </a:fld>
            <a:endParaRPr lang="es-ES" altLang="es-CR" sz="2000">
              <a:solidFill>
                <a:schemeClr val="tx2"/>
              </a:solidFill>
            </a:endParaRPr>
          </a:p>
        </p:txBody>
      </p:sp>
      <p:sp>
        <p:nvSpPr>
          <p:cNvPr id="33795" name="Rectangle 2">
            <a:extLst>
              <a:ext uri="{FF2B5EF4-FFF2-40B4-BE49-F238E27FC236}">
                <a16:creationId xmlns:a16="http://schemas.microsoft.com/office/drawing/2014/main" id="{FBD17E95-772E-47F7-99A2-9F511762ED78}"/>
              </a:ext>
            </a:extLst>
          </p:cNvPr>
          <p:cNvSpPr>
            <a:spLocks noGrp="1" noChangeArrowheads="1"/>
          </p:cNvSpPr>
          <p:nvPr>
            <p:ph type="title"/>
          </p:nvPr>
        </p:nvSpPr>
        <p:spPr/>
        <p:txBody>
          <a:bodyPr/>
          <a:lstStyle/>
          <a:p>
            <a:pPr eaLnBrk="1" hangingPunct="1"/>
            <a:r>
              <a:rPr lang="es-CR" altLang="es-CR"/>
              <a:t>Grafos No Dirigidos (cont.)</a:t>
            </a:r>
            <a:endParaRPr lang="es-ES" altLang="es-CR"/>
          </a:p>
        </p:txBody>
      </p:sp>
      <p:sp>
        <p:nvSpPr>
          <p:cNvPr id="33796" name="Rectangle 3">
            <a:extLst>
              <a:ext uri="{FF2B5EF4-FFF2-40B4-BE49-F238E27FC236}">
                <a16:creationId xmlns:a16="http://schemas.microsoft.com/office/drawing/2014/main" id="{7410BFD0-F226-4AEB-8C98-2B5EB662C3B3}"/>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En el grafo </a:t>
            </a:r>
            <a:r>
              <a:rPr lang="es-ES_tradnl" altLang="es-CR" i="1" dirty="0">
                <a:cs typeface="Times New Roman" panose="02020603050405020304" pitchFamily="18" charset="0"/>
              </a:rPr>
              <a:t>G</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dirty="0">
                <a:cs typeface="Times New Roman" panose="02020603050405020304" pitchFamily="18" charset="0"/>
              </a:rPr>
              <a:t>,</a:t>
            </a:r>
            <a:r>
              <a:rPr lang="es-ES_tradnl" altLang="es-CR" i="1" dirty="0">
                <a:cs typeface="Times New Roman" panose="02020603050405020304" pitchFamily="18" charset="0"/>
              </a:rPr>
              <a:t>E</a:t>
            </a:r>
            <a:r>
              <a:rPr lang="es-ES_tradnl" altLang="es-CR" dirty="0">
                <a:cs typeface="Times New Roman" panose="02020603050405020304" pitchFamily="18" charset="0"/>
              </a:rPr>
              <a:t>), donde </a:t>
            </a:r>
            <a:r>
              <a:rPr lang="es-ES_tradnl" altLang="es-CR" i="1" dirty="0">
                <a:cs typeface="Times New Roman" panose="02020603050405020304" pitchFamily="18" charset="0"/>
              </a:rPr>
              <a:t>V</a:t>
            </a:r>
            <a:r>
              <a:rPr lang="es-ES_tradnl" altLang="es-CR" dirty="0">
                <a:cs typeface="Times New Roman" panose="02020603050405020304" pitchFamily="18" charset="0"/>
              </a:rPr>
              <a:t> = {</a:t>
            </a:r>
            <a:r>
              <a:rPr lang="es-ES_tradnl" altLang="es-CR" i="1" dirty="0" err="1">
                <a:cs typeface="Times New Roman" panose="02020603050405020304" pitchFamily="18" charset="0"/>
              </a:rPr>
              <a:t>a</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b</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c</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d</a:t>
            </a:r>
            <a:r>
              <a:rPr lang="es-ES_tradnl" altLang="es-CR" dirty="0">
                <a:cs typeface="Times New Roman" panose="02020603050405020304" pitchFamily="18" charset="0"/>
              </a:rPr>
              <a:t>} y </a:t>
            </a:r>
            <a:r>
              <a:rPr lang="es-ES_tradnl" altLang="es-CR" i="1" dirty="0">
                <a:cs typeface="Times New Roman" panose="02020603050405020304" pitchFamily="18" charset="0"/>
              </a:rPr>
              <a:t>E</a:t>
            </a:r>
            <a:r>
              <a:rPr lang="es-ES_tradnl" altLang="es-CR" dirty="0">
                <a:cs typeface="Times New Roman" panose="02020603050405020304" pitchFamily="18" charset="0"/>
              </a:rPr>
              <a:t> = {(</a:t>
            </a:r>
            <a:r>
              <a:rPr lang="es-ES_tradnl" altLang="es-CR" i="1" dirty="0" err="1">
                <a:cs typeface="Times New Roman" panose="02020603050405020304" pitchFamily="18" charset="0"/>
              </a:rPr>
              <a:t>a</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b</a:t>
            </a:r>
            <a:r>
              <a:rPr lang="es-ES_tradnl" altLang="es-CR" dirty="0">
                <a:cs typeface="Times New Roman" panose="02020603050405020304" pitchFamily="18" charset="0"/>
              </a:rPr>
              <a:t>),(</a:t>
            </a:r>
            <a:r>
              <a:rPr lang="es-ES_tradnl" altLang="es-CR" i="1" dirty="0" err="1">
                <a:cs typeface="Times New Roman" panose="02020603050405020304" pitchFamily="18" charset="0"/>
              </a:rPr>
              <a:t>a</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c</a:t>
            </a:r>
            <a:r>
              <a:rPr lang="es-ES_tradnl" altLang="es-CR" dirty="0">
                <a:cs typeface="Times New Roman" panose="02020603050405020304" pitchFamily="18" charset="0"/>
              </a:rPr>
              <a:t>), (</a:t>
            </a:r>
            <a:r>
              <a:rPr lang="es-ES_tradnl" altLang="es-CR" i="1" dirty="0" err="1">
                <a:cs typeface="Times New Roman" panose="02020603050405020304" pitchFamily="18" charset="0"/>
              </a:rPr>
              <a:t>b</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c</a:t>
            </a:r>
            <a:r>
              <a:rPr lang="es-ES_tradnl" altLang="es-CR" dirty="0">
                <a:cs typeface="Times New Roman" panose="02020603050405020304" pitchFamily="18" charset="0"/>
              </a:rPr>
              <a:t>),(</a:t>
            </a:r>
            <a:r>
              <a:rPr lang="es-ES_tradnl" altLang="es-CR" i="1" dirty="0" err="1">
                <a:cs typeface="Times New Roman" panose="02020603050405020304" pitchFamily="18" charset="0"/>
              </a:rPr>
              <a:t>b</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d</a:t>
            </a:r>
            <a:r>
              <a:rPr lang="es-ES_tradnl" altLang="es-CR" dirty="0">
                <a:cs typeface="Times New Roman" panose="02020603050405020304" pitchFamily="18" charset="0"/>
              </a:rPr>
              <a:t>),(</a:t>
            </a:r>
            <a:r>
              <a:rPr lang="es-ES_tradnl" altLang="es-CR" i="1" dirty="0" err="1">
                <a:cs typeface="Times New Roman" panose="02020603050405020304" pitchFamily="18" charset="0"/>
              </a:rPr>
              <a:t>c</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d</a:t>
            </a:r>
            <a:r>
              <a:rPr lang="es-ES_tradnl" altLang="es-CR" dirty="0">
                <a:cs typeface="Times New Roman" panose="02020603050405020304" pitchFamily="18" charset="0"/>
              </a:rPr>
              <a:t>)}, y uno de sus </a:t>
            </a:r>
            <a:r>
              <a:rPr lang="es-ES_tradnl" altLang="es-CR" dirty="0" err="1">
                <a:cs typeface="Times New Roman" panose="02020603050405020304" pitchFamily="18" charset="0"/>
              </a:rPr>
              <a:t>subgrafos</a:t>
            </a:r>
            <a:r>
              <a:rPr lang="es-ES_tradnl" altLang="es-CR" dirty="0">
                <a:cs typeface="Times New Roman" panose="02020603050405020304" pitchFamily="18" charset="0"/>
              </a:rPr>
              <a:t> inducidos </a:t>
            </a:r>
            <a:r>
              <a:rPr lang="es-ES_tradnl" altLang="es-CR" i="1" dirty="0">
                <a:cs typeface="Times New Roman" panose="02020603050405020304" pitchFamily="18" charset="0"/>
              </a:rPr>
              <a:t>G’</a:t>
            </a:r>
            <a:r>
              <a:rPr lang="es-ES_tradnl" altLang="es-CR" dirty="0">
                <a:cs typeface="Times New Roman" panose="02020603050405020304" pitchFamily="18" charset="0"/>
              </a:rPr>
              <a:t> definido por el conjunto de vértices </a:t>
            </a:r>
            <a:r>
              <a:rPr lang="es-ES_tradnl" altLang="es-CR" i="1" dirty="0">
                <a:cs typeface="Times New Roman" panose="02020603050405020304" pitchFamily="18" charset="0"/>
              </a:rPr>
              <a:t>V’ </a:t>
            </a:r>
            <a:r>
              <a:rPr lang="es-ES_tradnl" altLang="es-CR" dirty="0">
                <a:cs typeface="Times New Roman" panose="02020603050405020304" pitchFamily="18" charset="0"/>
              </a:rPr>
              <a:t>= {</a:t>
            </a:r>
            <a:r>
              <a:rPr lang="es-ES_tradnl" altLang="es-CR" i="1" dirty="0" err="1">
                <a:cs typeface="Times New Roman" panose="02020603050405020304" pitchFamily="18" charset="0"/>
              </a:rPr>
              <a:t>a</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b</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c</a:t>
            </a:r>
            <a:r>
              <a:rPr lang="es-ES_tradnl" altLang="es-CR" dirty="0">
                <a:cs typeface="Times New Roman" panose="02020603050405020304" pitchFamily="18" charset="0"/>
              </a:rPr>
              <a:t>} y </a:t>
            </a:r>
            <a:r>
              <a:rPr lang="es-ES_tradnl" altLang="es-CR" i="1" dirty="0">
                <a:cs typeface="Times New Roman" panose="02020603050405020304" pitchFamily="18" charset="0"/>
              </a:rPr>
              <a:t>E’</a:t>
            </a:r>
            <a:r>
              <a:rPr lang="es-ES_tradnl" altLang="es-CR" dirty="0">
                <a:cs typeface="Times New Roman" panose="02020603050405020304" pitchFamily="18" charset="0"/>
              </a:rPr>
              <a:t> = {(</a:t>
            </a:r>
            <a:r>
              <a:rPr lang="es-ES_tradnl" altLang="es-CR" i="1" dirty="0" err="1">
                <a:cs typeface="Times New Roman" panose="02020603050405020304" pitchFamily="18" charset="0"/>
              </a:rPr>
              <a:t>a</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b</a:t>
            </a:r>
            <a:r>
              <a:rPr lang="es-ES_tradnl" altLang="es-CR" dirty="0">
                <a:cs typeface="Times New Roman" panose="02020603050405020304" pitchFamily="18" charset="0"/>
              </a:rPr>
              <a:t>), (</a:t>
            </a:r>
            <a:r>
              <a:rPr lang="es-ES_tradnl" altLang="es-CR" i="1" dirty="0" err="1">
                <a:cs typeface="Times New Roman" panose="02020603050405020304" pitchFamily="18" charset="0"/>
              </a:rPr>
              <a:t>b</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d</a:t>
            </a:r>
            <a:r>
              <a:rPr lang="es-ES_tradnl" altLang="es-CR" dirty="0">
                <a:cs typeface="Times New Roman" panose="02020603050405020304" pitchFamily="18" charset="0"/>
              </a:rPr>
              <a:t>)}.</a:t>
            </a:r>
          </a:p>
        </p:txBody>
      </p:sp>
      <p:pic>
        <p:nvPicPr>
          <p:cNvPr id="33797" name="Picture 2">
            <a:extLst>
              <a:ext uri="{FF2B5EF4-FFF2-40B4-BE49-F238E27FC236}">
                <a16:creationId xmlns:a16="http://schemas.microsoft.com/office/drawing/2014/main" id="{5ABCB10D-1D2C-4ADB-8C34-EA181F37E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786188"/>
            <a:ext cx="48720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5408-889A-4526-920F-0844459075BF}"/>
              </a:ext>
            </a:extLst>
          </p:cNvPr>
          <p:cNvSpPr>
            <a:spLocks noGrp="1"/>
          </p:cNvSpPr>
          <p:nvPr>
            <p:ph type="title"/>
          </p:nvPr>
        </p:nvSpPr>
        <p:spPr/>
        <p:txBody>
          <a:bodyPr/>
          <a:lstStyle/>
          <a:p>
            <a:r>
              <a:rPr lang="es-CR" dirty="0"/>
              <a:t>Teoría de Grafos (cont.)</a:t>
            </a:r>
          </a:p>
        </p:txBody>
      </p:sp>
      <p:sp>
        <p:nvSpPr>
          <p:cNvPr id="3" name="Content Placeholder 2">
            <a:extLst>
              <a:ext uri="{FF2B5EF4-FFF2-40B4-BE49-F238E27FC236}">
                <a16:creationId xmlns:a16="http://schemas.microsoft.com/office/drawing/2014/main" id="{814895A3-E801-466F-84C7-07361EB07A12}"/>
              </a:ext>
            </a:extLst>
          </p:cNvPr>
          <p:cNvSpPr>
            <a:spLocks noGrp="1"/>
          </p:cNvSpPr>
          <p:nvPr>
            <p:ph idx="1"/>
          </p:nvPr>
        </p:nvSpPr>
        <p:spPr/>
        <p:txBody>
          <a:bodyPr/>
          <a:lstStyle/>
          <a:p>
            <a:r>
              <a:rPr lang="es-CR" dirty="0"/>
              <a:t>Aplicaciones de los grafos:</a:t>
            </a:r>
          </a:p>
          <a:p>
            <a:pPr lvl="1"/>
            <a:r>
              <a:rPr lang="es-CR" dirty="0"/>
              <a:t>Economía (bolsa, transacciones económicas, modelos de mercado, etc.)</a:t>
            </a:r>
          </a:p>
          <a:p>
            <a:pPr lvl="1"/>
            <a:r>
              <a:rPr lang="es-CR" dirty="0"/>
              <a:t>Empresa (localización, estrategia, teoría de juegos, análisis de la competencia, logística, CRM, ERP, MRP, </a:t>
            </a:r>
            <a:r>
              <a:rPr lang="es-CR" i="1" dirty="0" err="1"/>
              <a:t>scheduling</a:t>
            </a:r>
            <a:r>
              <a:rPr lang="es-CR" dirty="0"/>
              <a:t>, esquema organizacional, etc.)</a:t>
            </a:r>
          </a:p>
          <a:p>
            <a:pPr lvl="1"/>
            <a:r>
              <a:rPr lang="es-CR" dirty="0"/>
              <a:t>Redes sociales (Facebook, Skype, MSN)</a:t>
            </a:r>
          </a:p>
          <a:p>
            <a:pPr lvl="1"/>
            <a:r>
              <a:rPr lang="es-CR" dirty="0"/>
              <a:t>Política y marketing</a:t>
            </a:r>
          </a:p>
          <a:p>
            <a:pPr lvl="1"/>
            <a:r>
              <a:rPr lang="es-CR" dirty="0"/>
              <a:t>Seguridad y prevención del terrorismo</a:t>
            </a:r>
          </a:p>
          <a:p>
            <a:pPr lvl="1"/>
            <a:r>
              <a:rPr lang="es-CR" dirty="0"/>
              <a:t>Inteligencia militar</a:t>
            </a:r>
          </a:p>
        </p:txBody>
      </p:sp>
      <p:sp>
        <p:nvSpPr>
          <p:cNvPr id="4" name="Slide Number Placeholder 3">
            <a:extLst>
              <a:ext uri="{FF2B5EF4-FFF2-40B4-BE49-F238E27FC236}">
                <a16:creationId xmlns:a16="http://schemas.microsoft.com/office/drawing/2014/main" id="{53BD6F3F-683D-4924-9D37-763E91066F53}"/>
              </a:ext>
            </a:extLst>
          </p:cNvPr>
          <p:cNvSpPr>
            <a:spLocks noGrp="1"/>
          </p:cNvSpPr>
          <p:nvPr>
            <p:ph type="sldNum" sz="quarter" idx="10"/>
          </p:nvPr>
        </p:nvSpPr>
        <p:spPr/>
        <p:txBody>
          <a:bodyPr/>
          <a:lstStyle/>
          <a:p>
            <a:pPr>
              <a:defRPr/>
            </a:pPr>
            <a:fld id="{366B73C9-ECB3-4789-B1A3-0F14CF7B4A85}" type="slidenum">
              <a:rPr lang="es-ES" altLang="es-CR" smtClean="0"/>
              <a:pPr>
                <a:defRPr/>
              </a:pPr>
              <a:t>4</a:t>
            </a:fld>
            <a:endParaRPr lang="es-ES" altLang="es-CR"/>
          </a:p>
        </p:txBody>
      </p:sp>
    </p:spTree>
    <p:extLst>
      <p:ext uri="{BB962C8B-B14F-4D97-AF65-F5344CB8AC3E}">
        <p14:creationId xmlns:p14="http://schemas.microsoft.com/office/powerpoint/2010/main" val="3259494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a:extLst>
              <a:ext uri="{FF2B5EF4-FFF2-40B4-BE49-F238E27FC236}">
                <a16:creationId xmlns:a16="http://schemas.microsoft.com/office/drawing/2014/main" id="{067828E7-34BF-4D4C-9D1C-F5F960A90B72}"/>
              </a:ext>
            </a:extLst>
          </p:cNvPr>
          <p:cNvSpPr>
            <a:spLocks noGrp="1"/>
          </p:cNvSpPr>
          <p:nvPr>
            <p:ph type="title"/>
          </p:nvPr>
        </p:nvSpPr>
        <p:spPr/>
        <p:txBody>
          <a:bodyPr/>
          <a:lstStyle/>
          <a:p>
            <a:r>
              <a:rPr lang="es-ES_tradnl" altLang="es-CR"/>
              <a:t>Grafos No Dirigidos (cont.)</a:t>
            </a:r>
            <a:endParaRPr lang="es-ES" altLang="es-CR"/>
          </a:p>
        </p:txBody>
      </p:sp>
      <mc:AlternateContent xmlns:mc="http://schemas.openxmlformats.org/markup-compatibility/2006" xmlns:a14="http://schemas.microsoft.com/office/drawing/2010/main">
        <mc:Choice Requires="a14">
          <p:sp>
            <p:nvSpPr>
              <p:cNvPr id="31747" name="2 Marcador de contenido">
                <a:extLst>
                  <a:ext uri="{FF2B5EF4-FFF2-40B4-BE49-F238E27FC236}">
                    <a16:creationId xmlns:a16="http://schemas.microsoft.com/office/drawing/2014/main" id="{B92AF088-CDC2-40F6-A325-ECCA60CB12A4}"/>
                  </a:ext>
                </a:extLst>
              </p:cNvPr>
              <p:cNvSpPr>
                <a:spLocks noGrp="1"/>
              </p:cNvSpPr>
              <p:nvPr>
                <p:ph idx="1"/>
              </p:nvPr>
            </p:nvSpPr>
            <p:spPr/>
            <p:txBody>
              <a:bodyPr/>
              <a:lstStyle/>
              <a:p>
                <a:pPr eaLnBrk="1" hangingPunct="1"/>
                <a:r>
                  <a:rPr lang="es-ES_tradnl" altLang="es-CR" dirty="0">
                    <a:cs typeface="Times New Roman" panose="02020603050405020304" pitchFamily="18" charset="0"/>
                  </a:rPr>
                  <a:t>La </a:t>
                </a:r>
                <a:r>
                  <a:rPr lang="es-ES_tradnl" altLang="es-CR" b="1" dirty="0">
                    <a:cs typeface="Times New Roman" panose="02020603050405020304" pitchFamily="18" charset="0"/>
                  </a:rPr>
                  <a:t>unión</a:t>
                </a:r>
                <a:r>
                  <a:rPr lang="es-ES_tradnl" altLang="es-CR" dirty="0">
                    <a:cs typeface="Times New Roman" panose="02020603050405020304" pitchFamily="18" charset="0"/>
                  </a:rPr>
                  <a:t> de dos grafos simples </a:t>
                </a:r>
                <a:r>
                  <a:rPr lang="es-ES" altLang="es-CR" i="1" dirty="0">
                    <a:cs typeface="Times New Roman" panose="02020603050405020304" pitchFamily="18" charset="0"/>
                  </a:rPr>
                  <a:t>G</a:t>
                </a:r>
                <a:r>
                  <a:rPr lang="es-ES" altLang="es-CR" baseline="-25000" dirty="0">
                    <a:cs typeface="Times New Roman" panose="02020603050405020304" pitchFamily="18" charset="0"/>
                  </a:rPr>
                  <a:t>1</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baseline="-25000" dirty="0">
                    <a:cs typeface="Times New Roman" panose="02020603050405020304" pitchFamily="18" charset="0"/>
                  </a:rPr>
                  <a:t>1</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baseline="-25000" dirty="0">
                    <a:cs typeface="Times New Roman" panose="02020603050405020304" pitchFamily="18" charset="0"/>
                  </a:rPr>
                  <a:t>1</a:t>
                </a:r>
                <a:r>
                  <a:rPr lang="es-ES" altLang="es-CR" dirty="0">
                    <a:cs typeface="Times New Roman" panose="02020603050405020304" pitchFamily="18" charset="0"/>
                  </a:rPr>
                  <a:t>) y </a:t>
                </a:r>
                <a:r>
                  <a:rPr lang="es-ES" altLang="es-CR" i="1" dirty="0">
                    <a:cs typeface="Times New Roman" panose="02020603050405020304" pitchFamily="18" charset="0"/>
                  </a:rPr>
                  <a:t>G</a:t>
                </a:r>
                <a:r>
                  <a:rPr lang="es-ES" altLang="es-CR" baseline="-25000" dirty="0">
                    <a:cs typeface="Times New Roman" panose="02020603050405020304" pitchFamily="18" charset="0"/>
                  </a:rPr>
                  <a:t>2</a:t>
                </a:r>
                <a:r>
                  <a:rPr lang="es-ES" altLang="es-CR" dirty="0">
                    <a:cs typeface="Times New Roman" panose="02020603050405020304" pitchFamily="18" charset="0"/>
                  </a:rPr>
                  <a:t> = (</a:t>
                </a:r>
                <a:r>
                  <a:rPr lang="es-ES" altLang="es-CR" i="1" dirty="0">
                    <a:cs typeface="Times New Roman" panose="02020603050405020304" pitchFamily="18" charset="0"/>
                  </a:rPr>
                  <a:t>V</a:t>
                </a:r>
                <a:r>
                  <a:rPr lang="es-ES" altLang="es-CR" baseline="-25000" dirty="0">
                    <a:cs typeface="Times New Roman" panose="02020603050405020304" pitchFamily="18" charset="0"/>
                  </a:rPr>
                  <a:t>2</a:t>
                </a:r>
                <a:r>
                  <a:rPr lang="es-ES" altLang="es-CR" dirty="0">
                    <a:cs typeface="Times New Roman" panose="02020603050405020304" pitchFamily="18" charset="0"/>
                  </a:rPr>
                  <a:t>,</a:t>
                </a:r>
                <a:r>
                  <a:rPr lang="es-ES" altLang="es-CR" i="1" dirty="0">
                    <a:cs typeface="Times New Roman" panose="02020603050405020304" pitchFamily="18" charset="0"/>
                  </a:rPr>
                  <a:t>E</a:t>
                </a:r>
                <a:r>
                  <a:rPr lang="es-ES" altLang="es-CR" baseline="-25000" dirty="0">
                    <a:cs typeface="Times New Roman" panose="02020603050405020304" pitchFamily="18" charset="0"/>
                  </a:rPr>
                  <a:t>2</a:t>
                </a:r>
                <a:r>
                  <a:rPr lang="es-ES" altLang="es-CR" dirty="0">
                    <a:cs typeface="Times New Roman" panose="02020603050405020304" pitchFamily="18" charset="0"/>
                  </a:rPr>
                  <a:t>) </a:t>
                </a:r>
                <a:r>
                  <a:rPr lang="es-CR" altLang="es-CR" dirty="0">
                    <a:cs typeface="Times New Roman" panose="02020603050405020304" pitchFamily="18" charset="0"/>
                  </a:rPr>
                  <a:t>es el grafo simple </a:t>
                </a:r>
                <a14:m>
                  <m:oMath xmlns:m="http://schemas.openxmlformats.org/officeDocument/2006/math">
                    <m:sSub>
                      <m:sSubPr>
                        <m:ctrlPr>
                          <a:rPr lang="es-CR" altLang="es-CR" i="1" smtClean="0">
                            <a:latin typeface="Cambria Math" panose="02040503050406030204" pitchFamily="18" charset="0"/>
                            <a:cs typeface="Times New Roman" panose="02020603050405020304" pitchFamily="18" charset="0"/>
                          </a:rPr>
                        </m:ctrlPr>
                      </m:sSubPr>
                      <m:e>
                        <m:r>
                          <a:rPr lang="es-CR" altLang="es-CR" b="0" i="1" smtClean="0">
                            <a:latin typeface="Cambria Math" panose="02040503050406030204" pitchFamily="18" charset="0"/>
                            <a:cs typeface="Times New Roman" panose="02020603050405020304" pitchFamily="18" charset="0"/>
                          </a:rPr>
                          <m:t>𝐺</m:t>
                        </m:r>
                      </m:e>
                      <m:sub>
                        <m:r>
                          <a:rPr lang="es-CR" altLang="es-CR" b="0" i="1" smtClean="0">
                            <a:latin typeface="Cambria Math" panose="02040503050406030204" pitchFamily="18" charset="0"/>
                            <a:cs typeface="Times New Roman" panose="02020603050405020304" pitchFamily="18" charset="0"/>
                          </a:rPr>
                          <m:t>1</m:t>
                        </m:r>
                      </m:sub>
                    </m:sSub>
                    <m:r>
                      <a:rPr lang="es-CR" altLang="es-CR"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s-CR" altLang="es-CR" i="1">
                            <a:latin typeface="Cambria Math" panose="02040503050406030204" pitchFamily="18" charset="0"/>
                            <a:cs typeface="Times New Roman" panose="02020603050405020304" pitchFamily="18" charset="0"/>
                          </a:rPr>
                        </m:ctrlPr>
                      </m:sSubPr>
                      <m:e>
                        <m:r>
                          <a:rPr lang="es-CR" altLang="es-CR" i="1">
                            <a:latin typeface="Cambria Math" panose="02040503050406030204" pitchFamily="18" charset="0"/>
                            <a:cs typeface="Times New Roman" panose="02020603050405020304" pitchFamily="18" charset="0"/>
                          </a:rPr>
                          <m:t>𝐺</m:t>
                        </m:r>
                      </m:e>
                      <m:sub>
                        <m:r>
                          <a:rPr lang="es-CR" altLang="es-CR" b="0" i="1" smtClean="0">
                            <a:latin typeface="Cambria Math" panose="02040503050406030204" pitchFamily="18" charset="0"/>
                            <a:cs typeface="Times New Roman" panose="02020603050405020304" pitchFamily="18" charset="0"/>
                          </a:rPr>
                          <m:t>2</m:t>
                        </m:r>
                      </m:sub>
                    </m:sSub>
                    <m:r>
                      <a:rPr lang="es-CR" altLang="es-CR" b="0" i="1" smtClean="0">
                        <a:latin typeface="Cambria Math" panose="02040503050406030204" pitchFamily="18" charset="0"/>
                        <a:cs typeface="Times New Roman" panose="02020603050405020304" pitchFamily="18" charset="0"/>
                      </a:rPr>
                      <m:t>=</m:t>
                    </m:r>
                    <m:d>
                      <m:dPr>
                        <m:ctrlPr>
                          <a:rPr lang="es-CR" altLang="es-CR" b="0" i="1" smtClean="0">
                            <a:latin typeface="Cambria Math" panose="02040503050406030204" pitchFamily="18" charset="0"/>
                            <a:cs typeface="Times New Roman" panose="02020603050405020304" pitchFamily="18" charset="0"/>
                          </a:rPr>
                        </m:ctrlPr>
                      </m:dPr>
                      <m:e>
                        <m:sSub>
                          <m:sSubPr>
                            <m:ctrlPr>
                              <a:rPr lang="es-CR" altLang="es-CR" i="1">
                                <a:latin typeface="Cambria Math" panose="02040503050406030204" pitchFamily="18" charset="0"/>
                                <a:cs typeface="Times New Roman" panose="02020603050405020304" pitchFamily="18" charset="0"/>
                              </a:rPr>
                            </m:ctrlPr>
                          </m:sSubPr>
                          <m:e>
                            <m:r>
                              <a:rPr lang="es-CR" altLang="es-CR" b="0" i="1" smtClean="0">
                                <a:latin typeface="Cambria Math" panose="02040503050406030204" pitchFamily="18" charset="0"/>
                                <a:cs typeface="Times New Roman" panose="02020603050405020304" pitchFamily="18" charset="0"/>
                              </a:rPr>
                              <m:t>𝑉</m:t>
                            </m:r>
                          </m:e>
                          <m:sub>
                            <m:r>
                              <a:rPr lang="es-CR" altLang="es-CR" i="1">
                                <a:latin typeface="Cambria Math" panose="02040503050406030204" pitchFamily="18" charset="0"/>
                                <a:cs typeface="Times New Roman" panose="02020603050405020304" pitchFamily="18" charset="0"/>
                              </a:rPr>
                              <m:t>1</m:t>
                            </m:r>
                          </m:sub>
                        </m:sSub>
                        <m:r>
                          <a:rPr lang="es-CR" altLang="es-CR"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s-CR" altLang="es-CR" i="1">
                                <a:latin typeface="Cambria Math" panose="02040503050406030204" pitchFamily="18" charset="0"/>
                                <a:cs typeface="Times New Roman" panose="02020603050405020304" pitchFamily="18" charset="0"/>
                              </a:rPr>
                            </m:ctrlPr>
                          </m:sSubPr>
                          <m:e>
                            <m:r>
                              <a:rPr lang="es-CR" altLang="es-CR" b="0" i="1" smtClean="0">
                                <a:latin typeface="Cambria Math" panose="02040503050406030204" pitchFamily="18" charset="0"/>
                                <a:cs typeface="Times New Roman" panose="02020603050405020304" pitchFamily="18" charset="0"/>
                              </a:rPr>
                              <m:t>𝑉</m:t>
                            </m:r>
                          </m:e>
                          <m:sub>
                            <m:r>
                              <a:rPr lang="es-CR" altLang="es-CR" i="1">
                                <a:latin typeface="Cambria Math" panose="02040503050406030204" pitchFamily="18" charset="0"/>
                                <a:cs typeface="Times New Roman" panose="02020603050405020304" pitchFamily="18" charset="0"/>
                              </a:rPr>
                              <m:t>2</m:t>
                            </m:r>
                          </m:sub>
                        </m:sSub>
                        <m:r>
                          <a:rPr lang="es-CR" altLang="es-CR" b="0" i="1" smtClean="0">
                            <a:latin typeface="Cambria Math" panose="02040503050406030204" pitchFamily="18" charset="0"/>
                            <a:cs typeface="Times New Roman" panose="02020603050405020304" pitchFamily="18" charset="0"/>
                          </a:rPr>
                          <m:t>,</m:t>
                        </m:r>
                        <m:sSub>
                          <m:sSubPr>
                            <m:ctrlPr>
                              <a:rPr lang="es-CR" altLang="es-CR" i="1">
                                <a:latin typeface="Cambria Math" panose="02040503050406030204" pitchFamily="18" charset="0"/>
                                <a:cs typeface="Times New Roman" panose="02020603050405020304" pitchFamily="18" charset="0"/>
                              </a:rPr>
                            </m:ctrlPr>
                          </m:sSubPr>
                          <m:e>
                            <m:r>
                              <a:rPr lang="es-CR" altLang="es-CR" b="0" i="1" smtClean="0">
                                <a:latin typeface="Cambria Math" panose="02040503050406030204" pitchFamily="18" charset="0"/>
                                <a:cs typeface="Times New Roman" panose="02020603050405020304" pitchFamily="18" charset="0"/>
                              </a:rPr>
                              <m:t>𝐸</m:t>
                            </m:r>
                          </m:e>
                          <m:sub>
                            <m:r>
                              <a:rPr lang="es-CR" altLang="es-CR" i="1">
                                <a:latin typeface="Cambria Math" panose="02040503050406030204" pitchFamily="18" charset="0"/>
                                <a:cs typeface="Times New Roman" panose="02020603050405020304" pitchFamily="18" charset="0"/>
                              </a:rPr>
                              <m:t>1</m:t>
                            </m:r>
                          </m:sub>
                        </m:sSub>
                        <m:r>
                          <a:rPr lang="es-CR" altLang="es-CR"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s-CR" altLang="es-CR" i="1">
                                <a:latin typeface="Cambria Math" panose="02040503050406030204" pitchFamily="18" charset="0"/>
                                <a:cs typeface="Times New Roman" panose="02020603050405020304" pitchFamily="18" charset="0"/>
                              </a:rPr>
                            </m:ctrlPr>
                          </m:sSubPr>
                          <m:e>
                            <m:r>
                              <a:rPr lang="es-CR" altLang="es-CR" b="0" i="1" smtClean="0">
                                <a:latin typeface="Cambria Math" panose="02040503050406030204" pitchFamily="18" charset="0"/>
                                <a:cs typeface="Times New Roman" panose="02020603050405020304" pitchFamily="18" charset="0"/>
                              </a:rPr>
                              <m:t>𝐸</m:t>
                            </m:r>
                          </m:e>
                          <m:sub>
                            <m:r>
                              <a:rPr lang="es-CR" altLang="es-CR" i="1">
                                <a:latin typeface="Cambria Math" panose="02040503050406030204" pitchFamily="18" charset="0"/>
                                <a:cs typeface="Times New Roman" panose="02020603050405020304" pitchFamily="18" charset="0"/>
                              </a:rPr>
                              <m:t>2</m:t>
                            </m:r>
                          </m:sub>
                        </m:sSub>
                      </m:e>
                    </m:d>
                  </m:oMath>
                </a14:m>
                <a:r>
                  <a:rPr lang="es-ES_tradnl" altLang="es-CR" dirty="0">
                    <a:cs typeface="Times New Roman" panose="02020603050405020304" pitchFamily="18" charset="0"/>
                  </a:rPr>
                  <a:t>.</a:t>
                </a:r>
              </a:p>
            </p:txBody>
          </p:sp>
        </mc:Choice>
        <mc:Fallback xmlns="">
          <p:sp>
            <p:nvSpPr>
              <p:cNvPr id="31747" name="2 Marcador de contenido">
                <a:extLst>
                  <a:ext uri="{FF2B5EF4-FFF2-40B4-BE49-F238E27FC236}">
                    <a16:creationId xmlns:a16="http://schemas.microsoft.com/office/drawing/2014/main" id="{B92AF088-CDC2-40F6-A325-ECCA60CB12A4}"/>
                  </a:ext>
                </a:extLst>
              </p:cNvPr>
              <p:cNvSpPr>
                <a:spLocks noGrp="1" noRot="1" noChangeAspect="1" noMove="1" noResize="1" noEditPoints="1" noAdjustHandles="1" noChangeArrowheads="1" noChangeShapeType="1" noTextEdit="1"/>
              </p:cNvSpPr>
              <p:nvPr>
                <p:ph idx="1"/>
              </p:nvPr>
            </p:nvSpPr>
            <p:spPr>
              <a:blipFill>
                <a:blip r:embed="rId3"/>
                <a:stretch>
                  <a:fillRect l="-514" t="-1185" r="-808"/>
                </a:stretch>
              </a:blipFill>
            </p:spPr>
            <p:txBody>
              <a:bodyPr/>
              <a:lstStyle/>
              <a:p>
                <a:r>
                  <a:rPr lang="es-CR">
                    <a:noFill/>
                  </a:rPr>
                  <a:t> </a:t>
                </a:r>
              </a:p>
            </p:txBody>
          </p:sp>
        </mc:Fallback>
      </mc:AlternateContent>
      <p:sp>
        <p:nvSpPr>
          <p:cNvPr id="31748" name="3 Marcador de número de diapositiva">
            <a:extLst>
              <a:ext uri="{FF2B5EF4-FFF2-40B4-BE49-F238E27FC236}">
                <a16:creationId xmlns:a16="http://schemas.microsoft.com/office/drawing/2014/main" id="{D668EA00-EF3D-43AE-9B55-F5273FD50D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8DD2013-F551-42F6-9C6B-BF3F7B982DB2}" type="slidenum">
              <a:rPr lang="es-ES" altLang="es-CR" sz="2000" smtClean="0">
                <a:solidFill>
                  <a:schemeClr val="tx2"/>
                </a:solidFill>
              </a:rPr>
              <a:pPr>
                <a:spcBef>
                  <a:spcPct val="0"/>
                </a:spcBef>
                <a:buClrTx/>
                <a:buSzTx/>
                <a:buFontTx/>
                <a:buNone/>
              </a:pPr>
              <a:t>40</a:t>
            </a:fld>
            <a:endParaRPr lang="es-ES" altLang="es-CR" sz="2000">
              <a:solidFill>
                <a:schemeClr val="tx2"/>
              </a:solidFill>
            </a:endParaRPr>
          </a:p>
        </p:txBody>
      </p:sp>
      <p:pic>
        <p:nvPicPr>
          <p:cNvPr id="2" name="Picture 1">
            <a:extLst>
              <a:ext uri="{FF2B5EF4-FFF2-40B4-BE49-F238E27FC236}">
                <a16:creationId xmlns:a16="http://schemas.microsoft.com/office/drawing/2014/main" id="{F8DC1D2D-9396-4354-AA22-1240822DA483}"/>
              </a:ext>
            </a:extLst>
          </p:cNvPr>
          <p:cNvPicPr>
            <a:picLocks noChangeAspect="1"/>
          </p:cNvPicPr>
          <p:nvPr/>
        </p:nvPicPr>
        <p:blipFill>
          <a:blip r:embed="rId4"/>
          <a:stretch>
            <a:fillRect/>
          </a:stretch>
        </p:blipFill>
        <p:spPr>
          <a:xfrm>
            <a:off x="1070552" y="3474464"/>
            <a:ext cx="7002896" cy="1826744"/>
          </a:xfrm>
          <a:prstGeom prst="rect">
            <a:avLst/>
          </a:prstGeom>
        </p:spPr>
      </p:pic>
    </p:spTree>
    <p:extLst>
      <p:ext uri="{BB962C8B-B14F-4D97-AF65-F5344CB8AC3E}">
        <p14:creationId xmlns:p14="http://schemas.microsoft.com/office/powerpoint/2010/main" val="1283485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BB3D-94BA-48D2-808C-4F813DA23184}"/>
              </a:ext>
            </a:extLst>
          </p:cNvPr>
          <p:cNvSpPr>
            <a:spLocks noGrp="1"/>
          </p:cNvSpPr>
          <p:nvPr>
            <p:ph type="title"/>
          </p:nvPr>
        </p:nvSpPr>
        <p:spPr/>
        <p:txBody>
          <a:bodyPr/>
          <a:lstStyle/>
          <a:p>
            <a:r>
              <a:rPr lang="es-CR" dirty="0"/>
              <a:t>Grafos No Dirigidos</a:t>
            </a:r>
          </a:p>
        </p:txBody>
      </p:sp>
      <p:sp>
        <p:nvSpPr>
          <p:cNvPr id="3" name="Content Placeholder 2">
            <a:extLst>
              <a:ext uri="{FF2B5EF4-FFF2-40B4-BE49-F238E27FC236}">
                <a16:creationId xmlns:a16="http://schemas.microsoft.com/office/drawing/2014/main" id="{24377080-EEF4-4CA1-9411-5AF4E45AECA9}"/>
              </a:ext>
            </a:extLst>
          </p:cNvPr>
          <p:cNvSpPr>
            <a:spLocks noGrp="1"/>
          </p:cNvSpPr>
          <p:nvPr>
            <p:ph idx="1"/>
          </p:nvPr>
        </p:nvSpPr>
        <p:spPr>
          <a:xfrm>
            <a:off x="838200" y="2057400"/>
            <a:ext cx="8305800" cy="4683968"/>
          </a:xfrm>
        </p:spPr>
        <p:txBody>
          <a:bodyPr/>
          <a:lstStyle/>
          <a:p>
            <a:r>
              <a:rPr lang="es-ES_tradnl" altLang="es-CR" dirty="0">
                <a:cs typeface="Times New Roman" panose="02020603050405020304" pitchFamily="18" charset="0"/>
              </a:rPr>
              <a:t>Un grafo es </a:t>
            </a:r>
            <a:r>
              <a:rPr lang="es-ES_tradnl" altLang="es-CR" b="1" dirty="0">
                <a:cs typeface="Times New Roman" panose="02020603050405020304" pitchFamily="18" charset="0"/>
              </a:rPr>
              <a:t>conexo</a:t>
            </a:r>
            <a:r>
              <a:rPr lang="es-ES_tradnl" altLang="es-CR" dirty="0">
                <a:cs typeface="Times New Roman" panose="02020603050405020304" pitchFamily="18" charset="0"/>
              </a:rPr>
              <a:t> si todos sus pares de vértices están conectados, es decir, si cada par de vértices </a:t>
            </a:r>
            <a:r>
              <a:rPr lang="es-ES_tradnl" altLang="es-CR" i="1" dirty="0" err="1">
                <a:cs typeface="Times New Roman" panose="02020603050405020304" pitchFamily="18" charset="0"/>
              </a:rPr>
              <a:t>v</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w</a:t>
            </a:r>
            <a:r>
              <a:rPr lang="es-ES_tradnl" altLang="es-CR" dirty="0">
                <a:cs typeface="Times New Roman" panose="02020603050405020304" pitchFamily="18" charset="0"/>
              </a:rPr>
              <a:t> </a:t>
            </a:r>
            <a:r>
              <a:rPr lang="az-Cyrl-AZ" altLang="es-CR" dirty="0">
                <a:cs typeface="Times New Roman" panose="02020603050405020304" pitchFamily="18" charset="0"/>
              </a:rPr>
              <a:t>є</a:t>
            </a:r>
            <a:r>
              <a:rPr lang="es-CR" altLang="es-CR" dirty="0">
                <a:cs typeface="Times New Roman" panose="02020603050405020304" pitchFamily="18" charset="0"/>
              </a:rPr>
              <a:t> </a:t>
            </a:r>
            <a:r>
              <a:rPr lang="es-CR" altLang="es-CR" i="1" dirty="0">
                <a:cs typeface="Times New Roman" panose="02020603050405020304" pitchFamily="18" charset="0"/>
              </a:rPr>
              <a:t>V</a:t>
            </a:r>
            <a:r>
              <a:rPr lang="es-CR" altLang="es-CR" dirty="0">
                <a:cs typeface="Times New Roman" panose="02020603050405020304" pitchFamily="18" charset="0"/>
              </a:rPr>
              <a:t> pueden estar conectados por un camino elemental</a:t>
            </a:r>
            <a:r>
              <a:rPr lang="es-ES_tradnl" altLang="es-CR" dirty="0">
                <a:cs typeface="Times New Roman" panose="02020603050405020304" pitchFamily="18" charset="0"/>
              </a:rPr>
              <a:t>.</a:t>
            </a:r>
          </a:p>
          <a:p>
            <a:pPr lvl="1"/>
            <a:r>
              <a:rPr lang="es-CR" altLang="es-CR" dirty="0">
                <a:cs typeface="Times New Roman" panose="02020603050405020304" pitchFamily="18" charset="0"/>
              </a:rPr>
              <a:t>Si dos vértices de un grafo se pueden conectar por un camino, entonces existe un camino elemental que los une.</a:t>
            </a:r>
          </a:p>
          <a:p>
            <a:pPr lvl="1"/>
            <a:r>
              <a:rPr lang="es-CR" altLang="es-CR" dirty="0">
                <a:cs typeface="Times New Roman" panose="02020603050405020304" pitchFamily="18" charset="0"/>
              </a:rPr>
              <a:t>Si un grafo dirigido es conexo se llama </a:t>
            </a:r>
            <a:r>
              <a:rPr lang="es-CR" altLang="es-CR" b="1" dirty="0">
                <a:cs typeface="Times New Roman" panose="02020603050405020304" pitchFamily="18" charset="0"/>
              </a:rPr>
              <a:t>fuertemente conexo</a:t>
            </a:r>
            <a:r>
              <a:rPr lang="es-CR" altLang="es-CR" dirty="0">
                <a:cs typeface="Times New Roman" panose="02020603050405020304" pitchFamily="18" charset="0"/>
              </a:rPr>
              <a:t>.</a:t>
            </a:r>
          </a:p>
          <a:p>
            <a:pPr lvl="1"/>
            <a:endParaRPr lang="es-CR" altLang="es-CR" dirty="0">
              <a:cs typeface="Times New Roman" panose="02020603050405020304" pitchFamily="18" charset="0"/>
            </a:endParaRPr>
          </a:p>
          <a:p>
            <a:pPr lvl="1"/>
            <a:endParaRPr lang="es-CR" altLang="es-CR" dirty="0">
              <a:cs typeface="Times New Roman" panose="02020603050405020304" pitchFamily="18" charset="0"/>
            </a:endParaRPr>
          </a:p>
          <a:p>
            <a:pPr lvl="1"/>
            <a:endParaRPr lang="es-ES_tradnl" altLang="es-CR" dirty="0">
              <a:cs typeface="Times New Roman" panose="02020603050405020304" pitchFamily="18" charset="0"/>
            </a:endParaRPr>
          </a:p>
          <a:p>
            <a:r>
              <a:rPr lang="es-CR" altLang="es-CR" dirty="0">
                <a:cs typeface="Times New Roman" panose="02020603050405020304" pitchFamily="18" charset="0"/>
              </a:rPr>
              <a:t>Un grafo no conexo está formado por la unión de varios </a:t>
            </a:r>
            <a:r>
              <a:rPr lang="es-CR" altLang="es-CR" dirty="0" err="1">
                <a:cs typeface="Times New Roman" panose="02020603050405020304" pitchFamily="18" charset="0"/>
              </a:rPr>
              <a:t>subgrafos</a:t>
            </a:r>
            <a:r>
              <a:rPr lang="es-CR" altLang="es-CR" dirty="0">
                <a:cs typeface="Times New Roman" panose="02020603050405020304" pitchFamily="18" charset="0"/>
              </a:rPr>
              <a:t> conexos y desconectados entre sí que se denominan </a:t>
            </a:r>
            <a:r>
              <a:rPr lang="es-CR" altLang="es-CR" b="1" dirty="0">
                <a:cs typeface="Times New Roman" panose="02020603050405020304" pitchFamily="18" charset="0"/>
              </a:rPr>
              <a:t>componentes conexos </a:t>
            </a:r>
            <a:r>
              <a:rPr lang="es-CR" altLang="es-CR" dirty="0">
                <a:cs typeface="Times New Roman" panose="02020603050405020304" pitchFamily="18" charset="0"/>
              </a:rPr>
              <a:t>del grafo. </a:t>
            </a:r>
          </a:p>
          <a:p>
            <a:endParaRPr lang="es-ES_tradnl" altLang="es-CR" dirty="0">
              <a:cs typeface="Times New Roman" panose="02020603050405020304" pitchFamily="18" charset="0"/>
            </a:endParaRPr>
          </a:p>
          <a:p>
            <a:endParaRPr lang="es-CR" dirty="0"/>
          </a:p>
        </p:txBody>
      </p:sp>
      <p:sp>
        <p:nvSpPr>
          <p:cNvPr id="4" name="Slide Number Placeholder 3">
            <a:extLst>
              <a:ext uri="{FF2B5EF4-FFF2-40B4-BE49-F238E27FC236}">
                <a16:creationId xmlns:a16="http://schemas.microsoft.com/office/drawing/2014/main" id="{830E773D-98FF-4B09-BE91-3DA114D17224}"/>
              </a:ext>
            </a:extLst>
          </p:cNvPr>
          <p:cNvSpPr>
            <a:spLocks noGrp="1"/>
          </p:cNvSpPr>
          <p:nvPr>
            <p:ph type="sldNum" sz="quarter" idx="10"/>
          </p:nvPr>
        </p:nvSpPr>
        <p:spPr/>
        <p:txBody>
          <a:bodyPr/>
          <a:lstStyle/>
          <a:p>
            <a:pPr>
              <a:defRPr/>
            </a:pPr>
            <a:fld id="{366B73C9-ECB3-4789-B1A3-0F14CF7B4A85}" type="slidenum">
              <a:rPr lang="es-ES" altLang="es-CR" smtClean="0"/>
              <a:pPr>
                <a:defRPr/>
              </a:pPr>
              <a:t>41</a:t>
            </a:fld>
            <a:endParaRPr lang="es-ES" altLang="es-CR"/>
          </a:p>
        </p:txBody>
      </p:sp>
      <p:pic>
        <p:nvPicPr>
          <p:cNvPr id="5" name="Picture 4">
            <a:extLst>
              <a:ext uri="{FF2B5EF4-FFF2-40B4-BE49-F238E27FC236}">
                <a16:creationId xmlns:a16="http://schemas.microsoft.com/office/drawing/2014/main" id="{62A952DD-2941-4F47-AA93-BC59254AE4C7}"/>
              </a:ext>
            </a:extLst>
          </p:cNvPr>
          <p:cNvPicPr>
            <a:picLocks noChangeAspect="1"/>
          </p:cNvPicPr>
          <p:nvPr/>
        </p:nvPicPr>
        <p:blipFill>
          <a:blip r:embed="rId2"/>
          <a:stretch>
            <a:fillRect/>
          </a:stretch>
        </p:blipFill>
        <p:spPr>
          <a:xfrm>
            <a:off x="3885651" y="4365104"/>
            <a:ext cx="1372698" cy="1370058"/>
          </a:xfrm>
          <a:prstGeom prst="rect">
            <a:avLst/>
          </a:prstGeom>
        </p:spPr>
      </p:pic>
    </p:spTree>
    <p:extLst>
      <p:ext uri="{BB962C8B-B14F-4D97-AF65-F5344CB8AC3E}">
        <p14:creationId xmlns:p14="http://schemas.microsoft.com/office/powerpoint/2010/main" val="166499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a:extLst>
              <a:ext uri="{FF2B5EF4-FFF2-40B4-BE49-F238E27FC236}">
                <a16:creationId xmlns:a16="http://schemas.microsoft.com/office/drawing/2014/main" id="{FE95E6AC-19BC-450B-81A3-CBB06133F3B8}"/>
              </a:ext>
            </a:extLst>
          </p:cNvPr>
          <p:cNvSpPr>
            <a:spLocks noGrp="1"/>
          </p:cNvSpPr>
          <p:nvPr>
            <p:ph type="title"/>
          </p:nvPr>
        </p:nvSpPr>
        <p:spPr/>
        <p:txBody>
          <a:bodyPr/>
          <a:lstStyle/>
          <a:p>
            <a:r>
              <a:rPr lang="es-ES_tradnl" altLang="es-CR"/>
              <a:t>Grafos No Dirigidos (cont.)</a:t>
            </a:r>
            <a:endParaRPr lang="es-ES" altLang="es-CR"/>
          </a:p>
        </p:txBody>
      </p:sp>
      <p:sp>
        <p:nvSpPr>
          <p:cNvPr id="35843" name="2 Marcador de contenido">
            <a:extLst>
              <a:ext uri="{FF2B5EF4-FFF2-40B4-BE49-F238E27FC236}">
                <a16:creationId xmlns:a16="http://schemas.microsoft.com/office/drawing/2014/main" id="{8A989A8C-B338-40F3-8DDD-7C17172E331D}"/>
              </a:ext>
            </a:extLst>
          </p:cNvPr>
          <p:cNvSpPr>
            <a:spLocks noGrp="1"/>
          </p:cNvSpPr>
          <p:nvPr>
            <p:ph idx="1"/>
          </p:nvPr>
        </p:nvSpPr>
        <p:spPr/>
        <p:txBody>
          <a:bodyPr/>
          <a:lstStyle/>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componente conexo</a:t>
            </a:r>
            <a:r>
              <a:rPr lang="es-ES_tradnl" altLang="es-CR" dirty="0">
                <a:cs typeface="Times New Roman" panose="02020603050405020304" pitchFamily="18" charset="0"/>
              </a:rPr>
              <a:t> de un grafo </a:t>
            </a:r>
            <a:r>
              <a:rPr lang="es-ES_tradnl" altLang="es-CR" i="1" dirty="0">
                <a:cs typeface="Times New Roman" panose="02020603050405020304" pitchFamily="18" charset="0"/>
              </a:rPr>
              <a:t>G</a:t>
            </a:r>
            <a:r>
              <a:rPr lang="es-ES_tradnl" altLang="es-CR" dirty="0">
                <a:cs typeface="Times New Roman" panose="02020603050405020304" pitchFamily="18" charset="0"/>
              </a:rPr>
              <a:t> es un </a:t>
            </a:r>
            <a:r>
              <a:rPr lang="es-ES_tradnl" altLang="es-CR" dirty="0" err="1">
                <a:cs typeface="Times New Roman" panose="02020603050405020304" pitchFamily="18" charset="0"/>
              </a:rPr>
              <a:t>subgrafo</a:t>
            </a:r>
            <a:r>
              <a:rPr lang="es-ES_tradnl" altLang="es-CR" dirty="0">
                <a:cs typeface="Times New Roman" panose="02020603050405020304" pitchFamily="18" charset="0"/>
              </a:rPr>
              <a:t> conexo inducido </a:t>
            </a:r>
            <a:r>
              <a:rPr lang="es-ES_tradnl" altLang="es-CR" dirty="0" err="1">
                <a:cs typeface="Times New Roman" panose="02020603050405020304" pitchFamily="18" charset="0"/>
              </a:rPr>
              <a:t>maximal</a:t>
            </a:r>
            <a:r>
              <a:rPr lang="es-ES_tradnl" altLang="es-CR" dirty="0">
                <a:cs typeface="Times New Roman" panose="02020603050405020304" pitchFamily="18" charset="0"/>
              </a:rPr>
              <a:t>, es decir, un </a:t>
            </a:r>
            <a:r>
              <a:rPr lang="es-ES_tradnl" altLang="es-CR" dirty="0" err="1">
                <a:cs typeface="Times New Roman" panose="02020603050405020304" pitchFamily="18" charset="0"/>
              </a:rPr>
              <a:t>subgrafo</a:t>
            </a:r>
            <a:r>
              <a:rPr lang="es-ES_tradnl" altLang="es-CR" dirty="0">
                <a:cs typeface="Times New Roman" panose="02020603050405020304" pitchFamily="18" charset="0"/>
              </a:rPr>
              <a:t> conexo inducido que por sí mismo no es un </a:t>
            </a:r>
            <a:r>
              <a:rPr lang="es-ES_tradnl" altLang="es-CR" dirty="0" err="1">
                <a:cs typeface="Times New Roman" panose="02020603050405020304" pitchFamily="18" charset="0"/>
              </a:rPr>
              <a:t>subgrafo</a:t>
            </a:r>
            <a:r>
              <a:rPr lang="es-ES_tradnl" altLang="es-CR" dirty="0">
                <a:cs typeface="Times New Roman" panose="02020603050405020304" pitchFamily="18" charset="0"/>
              </a:rPr>
              <a:t> propio de ningún otro </a:t>
            </a:r>
            <a:r>
              <a:rPr lang="es-ES_tradnl" altLang="es-CR" dirty="0" err="1">
                <a:cs typeface="Times New Roman" panose="02020603050405020304" pitchFamily="18" charset="0"/>
              </a:rPr>
              <a:t>subgrafo</a:t>
            </a:r>
            <a:r>
              <a:rPr lang="es-ES_tradnl" altLang="es-CR" dirty="0">
                <a:cs typeface="Times New Roman" panose="02020603050405020304" pitchFamily="18" charset="0"/>
              </a:rPr>
              <a:t> conexo de </a:t>
            </a:r>
            <a:r>
              <a:rPr lang="es-ES_tradnl" altLang="es-CR" i="1" dirty="0">
                <a:cs typeface="Times New Roman" panose="02020603050405020304" pitchFamily="18" charset="0"/>
              </a:rPr>
              <a:t>G</a:t>
            </a:r>
            <a:r>
              <a:rPr lang="es-ES_tradnl" altLang="es-CR" dirty="0">
                <a:cs typeface="Times New Roman" panose="02020603050405020304" pitchFamily="18" charset="0"/>
              </a:rPr>
              <a:t>.</a:t>
            </a:r>
          </a:p>
          <a:p>
            <a:pPr eaLnBrk="1" hangingPunct="1"/>
            <a:r>
              <a:rPr lang="es-ES_tradnl" altLang="es-CR" dirty="0">
                <a:cs typeface="Times New Roman" panose="02020603050405020304" pitchFamily="18" charset="0"/>
              </a:rPr>
              <a:t>El grafo no dirigido anterior es un grafo conexo que tiene sólo un componente conexo, y es él mismo.</a:t>
            </a:r>
          </a:p>
          <a:p>
            <a:pPr eaLnBrk="1" hangingPunct="1"/>
            <a:r>
              <a:rPr lang="es-ES_tradnl" altLang="es-CR" dirty="0">
                <a:cs typeface="Times New Roman" panose="02020603050405020304" pitchFamily="18" charset="0"/>
              </a:rPr>
              <a:t>El siguiente grafo no dirigido tiene dos componentes conexos.</a:t>
            </a:r>
          </a:p>
        </p:txBody>
      </p:sp>
      <p:sp>
        <p:nvSpPr>
          <p:cNvPr id="35844" name="3 Marcador de número de diapositiva">
            <a:extLst>
              <a:ext uri="{FF2B5EF4-FFF2-40B4-BE49-F238E27FC236}">
                <a16:creationId xmlns:a16="http://schemas.microsoft.com/office/drawing/2014/main" id="{4860DB1E-261B-4E51-B101-4B592F8CE63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33FFE6C-8B8C-4D52-8915-29053CD9C7BE}" type="slidenum">
              <a:rPr lang="es-ES" altLang="es-CR" sz="2000" smtClean="0">
                <a:solidFill>
                  <a:schemeClr val="tx2"/>
                </a:solidFill>
              </a:rPr>
              <a:pPr>
                <a:spcBef>
                  <a:spcPct val="0"/>
                </a:spcBef>
                <a:buClrTx/>
                <a:buSzTx/>
                <a:buFontTx/>
                <a:buNone/>
              </a:pPr>
              <a:t>42</a:t>
            </a:fld>
            <a:endParaRPr lang="es-ES" altLang="es-CR" sz="2000">
              <a:solidFill>
                <a:schemeClr val="tx2"/>
              </a:solidFill>
            </a:endParaRPr>
          </a:p>
        </p:txBody>
      </p:sp>
      <p:pic>
        <p:nvPicPr>
          <p:cNvPr id="35845" name="Picture 2">
            <a:extLst>
              <a:ext uri="{FF2B5EF4-FFF2-40B4-BE49-F238E27FC236}">
                <a16:creationId xmlns:a16="http://schemas.microsoft.com/office/drawing/2014/main" id="{C4CB4BFE-9C89-4E3A-A3B1-572BEEEDE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4929188"/>
            <a:ext cx="41148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F5BC-C577-483F-B916-858C9A1B931C}"/>
              </a:ext>
            </a:extLst>
          </p:cNvPr>
          <p:cNvSpPr>
            <a:spLocks noGrp="1"/>
          </p:cNvSpPr>
          <p:nvPr>
            <p:ph type="title"/>
          </p:nvPr>
        </p:nvSpPr>
        <p:spPr/>
        <p:txBody>
          <a:bodyPr/>
          <a:lstStyle/>
          <a:p>
            <a:r>
              <a:rPr lang="es-ES_tradnl" altLang="es-CR" dirty="0"/>
              <a:t>Grafos No Dirigidos (cont.)</a:t>
            </a:r>
            <a:endParaRPr lang="es-CR" dirty="0"/>
          </a:p>
        </p:txBody>
      </p:sp>
      <p:sp>
        <p:nvSpPr>
          <p:cNvPr id="3" name="Content Placeholder 2">
            <a:extLst>
              <a:ext uri="{FF2B5EF4-FFF2-40B4-BE49-F238E27FC236}">
                <a16:creationId xmlns:a16="http://schemas.microsoft.com/office/drawing/2014/main" id="{C8E4754B-C0FB-47CF-BD30-6372A3E356CD}"/>
              </a:ext>
            </a:extLst>
          </p:cNvPr>
          <p:cNvSpPr>
            <a:spLocks noGrp="1"/>
          </p:cNvSpPr>
          <p:nvPr>
            <p:ph idx="1"/>
          </p:nvPr>
        </p:nvSpPr>
        <p:spPr/>
        <p:txBody>
          <a:bodyPr/>
          <a:lstStyle/>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grafo cíclico</a:t>
            </a:r>
            <a:r>
              <a:rPr lang="es-ES_tradnl" altLang="es-CR" dirty="0">
                <a:cs typeface="Times New Roman" panose="02020603050405020304" pitchFamily="18" charset="0"/>
              </a:rPr>
              <a:t> contiene por lo menos un ciclo.</a:t>
            </a:r>
          </a:p>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grafo acíclico</a:t>
            </a:r>
            <a:r>
              <a:rPr lang="es-ES_tradnl" altLang="es-CR" dirty="0">
                <a:cs typeface="Times New Roman" panose="02020603050405020304" pitchFamily="18" charset="0"/>
              </a:rPr>
              <a:t> algunas veces se conoce como </a:t>
            </a:r>
            <a:r>
              <a:rPr lang="es-ES_tradnl" altLang="es-CR" b="1" dirty="0">
                <a:cs typeface="Times New Roman" panose="02020603050405020304" pitchFamily="18" charset="0"/>
              </a:rPr>
              <a:t>árbol libre</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El grafo anterior muestra dos árboles libres.</a:t>
            </a:r>
          </a:p>
          <a:p>
            <a:pPr eaLnBrk="1" hangingPunct="1"/>
            <a:r>
              <a:rPr lang="es-ES_tradnl" altLang="es-CR" dirty="0">
                <a:cs typeface="Times New Roman" panose="02020603050405020304" pitchFamily="18" charset="0"/>
              </a:rPr>
              <a:t>Los árboles libres tienen dos propiedades importantes:</a:t>
            </a:r>
          </a:p>
          <a:p>
            <a:pPr lvl="1" eaLnBrk="1" hangingPunct="1"/>
            <a:r>
              <a:rPr lang="es-ES_tradnl" altLang="es-CR" dirty="0">
                <a:cs typeface="Times New Roman" panose="02020603050405020304" pitchFamily="18" charset="0"/>
              </a:rPr>
              <a:t>Todo árbol libre con </a:t>
            </a:r>
            <a:r>
              <a:rPr lang="es-ES_tradnl" altLang="es-CR" i="1" dirty="0">
                <a:cs typeface="Times New Roman" panose="02020603050405020304" pitchFamily="18" charset="0"/>
              </a:rPr>
              <a:t>n</a:t>
            </a:r>
            <a:r>
              <a:rPr lang="es-ES_tradnl" altLang="es-CR" dirty="0">
                <a:cs typeface="Times New Roman" panose="02020603050405020304" pitchFamily="18" charset="0"/>
              </a:rPr>
              <a:t> ≥ 1 vértices contiene exactamente </a:t>
            </a:r>
            <a:r>
              <a:rPr lang="es-ES_tradnl" altLang="es-CR" i="1" dirty="0">
                <a:cs typeface="Times New Roman" panose="02020603050405020304" pitchFamily="18" charset="0"/>
              </a:rPr>
              <a:t>n</a:t>
            </a:r>
            <a:r>
              <a:rPr lang="es-ES_tradnl" altLang="es-CR" dirty="0">
                <a:cs typeface="Times New Roman" panose="02020603050405020304" pitchFamily="18" charset="0"/>
              </a:rPr>
              <a:t> – 1 aristas.</a:t>
            </a:r>
          </a:p>
          <a:p>
            <a:pPr lvl="1" eaLnBrk="1" hangingPunct="1"/>
            <a:r>
              <a:rPr lang="es-ES_tradnl" altLang="es-CR" dirty="0">
                <a:cs typeface="Times New Roman" panose="02020603050405020304" pitchFamily="18" charset="0"/>
              </a:rPr>
              <a:t>Si se agrega cualquier arista a un árbol libre, resulta un ciclo.</a:t>
            </a:r>
          </a:p>
          <a:p>
            <a:endParaRPr lang="es-CR" dirty="0"/>
          </a:p>
        </p:txBody>
      </p:sp>
      <p:sp>
        <p:nvSpPr>
          <p:cNvPr id="4" name="Slide Number Placeholder 3">
            <a:extLst>
              <a:ext uri="{FF2B5EF4-FFF2-40B4-BE49-F238E27FC236}">
                <a16:creationId xmlns:a16="http://schemas.microsoft.com/office/drawing/2014/main" id="{21946172-384B-48D7-A459-2DE46C2803C7}"/>
              </a:ext>
            </a:extLst>
          </p:cNvPr>
          <p:cNvSpPr>
            <a:spLocks noGrp="1"/>
          </p:cNvSpPr>
          <p:nvPr>
            <p:ph type="sldNum" sz="quarter" idx="10"/>
          </p:nvPr>
        </p:nvSpPr>
        <p:spPr/>
        <p:txBody>
          <a:bodyPr/>
          <a:lstStyle/>
          <a:p>
            <a:pPr>
              <a:defRPr/>
            </a:pPr>
            <a:fld id="{366B73C9-ECB3-4789-B1A3-0F14CF7B4A85}" type="slidenum">
              <a:rPr lang="es-ES" altLang="es-CR" smtClean="0"/>
              <a:pPr>
                <a:defRPr/>
              </a:pPr>
              <a:t>43</a:t>
            </a:fld>
            <a:endParaRPr lang="es-ES" altLang="es-CR"/>
          </a:p>
        </p:txBody>
      </p:sp>
    </p:spTree>
    <p:extLst>
      <p:ext uri="{BB962C8B-B14F-4D97-AF65-F5344CB8AC3E}">
        <p14:creationId xmlns:p14="http://schemas.microsoft.com/office/powerpoint/2010/main" val="1431339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3 Marcador de número de diapositiva">
            <a:extLst>
              <a:ext uri="{FF2B5EF4-FFF2-40B4-BE49-F238E27FC236}">
                <a16:creationId xmlns:a16="http://schemas.microsoft.com/office/drawing/2014/main" id="{9EF34B18-7D50-4BDC-815D-40BB9892A9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2D4339D-024E-4DFD-80C1-63FB9BEB7FBF}" type="slidenum">
              <a:rPr lang="es-ES" altLang="es-CR" sz="2000" smtClean="0">
                <a:solidFill>
                  <a:schemeClr val="tx2"/>
                </a:solidFill>
              </a:rPr>
              <a:pPr>
                <a:spcBef>
                  <a:spcPct val="0"/>
                </a:spcBef>
                <a:buClrTx/>
                <a:buSzTx/>
                <a:buFontTx/>
                <a:buNone/>
              </a:pPr>
              <a:t>44</a:t>
            </a:fld>
            <a:endParaRPr lang="es-ES" altLang="es-CR" sz="2000">
              <a:solidFill>
                <a:schemeClr val="tx2"/>
              </a:solidFill>
            </a:endParaRPr>
          </a:p>
        </p:txBody>
      </p:sp>
      <p:sp>
        <p:nvSpPr>
          <p:cNvPr id="41987" name="Rectangle 2">
            <a:extLst>
              <a:ext uri="{FF2B5EF4-FFF2-40B4-BE49-F238E27FC236}">
                <a16:creationId xmlns:a16="http://schemas.microsoft.com/office/drawing/2014/main" id="{F13A226C-9DE1-4A71-8803-4C3922BB7CD6}"/>
              </a:ext>
            </a:extLst>
          </p:cNvPr>
          <p:cNvSpPr>
            <a:spLocks noGrp="1" noChangeArrowheads="1"/>
          </p:cNvSpPr>
          <p:nvPr>
            <p:ph type="title"/>
          </p:nvPr>
        </p:nvSpPr>
        <p:spPr/>
        <p:txBody>
          <a:bodyPr/>
          <a:lstStyle/>
          <a:p>
            <a:pPr eaLnBrk="1" hangingPunct="1"/>
            <a:r>
              <a:rPr lang="es-CR" altLang="es-CR"/>
              <a:t>Representación de Grafos No Dirigidos</a:t>
            </a:r>
            <a:endParaRPr lang="es-ES" altLang="es-CR"/>
          </a:p>
        </p:txBody>
      </p:sp>
      <p:sp>
        <p:nvSpPr>
          <p:cNvPr id="41988" name="Rectangle 3">
            <a:extLst>
              <a:ext uri="{FF2B5EF4-FFF2-40B4-BE49-F238E27FC236}">
                <a16:creationId xmlns:a16="http://schemas.microsoft.com/office/drawing/2014/main" id="{BE715201-3F63-46DE-B6A2-45B710A4B7CB}"/>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Los métodos de representación de grafos dirigidos se pueden emplear para representar los no dirigidos.</a:t>
            </a:r>
          </a:p>
          <a:p>
            <a:pPr lvl="1" eaLnBrk="1" hangingPunct="1"/>
            <a:r>
              <a:rPr lang="es-ES_tradnl" altLang="es-CR" dirty="0">
                <a:cs typeface="Times New Roman" panose="02020603050405020304" pitchFamily="18" charset="0"/>
              </a:rPr>
              <a:t>Una arista no dirigida entre </a:t>
            </a:r>
            <a:r>
              <a:rPr lang="es-ES_tradnl" altLang="es-CR" i="1" dirty="0">
                <a:cs typeface="Times New Roman" panose="02020603050405020304" pitchFamily="18" charset="0"/>
              </a:rPr>
              <a:t>v</a:t>
            </a:r>
            <a:r>
              <a:rPr lang="es-ES_tradnl" altLang="es-CR" dirty="0">
                <a:cs typeface="Times New Roman" panose="02020603050405020304" pitchFamily="18" charset="0"/>
              </a:rPr>
              <a:t> y </a:t>
            </a:r>
            <a:r>
              <a:rPr lang="es-ES_tradnl" altLang="es-CR" i="1" dirty="0">
                <a:cs typeface="Times New Roman" panose="02020603050405020304" pitchFamily="18" charset="0"/>
              </a:rPr>
              <a:t>w</a:t>
            </a:r>
            <a:r>
              <a:rPr lang="es-ES_tradnl" altLang="es-CR" dirty="0">
                <a:cs typeface="Times New Roman" panose="02020603050405020304" pitchFamily="18" charset="0"/>
              </a:rPr>
              <a:t> se representa simplemente con dos aristas dirigidas, una de </a:t>
            </a:r>
            <a:r>
              <a:rPr lang="es-ES_tradnl" altLang="es-CR" i="1" dirty="0">
                <a:cs typeface="Times New Roman" panose="02020603050405020304" pitchFamily="18" charset="0"/>
              </a:rPr>
              <a:t>v</a:t>
            </a:r>
            <a:r>
              <a:rPr lang="es-ES_tradnl" altLang="es-CR" dirty="0">
                <a:cs typeface="Times New Roman" panose="02020603050405020304" pitchFamily="18" charset="0"/>
              </a:rPr>
              <a:t> a </a:t>
            </a:r>
            <a:r>
              <a:rPr lang="es-ES_tradnl" altLang="es-CR" i="1" dirty="0">
                <a:cs typeface="Times New Roman" panose="02020603050405020304" pitchFamily="18" charset="0"/>
              </a:rPr>
              <a:t>w</a:t>
            </a:r>
            <a:r>
              <a:rPr lang="es-ES_tradnl" altLang="es-CR" dirty="0">
                <a:cs typeface="Times New Roman" panose="02020603050405020304" pitchFamily="18" charset="0"/>
              </a:rPr>
              <a:t>, y otra de </a:t>
            </a:r>
            <a:r>
              <a:rPr lang="es-ES_tradnl" altLang="es-CR" i="1" dirty="0">
                <a:cs typeface="Times New Roman" panose="02020603050405020304" pitchFamily="18" charset="0"/>
              </a:rPr>
              <a:t>w</a:t>
            </a:r>
            <a:r>
              <a:rPr lang="es-ES_tradnl" altLang="es-CR" dirty="0">
                <a:cs typeface="Times New Roman" panose="02020603050405020304" pitchFamily="18" charset="0"/>
              </a:rPr>
              <a:t> a </a:t>
            </a:r>
            <a:r>
              <a:rPr lang="es-ES_tradnl" altLang="es-CR" i="1" dirty="0">
                <a:cs typeface="Times New Roman" panose="02020603050405020304" pitchFamily="18" charset="0"/>
              </a:rPr>
              <a:t>v</a:t>
            </a:r>
            <a:r>
              <a:rPr lang="es-ES_tradnl" altLang="es-CR" dirty="0">
                <a:cs typeface="Times New Roman" panose="02020603050405020304" pitchFamily="18" charset="0"/>
              </a:rPr>
              <a:t>.</a:t>
            </a:r>
          </a:p>
          <a:p>
            <a:pPr eaLnBrk="1" hangingPunct="1"/>
            <a:r>
              <a:rPr lang="es-ES_tradnl" altLang="es-CR" dirty="0">
                <a:cs typeface="Times New Roman" panose="02020603050405020304" pitchFamily="18" charset="0"/>
              </a:rPr>
              <a:t>Los métodos son:</a:t>
            </a:r>
          </a:p>
          <a:p>
            <a:pPr lvl="1" eaLnBrk="1" hangingPunct="1"/>
            <a:r>
              <a:rPr lang="es-ES_tradnl" altLang="es-CR" dirty="0">
                <a:cs typeface="Times New Roman" panose="02020603050405020304" pitchFamily="18" charset="0"/>
              </a:rPr>
              <a:t>Una representación con </a:t>
            </a:r>
            <a:r>
              <a:rPr lang="es-ES_tradnl" altLang="es-CR" b="1" dirty="0">
                <a:cs typeface="Times New Roman" panose="02020603050405020304" pitchFamily="18" charset="0"/>
              </a:rPr>
              <a:t>matriz de adyacencia</a:t>
            </a:r>
            <a:r>
              <a:rPr lang="es-ES_tradnl" altLang="es-CR" dirty="0">
                <a:cs typeface="Times New Roman" panose="02020603050405020304" pitchFamily="18" charset="0"/>
              </a:rPr>
              <a:t>. Esta matriz es simétrica. </a:t>
            </a:r>
          </a:p>
          <a:p>
            <a:pPr lvl="1" eaLnBrk="1" hangingPunct="1"/>
            <a:r>
              <a:rPr lang="es-ES_tradnl" altLang="es-CR" dirty="0">
                <a:cs typeface="Times New Roman" panose="02020603050405020304" pitchFamily="18" charset="0"/>
              </a:rPr>
              <a:t>Una representación con </a:t>
            </a:r>
            <a:r>
              <a:rPr lang="es-ES_tradnl" altLang="es-CR" b="1" dirty="0">
                <a:cs typeface="Times New Roman" panose="02020603050405020304" pitchFamily="18" charset="0"/>
              </a:rPr>
              <a:t>matriz de adyacencia etiquetada</a:t>
            </a:r>
            <a:r>
              <a:rPr lang="es-ES_tradnl" altLang="es-CR" dirty="0">
                <a:cs typeface="Times New Roman" panose="02020603050405020304" pitchFamily="18" charset="0"/>
              </a:rPr>
              <a:t>. Esta matriz es simétrica.</a:t>
            </a:r>
          </a:p>
          <a:p>
            <a:pPr lvl="1" eaLnBrk="1" hangingPunct="1"/>
            <a:r>
              <a:rPr lang="es-ES_tradnl" altLang="es-CR" dirty="0">
                <a:cs typeface="Times New Roman" panose="02020603050405020304" pitchFamily="18" charset="0"/>
              </a:rPr>
              <a:t>Una representación con </a:t>
            </a:r>
            <a:r>
              <a:rPr lang="es-ES_tradnl" altLang="es-CR" b="1" dirty="0">
                <a:cs typeface="Times New Roman" panose="02020603050405020304" pitchFamily="18" charset="0"/>
              </a:rPr>
              <a:t>matriz de incidencia</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Una representación con </a:t>
            </a:r>
            <a:r>
              <a:rPr lang="es-ES_tradnl" altLang="es-CR" b="1" dirty="0">
                <a:cs typeface="Times New Roman" panose="02020603050405020304" pitchFamily="18" charset="0"/>
              </a:rPr>
              <a:t>lista de adyacencia</a:t>
            </a:r>
            <a:r>
              <a:rPr lang="es-ES_tradnl" altLang="es-CR" dirty="0">
                <a:cs typeface="Times New Roman" panose="02020603050405020304" pitchFamily="18"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Marcador de número de diapositiva">
            <a:extLst>
              <a:ext uri="{FF2B5EF4-FFF2-40B4-BE49-F238E27FC236}">
                <a16:creationId xmlns:a16="http://schemas.microsoft.com/office/drawing/2014/main" id="{8C2DC06F-39E4-4B41-95D8-C0D546FECD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F743A73-DCE5-44F2-A90D-807BFA7AF810}" type="slidenum">
              <a:rPr lang="es-ES" altLang="es-CR" sz="2000" smtClean="0">
                <a:solidFill>
                  <a:schemeClr val="tx2"/>
                </a:solidFill>
              </a:rPr>
              <a:pPr>
                <a:spcBef>
                  <a:spcPct val="0"/>
                </a:spcBef>
                <a:buClrTx/>
                <a:buSzTx/>
                <a:buFontTx/>
                <a:buNone/>
              </a:pPr>
              <a:t>45</a:t>
            </a:fld>
            <a:endParaRPr lang="es-ES" altLang="es-CR" sz="2000">
              <a:solidFill>
                <a:schemeClr val="tx2"/>
              </a:solidFill>
            </a:endParaRPr>
          </a:p>
        </p:txBody>
      </p:sp>
      <p:sp>
        <p:nvSpPr>
          <p:cNvPr id="15363" name="Rectangle 2">
            <a:extLst>
              <a:ext uri="{FF2B5EF4-FFF2-40B4-BE49-F238E27FC236}">
                <a16:creationId xmlns:a16="http://schemas.microsoft.com/office/drawing/2014/main" id="{A97CB76D-0665-4669-B15F-7F8CE7CEE8C9}"/>
              </a:ext>
            </a:extLst>
          </p:cNvPr>
          <p:cNvSpPr>
            <a:spLocks noGrp="1" noChangeArrowheads="1"/>
          </p:cNvSpPr>
          <p:nvPr>
            <p:ph type="title"/>
          </p:nvPr>
        </p:nvSpPr>
        <p:spPr/>
        <p:txBody>
          <a:bodyPr/>
          <a:lstStyle/>
          <a:p>
            <a:pPr eaLnBrk="1" hangingPunct="1"/>
            <a:r>
              <a:rPr lang="es-CR" altLang="es-CR" dirty="0"/>
              <a:t>Representación de Grafos No Dirigidos</a:t>
            </a:r>
            <a:endParaRPr lang="es-ES" altLang="es-CR" dirty="0"/>
          </a:p>
        </p:txBody>
      </p:sp>
      <mc:AlternateContent xmlns:mc="http://schemas.openxmlformats.org/markup-compatibility/2006" xmlns:a14="http://schemas.microsoft.com/office/drawing/2010/main">
        <mc:Choice Requires="a14">
          <p:sp>
            <p:nvSpPr>
              <p:cNvPr id="15364" name="Rectangle 3">
                <a:extLst>
                  <a:ext uri="{FF2B5EF4-FFF2-40B4-BE49-F238E27FC236}">
                    <a16:creationId xmlns:a16="http://schemas.microsoft.com/office/drawing/2014/main" id="{88F0591B-97FC-4F44-A1AE-0D63B47CF812}"/>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Una representación común para un grafo dirigido </a:t>
                </a:r>
                <a:r>
                  <a:rPr lang="es-ES_tradnl" altLang="es-CR" i="1" dirty="0">
                    <a:cs typeface="Times New Roman" panose="02020603050405020304" pitchFamily="18" charset="0"/>
                  </a:rPr>
                  <a:t>G</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dirty="0">
                    <a:cs typeface="Times New Roman" panose="02020603050405020304" pitchFamily="18" charset="0"/>
                  </a:rPr>
                  <a:t>,</a:t>
                </a:r>
                <a:r>
                  <a:rPr lang="es-ES_tradnl" altLang="es-CR" i="1" dirty="0">
                    <a:cs typeface="Times New Roman" panose="02020603050405020304" pitchFamily="18" charset="0"/>
                  </a:rPr>
                  <a:t>E</a:t>
                </a:r>
                <a:r>
                  <a:rPr lang="es-ES_tradnl" altLang="es-CR" dirty="0">
                    <a:cs typeface="Times New Roman" panose="02020603050405020304" pitchFamily="18" charset="0"/>
                  </a:rPr>
                  <a:t>) es la </a:t>
                </a:r>
                <a:r>
                  <a:rPr lang="es-ES_tradnl" altLang="es-CR" b="1" dirty="0">
                    <a:cs typeface="Times New Roman" panose="02020603050405020304" pitchFamily="18" charset="0"/>
                  </a:rPr>
                  <a:t>matriz de adyacencia</a:t>
                </a:r>
                <a:r>
                  <a:rPr lang="es-ES_tradnl" altLang="es-CR" dirty="0">
                    <a:cs typeface="Times New Roman" panose="02020603050405020304" pitchFamily="18" charset="0"/>
                  </a:rPr>
                  <a:t>. </a:t>
                </a:r>
              </a:p>
              <a:p>
                <a:r>
                  <a:rPr lang="es-ES_tradnl" altLang="es-CR" dirty="0">
                    <a:cs typeface="Times New Roman" panose="02020603050405020304" pitchFamily="18" charset="0"/>
                  </a:rPr>
                  <a:t>La matriz de adyacencia para </a:t>
                </a:r>
                <a:r>
                  <a:rPr lang="es-ES_tradnl" altLang="es-CR" i="1" dirty="0">
                    <a:cs typeface="Times New Roman" panose="02020603050405020304" pitchFamily="18" charset="0"/>
                  </a:rPr>
                  <a:t>G</a:t>
                </a:r>
                <a:r>
                  <a:rPr lang="es-ES_tradnl" altLang="es-CR" dirty="0">
                    <a:cs typeface="Times New Roman" panose="02020603050405020304" pitchFamily="18" charset="0"/>
                  </a:rPr>
                  <a:t> es una matriz </a:t>
                </a:r>
                <a:r>
                  <a:rPr lang="es-ES_tradnl" altLang="es-CR" i="1" dirty="0">
                    <a:cs typeface="Times New Roman" panose="02020603050405020304" pitchFamily="18" charset="0"/>
                  </a:rPr>
                  <a:t>A</a:t>
                </a:r>
                <a:r>
                  <a:rPr lang="es-ES_tradnl" altLang="es-CR" dirty="0">
                    <a:cs typeface="Times New Roman" panose="02020603050405020304" pitchFamily="18" charset="0"/>
                  </a:rPr>
                  <a:t> de dimensión </a:t>
                </a:r>
                <a:r>
                  <a:rPr lang="es-ES_tradnl" altLang="es-CR" i="1" dirty="0">
                    <a:cs typeface="Times New Roman" panose="02020603050405020304" pitchFamily="18" charset="0"/>
                  </a:rPr>
                  <a:t>n</a:t>
                </a:r>
                <a:r>
                  <a:rPr lang="es-ES_tradnl" altLang="es-CR" dirty="0">
                    <a:cs typeface="Times New Roman" panose="02020603050405020304" pitchFamily="18" charset="0"/>
                  </a:rPr>
                  <a:t> x </a:t>
                </a:r>
                <a:r>
                  <a:rPr lang="es-ES_tradnl" altLang="es-CR" i="1" dirty="0">
                    <a:cs typeface="Times New Roman" panose="02020603050405020304" pitchFamily="18" charset="0"/>
                  </a:rPr>
                  <a:t>n</a:t>
                </a:r>
                <a:r>
                  <a:rPr lang="es-ES_tradnl" altLang="es-CR" dirty="0">
                    <a:cs typeface="Times New Roman" panose="02020603050405020304" pitchFamily="18" charset="0"/>
                  </a:rPr>
                  <a:t>, donde las entradas </a:t>
                </a:r>
                <a:r>
                  <a:rPr lang="es-ES_tradnl" altLang="es-CR" i="1" dirty="0">
                    <a:cs typeface="Times New Roman" panose="02020603050405020304" pitchFamily="18" charset="0"/>
                  </a:rPr>
                  <a:t>A</a:t>
                </a:r>
                <a:r>
                  <a:rPr lang="es-ES_tradnl" altLang="es-CR" dirty="0">
                    <a:cs typeface="Times New Roman" panose="02020603050405020304" pitchFamily="18" charset="0"/>
                  </a:rPr>
                  <a:t>[</a:t>
                </a:r>
                <a:r>
                  <a:rPr lang="es-ES_tradnl" altLang="es-CR" i="1" dirty="0" err="1">
                    <a:cs typeface="Times New Roman" panose="02020603050405020304" pitchFamily="18" charset="0"/>
                  </a:rPr>
                  <a:t>i</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j</a:t>
                </a:r>
                <a:r>
                  <a:rPr lang="es-ES_tradnl" altLang="es-CR" dirty="0">
                    <a:cs typeface="Times New Roman" panose="02020603050405020304" pitchFamily="18" charset="0"/>
                  </a:rPr>
                  <a:t>] cuentan el números de aristas que unen los vértices </a:t>
                </a:r>
                <a:r>
                  <a:rPr lang="es-ES_tradnl" altLang="es-CR" i="1" dirty="0">
                    <a:cs typeface="Times New Roman" panose="02020603050405020304" pitchFamily="18" charset="0"/>
                  </a:rPr>
                  <a:t>i</a:t>
                </a:r>
                <a:r>
                  <a:rPr lang="es-ES_tradnl" altLang="es-CR" dirty="0">
                    <a:cs typeface="Times New Roman" panose="02020603050405020304" pitchFamily="18" charset="0"/>
                  </a:rPr>
                  <a:t> y </a:t>
                </a:r>
                <a:r>
                  <a:rPr lang="es-ES_tradnl" altLang="es-CR" i="1" dirty="0">
                    <a:cs typeface="Times New Roman" panose="02020603050405020304" pitchFamily="18" charset="0"/>
                  </a:rPr>
                  <a:t>j</a:t>
                </a:r>
                <a:r>
                  <a:rPr lang="es-ES_tradnl" altLang="es-CR" dirty="0">
                    <a:cs typeface="Times New Roman" panose="02020603050405020304" pitchFamily="18" charset="0"/>
                  </a:rPr>
                  <a:t>.</a:t>
                </a:r>
              </a:p>
              <a:p>
                <a:pPr lvl="1"/>
                <a:r>
                  <a:rPr lang="es-ES_tradnl" altLang="es-CR" i="1" dirty="0">
                    <a:cs typeface="Times New Roman" panose="02020603050405020304" pitchFamily="18" charset="0"/>
                  </a:rPr>
                  <a:t>A</a:t>
                </a:r>
                <a:r>
                  <a:rPr lang="es-ES_tradnl" altLang="es-CR" i="1" baseline="-25000" dirty="0">
                    <a:cs typeface="Times New Roman" panose="02020603050405020304" pitchFamily="18" charset="0"/>
                  </a:rPr>
                  <a:t>G</a:t>
                </a:r>
                <a:r>
                  <a:rPr lang="es-ES_tradnl" altLang="es-CR" dirty="0">
                    <a:cs typeface="Times New Roman" panose="02020603050405020304" pitchFamily="18" charset="0"/>
                  </a:rPr>
                  <a:t> es simétrica en general.</a:t>
                </a:r>
              </a:p>
              <a:p>
                <a:pPr lvl="1" eaLnBrk="1" hangingPunct="1"/>
                <a:r>
                  <a:rPr lang="es-ES_tradnl" altLang="es-CR" dirty="0">
                    <a:cs typeface="Times New Roman" panose="02020603050405020304" pitchFamily="18" charset="0"/>
                  </a:rPr>
                  <a:t>Si </a:t>
                </a:r>
                <a:r>
                  <a:rPr lang="es-ES_tradnl" altLang="es-CR" i="1" dirty="0">
                    <a:cs typeface="Times New Roman" panose="02020603050405020304" pitchFamily="18" charset="0"/>
                  </a:rPr>
                  <a:t>G</a:t>
                </a:r>
                <a:r>
                  <a:rPr lang="es-ES_tradnl" altLang="es-CR" dirty="0">
                    <a:cs typeface="Times New Roman" panose="02020603050405020304" pitchFamily="18" charset="0"/>
                  </a:rPr>
                  <a:t> es un grafo simple </a:t>
                </a:r>
                <a14:m>
                  <m:oMath xmlns:m="http://schemas.openxmlformats.org/officeDocument/2006/math">
                    <m:r>
                      <a:rPr lang="es-ES_tradnl" altLang="es-CR" i="1" smtClean="0">
                        <a:latin typeface="Cambria Math" panose="02040503050406030204" pitchFamily="18" charset="0"/>
                        <a:ea typeface="Cambria Math" panose="02040503050406030204" pitchFamily="18" charset="0"/>
                        <a:cs typeface="Times New Roman" panose="02020603050405020304" pitchFamily="18" charset="0"/>
                      </a:rPr>
                      <m:t>⟹</m:t>
                    </m:r>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𝐴</m:t>
                        </m:r>
                      </m:e>
                      <m:sub>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𝑖𝑖</m:t>
                        </m:r>
                      </m:sub>
                    </m:sSub>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s-ES_tradnl" altLang="es-CR" dirty="0">
                    <a:cs typeface="Times New Roman" panose="02020603050405020304" pitchFamily="18" charset="0"/>
                  </a:rPr>
                  <a:t> y </a:t>
                </a:r>
                <a14:m>
                  <m:oMath xmlns:m="http://schemas.openxmlformats.org/officeDocument/2006/math">
                    <m:sSub>
                      <m:sSubPr>
                        <m:ctrlPr>
                          <a:rPr lang="es-CR" altLang="es-CR" i="1">
                            <a:latin typeface="Cambria Math" panose="02040503050406030204" pitchFamily="18" charset="0"/>
                            <a:ea typeface="Cambria Math" panose="02040503050406030204" pitchFamily="18" charset="0"/>
                            <a:cs typeface="Times New Roman" panose="02020603050405020304" pitchFamily="18" charset="0"/>
                          </a:rPr>
                        </m:ctrlPr>
                      </m:sSubPr>
                      <m:e>
                        <m:r>
                          <a:rPr lang="es-CR" altLang="es-CR" i="1">
                            <a:latin typeface="Cambria Math" panose="02040503050406030204" pitchFamily="18" charset="0"/>
                            <a:ea typeface="Cambria Math" panose="02040503050406030204" pitchFamily="18" charset="0"/>
                            <a:cs typeface="Times New Roman" panose="02020603050405020304" pitchFamily="18" charset="0"/>
                          </a:rPr>
                          <m:t>𝐴</m:t>
                        </m:r>
                      </m:e>
                      <m:sub>
                        <m:r>
                          <a:rPr lang="es-CR" altLang="es-CR" i="1">
                            <a:latin typeface="Cambria Math" panose="02040503050406030204" pitchFamily="18" charset="0"/>
                            <a:ea typeface="Cambria Math" panose="02040503050406030204" pitchFamily="18" charset="0"/>
                            <a:cs typeface="Times New Roman" panose="02020603050405020304" pitchFamily="18" charset="0"/>
                          </a:rPr>
                          <m:t>𝑖</m:t>
                        </m:r>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𝑗</m:t>
                        </m:r>
                      </m:sub>
                    </m:sSub>
                    <m:r>
                      <a:rPr lang="es-CR" altLang="es-CR"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s-CR" altLang="es-CR" i="1" smtClean="0">
                            <a:latin typeface="Cambria Math" panose="02040503050406030204" pitchFamily="18" charset="0"/>
                            <a:ea typeface="Cambria Math" panose="02040503050406030204" pitchFamily="18" charset="0"/>
                            <a:cs typeface="Times New Roman" panose="02020603050405020304" pitchFamily="18" charset="0"/>
                          </a:rPr>
                        </m:ctrlPr>
                      </m:dPr>
                      <m:e>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0,1</m:t>
                        </m:r>
                      </m:e>
                    </m:d>
                  </m:oMath>
                </a14:m>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Si </a:t>
                </a:r>
                <a:r>
                  <a:rPr lang="es-ES_tradnl" altLang="es-CR" i="1" dirty="0">
                    <a:cs typeface="Times New Roman" panose="02020603050405020304" pitchFamily="18" charset="0"/>
                  </a:rPr>
                  <a:t>G</a:t>
                </a:r>
                <a:r>
                  <a:rPr lang="es-ES_tradnl" altLang="es-CR" dirty="0">
                    <a:cs typeface="Times New Roman" panose="02020603050405020304" pitchFamily="18" charset="0"/>
                  </a:rPr>
                  <a:t> es un multigrafo </a:t>
                </a:r>
                <a14:m>
                  <m:oMath xmlns:m="http://schemas.openxmlformats.org/officeDocument/2006/math">
                    <m:r>
                      <a:rPr lang="es-ES_tradnl" altLang="es-CR" i="1">
                        <a:latin typeface="Cambria Math" panose="02040503050406030204" pitchFamily="18" charset="0"/>
                        <a:ea typeface="Cambria Math" panose="02040503050406030204" pitchFamily="18" charset="0"/>
                        <a:cs typeface="Times New Roman" panose="02020603050405020304" pitchFamily="18" charset="0"/>
                      </a:rPr>
                      <m:t>⟹</m:t>
                    </m:r>
                    <m:r>
                      <a:rPr lang="es-CR" altLang="es-CR" i="1">
                        <a:latin typeface="Cambria Math" panose="02040503050406030204" pitchFamily="18" charset="0"/>
                        <a:ea typeface="Cambria Math" panose="02040503050406030204" pitchFamily="18" charset="0"/>
                        <a:cs typeface="Times New Roman" panose="02020603050405020304" pitchFamily="18" charset="0"/>
                      </a:rPr>
                      <m:t> </m:t>
                    </m:r>
                    <m:sSub>
                      <m:sSubPr>
                        <m:ctrlPr>
                          <a:rPr lang="es-CR" altLang="es-CR" i="1">
                            <a:latin typeface="Cambria Math" panose="02040503050406030204" pitchFamily="18" charset="0"/>
                            <a:ea typeface="Cambria Math" panose="02040503050406030204" pitchFamily="18" charset="0"/>
                            <a:cs typeface="Times New Roman" panose="02020603050405020304" pitchFamily="18" charset="0"/>
                          </a:rPr>
                        </m:ctrlPr>
                      </m:sSubPr>
                      <m:e>
                        <m:r>
                          <a:rPr lang="es-CR" altLang="es-CR" i="1">
                            <a:latin typeface="Cambria Math" panose="02040503050406030204" pitchFamily="18" charset="0"/>
                            <a:ea typeface="Cambria Math" panose="02040503050406030204" pitchFamily="18" charset="0"/>
                            <a:cs typeface="Times New Roman" panose="02020603050405020304" pitchFamily="18" charset="0"/>
                          </a:rPr>
                          <m:t>𝐴</m:t>
                        </m:r>
                      </m:e>
                      <m:sub>
                        <m:r>
                          <a:rPr lang="es-CR" altLang="es-CR" i="1">
                            <a:latin typeface="Cambria Math" panose="02040503050406030204" pitchFamily="18" charset="0"/>
                            <a:ea typeface="Cambria Math" panose="02040503050406030204" pitchFamily="18" charset="0"/>
                            <a:cs typeface="Times New Roman" panose="02020603050405020304" pitchFamily="18" charset="0"/>
                          </a:rPr>
                          <m:t>𝑖𝑖</m:t>
                        </m:r>
                      </m:sub>
                    </m:sSub>
                    <m:r>
                      <a:rPr lang="es-CR" altLang="es-CR" i="1">
                        <a:latin typeface="Cambria Math" panose="02040503050406030204" pitchFamily="18" charset="0"/>
                        <a:ea typeface="Cambria Math" panose="02040503050406030204" pitchFamily="18" charset="0"/>
                        <a:cs typeface="Times New Roman" panose="02020603050405020304" pitchFamily="18" charset="0"/>
                      </a:rPr>
                      <m:t>=0</m:t>
                    </m:r>
                  </m:oMath>
                </a14:m>
                <a:r>
                  <a:rPr lang="es-ES_tradnl" altLang="es-CR" dirty="0">
                    <a:cs typeface="Times New Roman" panose="02020603050405020304" pitchFamily="18" charset="0"/>
                  </a:rPr>
                  <a:t>.</a:t>
                </a:r>
              </a:p>
            </p:txBody>
          </p:sp>
        </mc:Choice>
        <mc:Fallback xmlns="">
          <p:sp>
            <p:nvSpPr>
              <p:cNvPr id="15364" name="Rectangle 3">
                <a:extLst>
                  <a:ext uri="{FF2B5EF4-FFF2-40B4-BE49-F238E27FC236}">
                    <a16:creationId xmlns:a16="http://schemas.microsoft.com/office/drawing/2014/main" id="{88F0591B-97FC-4F44-A1AE-0D63B47CF812}"/>
                  </a:ext>
                </a:extLst>
              </p:cNvPr>
              <p:cNvSpPr>
                <a:spLocks noGrp="1" noRot="1" noChangeAspect="1" noMove="1" noResize="1" noEditPoints="1" noAdjustHandles="1" noChangeArrowheads="1" noChangeShapeType="1" noTextEdit="1"/>
              </p:cNvSpPr>
              <p:nvPr>
                <p:ph type="body" idx="1"/>
              </p:nvPr>
            </p:nvSpPr>
            <p:spPr>
              <a:xfrm>
                <a:off x="838200" y="2057400"/>
                <a:ext cx="8305800" cy="4324350"/>
              </a:xfrm>
              <a:blipFill>
                <a:blip r:embed="rId3"/>
                <a:stretch>
                  <a:fillRect l="-514" t="-1128" r="-1322"/>
                </a:stretch>
              </a:blipFill>
            </p:spPr>
            <p:txBody>
              <a:bodyPr/>
              <a:lstStyle/>
              <a:p>
                <a:r>
                  <a:rPr lang="es-CR">
                    <a:noFill/>
                  </a:rPr>
                  <a:t> </a:t>
                </a:r>
              </a:p>
            </p:txBody>
          </p:sp>
        </mc:Fallback>
      </mc:AlternateContent>
    </p:spTree>
    <p:extLst>
      <p:ext uri="{BB962C8B-B14F-4D97-AF65-F5344CB8AC3E}">
        <p14:creationId xmlns:p14="http://schemas.microsoft.com/office/powerpoint/2010/main" val="2117622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Marcador de número de diapositiva">
            <a:extLst>
              <a:ext uri="{FF2B5EF4-FFF2-40B4-BE49-F238E27FC236}">
                <a16:creationId xmlns:a16="http://schemas.microsoft.com/office/drawing/2014/main" id="{81BB5921-4C11-487C-90EC-483E9A58A5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93E3E41-6500-4DCF-8BCC-064653DAA732}" type="slidenum">
              <a:rPr lang="es-ES" altLang="es-CR" sz="2000" smtClean="0">
                <a:solidFill>
                  <a:schemeClr val="tx2"/>
                </a:solidFill>
              </a:rPr>
              <a:pPr>
                <a:spcBef>
                  <a:spcPct val="0"/>
                </a:spcBef>
                <a:buClrTx/>
                <a:buSzTx/>
                <a:buFontTx/>
                <a:buNone/>
              </a:pPr>
              <a:t>46</a:t>
            </a:fld>
            <a:endParaRPr lang="es-ES" altLang="es-CR" sz="2000">
              <a:solidFill>
                <a:schemeClr val="tx2"/>
              </a:solidFill>
            </a:endParaRPr>
          </a:p>
        </p:txBody>
      </p:sp>
      <p:sp>
        <p:nvSpPr>
          <p:cNvPr id="17411" name="Rectangle 2">
            <a:extLst>
              <a:ext uri="{FF2B5EF4-FFF2-40B4-BE49-F238E27FC236}">
                <a16:creationId xmlns:a16="http://schemas.microsoft.com/office/drawing/2014/main" id="{68F62E8F-DF42-47DE-97E7-2EC9F402002B}"/>
              </a:ext>
            </a:extLst>
          </p:cNvPr>
          <p:cNvSpPr>
            <a:spLocks noGrp="1" noChangeArrowheads="1"/>
          </p:cNvSpPr>
          <p:nvPr>
            <p:ph type="title"/>
          </p:nvPr>
        </p:nvSpPr>
        <p:spPr/>
        <p:txBody>
          <a:bodyPr/>
          <a:lstStyle/>
          <a:p>
            <a:pPr eaLnBrk="1" hangingPunct="1"/>
            <a:r>
              <a:rPr lang="es-CR" altLang="es-CR" dirty="0"/>
              <a:t>Representación de Grafos No Dirigidos (cont.)</a:t>
            </a:r>
            <a:endParaRPr lang="es-ES" altLang="es-CR" dirty="0"/>
          </a:p>
        </p:txBody>
      </p:sp>
      <p:sp>
        <p:nvSpPr>
          <p:cNvPr id="17412" name="Rectangle 3">
            <a:extLst>
              <a:ext uri="{FF2B5EF4-FFF2-40B4-BE49-F238E27FC236}">
                <a16:creationId xmlns:a16="http://schemas.microsoft.com/office/drawing/2014/main" id="{5005DB7E-4C71-4AAB-AD39-31C2B82A9F0E}"/>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Otra representación, relacionada con la anterior, para un grafo dirigido </a:t>
            </a:r>
            <a:r>
              <a:rPr lang="es-ES_tradnl" altLang="es-CR" i="1" dirty="0">
                <a:cs typeface="Times New Roman" panose="02020603050405020304" pitchFamily="18" charset="0"/>
              </a:rPr>
              <a:t>G</a:t>
            </a:r>
            <a:r>
              <a:rPr lang="es-ES_tradnl" altLang="es-CR" dirty="0">
                <a:cs typeface="Times New Roman" panose="02020603050405020304" pitchFamily="18" charset="0"/>
              </a:rPr>
              <a:t> = (</a:t>
            </a:r>
            <a:r>
              <a:rPr lang="es-ES_tradnl" altLang="es-CR" i="1" dirty="0">
                <a:cs typeface="Times New Roman" panose="02020603050405020304" pitchFamily="18" charset="0"/>
              </a:rPr>
              <a:t>V</a:t>
            </a:r>
            <a:r>
              <a:rPr lang="es-ES_tradnl" altLang="es-CR" dirty="0">
                <a:cs typeface="Times New Roman" panose="02020603050405020304" pitchFamily="18" charset="0"/>
              </a:rPr>
              <a:t>,</a:t>
            </a:r>
            <a:r>
              <a:rPr lang="es-ES_tradnl" altLang="es-CR" i="1" dirty="0">
                <a:cs typeface="Times New Roman" panose="02020603050405020304" pitchFamily="18" charset="0"/>
              </a:rPr>
              <a:t>E</a:t>
            </a:r>
            <a:r>
              <a:rPr lang="es-ES_tradnl" altLang="es-CR" dirty="0">
                <a:cs typeface="Times New Roman" panose="02020603050405020304" pitchFamily="18" charset="0"/>
              </a:rPr>
              <a:t>) es la </a:t>
            </a:r>
            <a:r>
              <a:rPr lang="es-ES_tradnl" altLang="es-CR" b="1" dirty="0">
                <a:cs typeface="Times New Roman" panose="02020603050405020304" pitchFamily="18" charset="0"/>
              </a:rPr>
              <a:t>matriz de adyacencia etiquetada</a:t>
            </a:r>
            <a:r>
              <a:rPr lang="es-ES_tradnl" altLang="es-CR" dirty="0">
                <a:cs typeface="Times New Roman" panose="02020603050405020304" pitchFamily="18" charset="0"/>
              </a:rPr>
              <a:t>. </a:t>
            </a:r>
          </a:p>
          <a:p>
            <a:pPr eaLnBrk="1" hangingPunct="1"/>
            <a:r>
              <a:rPr lang="es-ES_tradnl" altLang="es-CR" dirty="0">
                <a:cs typeface="Times New Roman" panose="02020603050405020304" pitchFamily="18" charset="0"/>
              </a:rPr>
              <a:t>La matriz de adyacencia etiquetada para </a:t>
            </a:r>
            <a:r>
              <a:rPr lang="es-ES_tradnl" altLang="es-CR" i="1" dirty="0">
                <a:cs typeface="Times New Roman" panose="02020603050405020304" pitchFamily="18" charset="0"/>
              </a:rPr>
              <a:t>G</a:t>
            </a:r>
            <a:r>
              <a:rPr lang="es-ES_tradnl" altLang="es-CR" dirty="0">
                <a:cs typeface="Times New Roman" panose="02020603050405020304" pitchFamily="18" charset="0"/>
              </a:rPr>
              <a:t> es una matriz </a:t>
            </a:r>
            <a:r>
              <a:rPr lang="es-ES_tradnl" altLang="es-CR" i="1" dirty="0">
                <a:cs typeface="Times New Roman" panose="02020603050405020304" pitchFamily="18" charset="0"/>
              </a:rPr>
              <a:t>A</a:t>
            </a:r>
            <a:r>
              <a:rPr lang="es-ES_tradnl" altLang="es-CR" dirty="0">
                <a:cs typeface="Times New Roman" panose="02020603050405020304" pitchFamily="18" charset="0"/>
              </a:rPr>
              <a:t> de dimensión </a:t>
            </a:r>
            <a:r>
              <a:rPr lang="es-ES_tradnl" altLang="es-CR" i="1" dirty="0">
                <a:cs typeface="Times New Roman" panose="02020603050405020304" pitchFamily="18" charset="0"/>
              </a:rPr>
              <a:t>n</a:t>
            </a:r>
            <a:r>
              <a:rPr lang="es-ES_tradnl" altLang="es-CR" dirty="0">
                <a:cs typeface="Times New Roman" panose="02020603050405020304" pitchFamily="18" charset="0"/>
              </a:rPr>
              <a:t> x </a:t>
            </a:r>
            <a:r>
              <a:rPr lang="es-ES_tradnl" altLang="es-CR" i="1" dirty="0">
                <a:cs typeface="Times New Roman" panose="02020603050405020304" pitchFamily="18" charset="0"/>
              </a:rPr>
              <a:t>n</a:t>
            </a:r>
            <a:r>
              <a:rPr lang="es-ES_tradnl" altLang="es-CR" dirty="0">
                <a:cs typeface="Times New Roman" panose="02020603050405020304" pitchFamily="18" charset="0"/>
              </a:rPr>
              <a:t>, donde </a:t>
            </a:r>
            <a:r>
              <a:rPr lang="es-ES_tradnl" altLang="es-CR" i="1" dirty="0">
                <a:cs typeface="Times New Roman" panose="02020603050405020304" pitchFamily="18" charset="0"/>
              </a:rPr>
              <a:t>A</a:t>
            </a:r>
            <a:r>
              <a:rPr lang="es-ES_tradnl" altLang="es-CR" dirty="0">
                <a:cs typeface="Times New Roman" panose="02020603050405020304" pitchFamily="18" charset="0"/>
              </a:rPr>
              <a:t>[</a:t>
            </a:r>
            <a:r>
              <a:rPr lang="es-ES_tradnl" altLang="es-CR" i="1" dirty="0" err="1">
                <a:cs typeface="Times New Roman" panose="02020603050405020304" pitchFamily="18" charset="0"/>
              </a:rPr>
              <a:t>i</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j</a:t>
            </a:r>
            <a:r>
              <a:rPr lang="es-ES_tradnl" altLang="es-CR" dirty="0">
                <a:cs typeface="Times New Roman" panose="02020603050405020304" pitchFamily="18" charset="0"/>
              </a:rPr>
              <a:t>] es la etiqueta o ponderación de la arista que une los vértices </a:t>
            </a:r>
            <a:r>
              <a:rPr lang="es-ES_tradnl" altLang="es-CR" i="1" dirty="0">
                <a:cs typeface="Times New Roman" panose="02020603050405020304" pitchFamily="18" charset="0"/>
              </a:rPr>
              <a:t>i</a:t>
            </a:r>
            <a:r>
              <a:rPr lang="es-ES_tradnl" altLang="es-CR" dirty="0">
                <a:cs typeface="Times New Roman" panose="02020603050405020304" pitchFamily="18" charset="0"/>
              </a:rPr>
              <a:t> y </a:t>
            </a:r>
            <a:r>
              <a:rPr lang="es-ES_tradnl" altLang="es-CR" i="1" dirty="0">
                <a:cs typeface="Times New Roman" panose="02020603050405020304" pitchFamily="18" charset="0"/>
              </a:rPr>
              <a:t>j</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Si no existe un arco de </a:t>
            </a:r>
            <a:r>
              <a:rPr lang="es-ES_tradnl" altLang="es-CR" i="1" dirty="0">
                <a:cs typeface="Times New Roman" panose="02020603050405020304" pitchFamily="18" charset="0"/>
              </a:rPr>
              <a:t>i</a:t>
            </a:r>
            <a:r>
              <a:rPr lang="es-ES_tradnl" altLang="es-CR" dirty="0">
                <a:cs typeface="Times New Roman" panose="02020603050405020304" pitchFamily="18" charset="0"/>
              </a:rPr>
              <a:t> a </a:t>
            </a:r>
            <a:r>
              <a:rPr lang="es-ES_tradnl" altLang="es-CR" i="1" dirty="0">
                <a:cs typeface="Times New Roman" panose="02020603050405020304" pitchFamily="18" charset="0"/>
              </a:rPr>
              <a:t>j</a:t>
            </a:r>
            <a:r>
              <a:rPr lang="es-ES_tradnl" altLang="es-CR" dirty="0">
                <a:cs typeface="Times New Roman" panose="02020603050405020304" pitchFamily="18" charset="0"/>
              </a:rPr>
              <a:t> debe emplearse como entrada para </a:t>
            </a:r>
            <a:r>
              <a:rPr lang="es-ES_tradnl" altLang="es-CR" i="1" dirty="0">
                <a:cs typeface="Times New Roman" panose="02020603050405020304" pitchFamily="18" charset="0"/>
              </a:rPr>
              <a:t>A</a:t>
            </a:r>
            <a:r>
              <a:rPr lang="es-ES_tradnl" altLang="es-CR" dirty="0">
                <a:cs typeface="Times New Roman" panose="02020603050405020304" pitchFamily="18" charset="0"/>
              </a:rPr>
              <a:t>[</a:t>
            </a:r>
            <a:r>
              <a:rPr lang="es-ES_tradnl" altLang="es-CR" i="1" dirty="0" err="1">
                <a:cs typeface="Times New Roman" panose="02020603050405020304" pitchFamily="18" charset="0"/>
              </a:rPr>
              <a:t>i</a:t>
            </a:r>
            <a:r>
              <a:rPr lang="es-ES_tradnl" altLang="es-CR" dirty="0" err="1">
                <a:cs typeface="Times New Roman" panose="02020603050405020304" pitchFamily="18" charset="0"/>
              </a:rPr>
              <a:t>,</a:t>
            </a:r>
            <a:r>
              <a:rPr lang="es-ES_tradnl" altLang="es-CR" i="1" dirty="0" err="1">
                <a:cs typeface="Times New Roman" panose="02020603050405020304" pitchFamily="18" charset="0"/>
              </a:rPr>
              <a:t>j</a:t>
            </a:r>
            <a:r>
              <a:rPr lang="es-ES_tradnl" altLang="es-CR" dirty="0">
                <a:cs typeface="Times New Roman" panose="02020603050405020304" pitchFamily="18" charset="0"/>
              </a:rPr>
              <a:t>] un valor que no pueda ser una etiqueta válida, el cual puede ser – (en caso de valores no numéricos) o ∞ (caso de valores numéricos).</a:t>
            </a:r>
          </a:p>
        </p:txBody>
      </p:sp>
    </p:spTree>
    <p:extLst>
      <p:ext uri="{BB962C8B-B14F-4D97-AF65-F5344CB8AC3E}">
        <p14:creationId xmlns:p14="http://schemas.microsoft.com/office/powerpoint/2010/main" val="2376080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número de diapositiva">
            <a:extLst>
              <a:ext uri="{FF2B5EF4-FFF2-40B4-BE49-F238E27FC236}">
                <a16:creationId xmlns:a16="http://schemas.microsoft.com/office/drawing/2014/main" id="{2C150474-B8DD-4D0A-AE7E-70C7913CA4B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342FBFF-CBA7-48D2-99E5-0D754E7ECC3C}" type="slidenum">
              <a:rPr lang="es-ES" altLang="es-CR" sz="2000" smtClean="0">
                <a:solidFill>
                  <a:schemeClr val="tx2"/>
                </a:solidFill>
              </a:rPr>
              <a:pPr>
                <a:spcBef>
                  <a:spcPct val="0"/>
                </a:spcBef>
                <a:buClrTx/>
                <a:buSzTx/>
                <a:buFontTx/>
                <a:buNone/>
              </a:pPr>
              <a:t>47</a:t>
            </a:fld>
            <a:endParaRPr lang="es-ES" altLang="es-CR" sz="2000">
              <a:solidFill>
                <a:schemeClr val="tx2"/>
              </a:solidFill>
            </a:endParaRPr>
          </a:p>
        </p:txBody>
      </p:sp>
      <p:sp>
        <p:nvSpPr>
          <p:cNvPr id="21507" name="Rectangle 2">
            <a:extLst>
              <a:ext uri="{FF2B5EF4-FFF2-40B4-BE49-F238E27FC236}">
                <a16:creationId xmlns:a16="http://schemas.microsoft.com/office/drawing/2014/main" id="{E652EBB3-ADA8-4CD2-A359-302C97AB5998}"/>
              </a:ext>
            </a:extLst>
          </p:cNvPr>
          <p:cNvSpPr>
            <a:spLocks noGrp="1" noChangeArrowheads="1"/>
          </p:cNvSpPr>
          <p:nvPr>
            <p:ph type="title"/>
          </p:nvPr>
        </p:nvSpPr>
        <p:spPr/>
        <p:txBody>
          <a:bodyPr/>
          <a:lstStyle/>
          <a:p>
            <a:pPr eaLnBrk="1" hangingPunct="1"/>
            <a:r>
              <a:rPr lang="es-CR" altLang="es-CR" dirty="0"/>
              <a:t>Representación de Grafos No Dirigidos (cont.)</a:t>
            </a:r>
            <a:endParaRPr lang="es-ES" altLang="es-CR" dirty="0"/>
          </a:p>
        </p:txBody>
      </p:sp>
      <p:sp>
        <p:nvSpPr>
          <p:cNvPr id="21508" name="Rectangle 3">
            <a:extLst>
              <a:ext uri="{FF2B5EF4-FFF2-40B4-BE49-F238E27FC236}">
                <a16:creationId xmlns:a16="http://schemas.microsoft.com/office/drawing/2014/main" id="{8DFD9B91-983B-4062-9C67-F34F5D874D57}"/>
              </a:ext>
            </a:extLst>
          </p:cNvPr>
          <p:cNvSpPr>
            <a:spLocks noGrp="1" noChangeArrowheads="1"/>
          </p:cNvSpPr>
          <p:nvPr>
            <p:ph type="body" idx="1"/>
          </p:nvPr>
        </p:nvSpPr>
        <p:spPr>
          <a:xfrm>
            <a:off x="838200" y="2057400"/>
            <a:ext cx="8305800" cy="4586288"/>
          </a:xfrm>
        </p:spPr>
        <p:txBody>
          <a:bodyPr/>
          <a:lstStyle/>
          <a:p>
            <a:pPr eaLnBrk="1" hangingPunct="1"/>
            <a:r>
              <a:rPr lang="es-ES_tradnl" altLang="es-CR" dirty="0">
                <a:cs typeface="Times New Roman" panose="02020603050405020304" pitchFamily="18" charset="0"/>
              </a:rPr>
              <a:t>La lista de adyacencia para un vértice </a:t>
            </a:r>
            <a:r>
              <a:rPr lang="es-ES_tradnl" altLang="es-CR" i="1" dirty="0">
                <a:cs typeface="Times New Roman" panose="02020603050405020304" pitchFamily="18" charset="0"/>
              </a:rPr>
              <a:t>i</a:t>
            </a:r>
            <a:r>
              <a:rPr lang="es-ES_tradnl" altLang="es-CR" dirty="0">
                <a:cs typeface="Times New Roman" panose="02020603050405020304" pitchFamily="18" charset="0"/>
              </a:rPr>
              <a:t> es una lista, en algún orden, de todos los vértices adyacentes a </a:t>
            </a:r>
            <a:r>
              <a:rPr lang="es-ES_tradnl" altLang="es-CR" i="1" dirty="0">
                <a:cs typeface="Times New Roman" panose="02020603050405020304" pitchFamily="18" charset="0"/>
              </a:rPr>
              <a:t>i</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Se puede representar </a:t>
            </a:r>
            <a:r>
              <a:rPr lang="es-ES_tradnl" altLang="es-CR" i="1" dirty="0">
                <a:cs typeface="Times New Roman" panose="02020603050405020304" pitchFamily="18" charset="0"/>
              </a:rPr>
              <a:t>G</a:t>
            </a:r>
            <a:r>
              <a:rPr lang="es-ES_tradnl" altLang="es-CR" dirty="0">
                <a:cs typeface="Times New Roman" panose="02020603050405020304" pitchFamily="18" charset="0"/>
              </a:rPr>
              <a:t> por medio de un arreglo CABEZA, donde CABEZA[</a:t>
            </a:r>
            <a:r>
              <a:rPr lang="es-ES_tradnl" altLang="es-CR" i="1" dirty="0">
                <a:cs typeface="Times New Roman" panose="02020603050405020304" pitchFamily="18" charset="0"/>
              </a:rPr>
              <a:t>i</a:t>
            </a:r>
            <a:r>
              <a:rPr lang="es-ES_tradnl" altLang="es-CR" dirty="0">
                <a:cs typeface="Times New Roman" panose="02020603050405020304" pitchFamily="18" charset="0"/>
              </a:rPr>
              <a:t>] es un apuntador a la lista de adyacencia del vértice </a:t>
            </a:r>
            <a:r>
              <a:rPr lang="es-ES_tradnl" altLang="es-CR" i="1" dirty="0">
                <a:cs typeface="Times New Roman" panose="02020603050405020304" pitchFamily="18" charset="0"/>
              </a:rPr>
              <a:t>i</a:t>
            </a:r>
            <a:r>
              <a:rPr lang="es-ES_tradnl" altLang="es-CR" dirty="0">
                <a:cs typeface="Times New Roman" panose="02020603050405020304" pitchFamily="18" charset="0"/>
              </a:rPr>
              <a:t>. </a:t>
            </a:r>
          </a:p>
          <a:p>
            <a:pPr eaLnBrk="1" hangingPunct="1"/>
            <a:r>
              <a:rPr lang="es-ES_tradnl" altLang="es-CR" dirty="0">
                <a:cs typeface="Times New Roman" panose="02020603050405020304" pitchFamily="18" charset="0"/>
              </a:rPr>
              <a:t>La representación con lista de adyacencia de un grafo dirigido requiere un espacio proporcional a la suma del número de vértices más el número de arcos.</a:t>
            </a:r>
          </a:p>
          <a:p>
            <a:pPr lvl="1" eaLnBrk="1" hangingPunct="1"/>
            <a:r>
              <a:rPr lang="es-ES_tradnl" altLang="es-CR" dirty="0">
                <a:cs typeface="Times New Roman" panose="02020603050405020304" pitchFamily="18" charset="0"/>
              </a:rPr>
              <a:t>Se usa bastante cuando el número de arcos es mucho menor que </a:t>
            </a:r>
            <a:r>
              <a:rPr lang="es-ES_tradnl" altLang="es-CR" i="1" dirty="0">
                <a:cs typeface="Times New Roman" panose="02020603050405020304" pitchFamily="18" charset="0"/>
                <a:sym typeface="Symbol" panose="05050102010706020507" pitchFamily="18" charset="2"/>
              </a:rPr>
              <a:t>n</a:t>
            </a:r>
            <a:r>
              <a:rPr lang="es-ES_tradnl" altLang="es-CR" baseline="30000" dirty="0">
                <a:cs typeface="Times New Roman" panose="02020603050405020304" pitchFamily="18" charset="0"/>
                <a:sym typeface="Symbol" panose="05050102010706020507" pitchFamily="18" charset="2"/>
              </a:rPr>
              <a:t>2</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Una desventaja potencial es que puede llevar un tiempo </a:t>
            </a:r>
            <a:r>
              <a:rPr lang="es-ES_tradnl" altLang="es-CR" i="1" dirty="0">
                <a:cs typeface="Times New Roman" panose="02020603050405020304" pitchFamily="18" charset="0"/>
              </a:rPr>
              <a:t>O</a:t>
            </a:r>
            <a:r>
              <a:rPr lang="es-ES_tradnl" altLang="es-CR" dirty="0">
                <a:cs typeface="Times New Roman" panose="02020603050405020304" pitchFamily="18" charset="0"/>
              </a:rPr>
              <a:t>(</a:t>
            </a:r>
            <a:r>
              <a:rPr lang="es-ES_tradnl" altLang="es-CR" i="1" dirty="0">
                <a:cs typeface="Times New Roman" panose="02020603050405020304" pitchFamily="18" charset="0"/>
              </a:rPr>
              <a:t>n</a:t>
            </a:r>
            <a:r>
              <a:rPr lang="es-ES_tradnl" altLang="es-CR" dirty="0">
                <a:cs typeface="Times New Roman" panose="02020603050405020304" pitchFamily="18" charset="0"/>
              </a:rPr>
              <a:t>) determinar si existe un arco del vértice </a:t>
            </a:r>
            <a:r>
              <a:rPr lang="es-ES_tradnl" altLang="es-CR" i="1" dirty="0">
                <a:cs typeface="Times New Roman" panose="02020603050405020304" pitchFamily="18" charset="0"/>
              </a:rPr>
              <a:t>i</a:t>
            </a:r>
            <a:r>
              <a:rPr lang="es-ES_tradnl" altLang="es-CR" dirty="0">
                <a:cs typeface="Times New Roman" panose="02020603050405020304" pitchFamily="18" charset="0"/>
              </a:rPr>
              <a:t> al vértice </a:t>
            </a:r>
            <a:r>
              <a:rPr lang="es-ES_tradnl" altLang="es-CR" i="1" dirty="0">
                <a:cs typeface="Times New Roman" panose="02020603050405020304" pitchFamily="18" charset="0"/>
              </a:rPr>
              <a:t>j</a:t>
            </a:r>
            <a:r>
              <a:rPr lang="es-ES_tradnl" altLang="es-CR" dirty="0">
                <a:cs typeface="Times New Roman" panose="02020603050405020304" pitchFamily="18" charset="0"/>
              </a:rPr>
              <a:t>.</a:t>
            </a:r>
          </a:p>
        </p:txBody>
      </p:sp>
    </p:spTree>
    <p:extLst>
      <p:ext uri="{BB962C8B-B14F-4D97-AF65-F5344CB8AC3E}">
        <p14:creationId xmlns:p14="http://schemas.microsoft.com/office/powerpoint/2010/main" val="76795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3 Marcador de número de diapositiva">
            <a:extLst>
              <a:ext uri="{FF2B5EF4-FFF2-40B4-BE49-F238E27FC236}">
                <a16:creationId xmlns:a16="http://schemas.microsoft.com/office/drawing/2014/main" id="{69B5BBD7-1FE8-4377-A257-6DF9DB6810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3A97244-2C84-455B-B86B-1CCEA6C07CF0}" type="slidenum">
              <a:rPr lang="es-ES" altLang="es-CR" sz="2000" smtClean="0">
                <a:solidFill>
                  <a:schemeClr val="tx2"/>
                </a:solidFill>
              </a:rPr>
              <a:pPr>
                <a:spcBef>
                  <a:spcPct val="0"/>
                </a:spcBef>
                <a:buClrTx/>
                <a:buSzTx/>
                <a:buFontTx/>
                <a:buNone/>
              </a:pPr>
              <a:t>48</a:t>
            </a:fld>
            <a:endParaRPr lang="es-ES" altLang="es-CR" sz="2000">
              <a:solidFill>
                <a:schemeClr val="tx2"/>
              </a:solidFill>
            </a:endParaRPr>
          </a:p>
        </p:txBody>
      </p:sp>
      <p:sp>
        <p:nvSpPr>
          <p:cNvPr id="44035" name="Rectangle 2">
            <a:extLst>
              <a:ext uri="{FF2B5EF4-FFF2-40B4-BE49-F238E27FC236}">
                <a16:creationId xmlns:a16="http://schemas.microsoft.com/office/drawing/2014/main" id="{57C31F8D-EF58-4582-B261-E5249AD6D5BD}"/>
              </a:ext>
            </a:extLst>
          </p:cNvPr>
          <p:cNvSpPr>
            <a:spLocks noGrp="1" noChangeArrowheads="1"/>
          </p:cNvSpPr>
          <p:nvPr>
            <p:ph type="title"/>
          </p:nvPr>
        </p:nvSpPr>
        <p:spPr/>
        <p:txBody>
          <a:bodyPr/>
          <a:lstStyle/>
          <a:p>
            <a:pPr eaLnBrk="1" hangingPunct="1"/>
            <a:r>
              <a:rPr lang="es-CR" altLang="es-CR"/>
              <a:t>Representación de Grafos No Dirigidos (cont.)</a:t>
            </a:r>
            <a:endParaRPr lang="es-ES" altLang="es-CR"/>
          </a:p>
        </p:txBody>
      </p:sp>
      <p:pic>
        <p:nvPicPr>
          <p:cNvPr id="2" name="Picture 1">
            <a:extLst>
              <a:ext uri="{FF2B5EF4-FFF2-40B4-BE49-F238E27FC236}">
                <a16:creationId xmlns:a16="http://schemas.microsoft.com/office/drawing/2014/main" id="{73253D94-DE8B-47E7-BF42-B6C2C2B3E609}"/>
              </a:ext>
            </a:extLst>
          </p:cNvPr>
          <p:cNvPicPr>
            <a:picLocks noChangeAspect="1"/>
          </p:cNvPicPr>
          <p:nvPr/>
        </p:nvPicPr>
        <p:blipFill>
          <a:blip r:embed="rId3"/>
          <a:stretch>
            <a:fillRect/>
          </a:stretch>
        </p:blipFill>
        <p:spPr>
          <a:xfrm>
            <a:off x="467544" y="2028801"/>
            <a:ext cx="2114211" cy="204527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A5F8C53-8D88-474D-BA5C-49D77FA33793}"/>
                  </a:ext>
                </a:extLst>
              </p:cNvPr>
              <p:cNvSpPr txBox="1"/>
              <p:nvPr/>
            </p:nvSpPr>
            <p:spPr>
              <a:xfrm>
                <a:off x="2483768" y="2412908"/>
                <a:ext cx="2910027" cy="14451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R" sz="2000" b="0" i="1" baseline="0" smtClean="0">
                              <a:latin typeface="Cambria Math" panose="02040503050406030204" pitchFamily="18" charset="0"/>
                            </a:rPr>
                          </m:ctrlPr>
                        </m:sSubPr>
                        <m:e>
                          <m:r>
                            <a:rPr lang="es-CR" sz="2000" b="0" i="1" baseline="0" smtClean="0">
                              <a:latin typeface="Cambria Math" panose="02040503050406030204" pitchFamily="18" charset="0"/>
                            </a:rPr>
                            <m:t>𝐴</m:t>
                          </m:r>
                        </m:e>
                        <m:sub>
                          <m:r>
                            <a:rPr lang="es-CR" sz="2000" b="0" i="1" baseline="0" smtClean="0">
                              <a:latin typeface="Cambria Math" panose="02040503050406030204" pitchFamily="18" charset="0"/>
                            </a:rPr>
                            <m:t>𝐺</m:t>
                          </m:r>
                        </m:sub>
                      </m:sSub>
                      <m:r>
                        <a:rPr lang="es-CR" sz="2000" b="0" i="1" baseline="0" smtClean="0">
                          <a:latin typeface="Cambria Math" panose="02040503050406030204" pitchFamily="18" charset="0"/>
                        </a:rPr>
                        <m:t>=</m:t>
                      </m:r>
                      <m:m>
                        <m:mPr>
                          <m:mcs>
                            <m:mc>
                              <m:mcPr>
                                <m:count m:val="2"/>
                                <m:mcJc m:val="center"/>
                              </m:mcPr>
                            </m:mc>
                          </m:mcs>
                          <m:ctrlPr>
                            <a:rPr lang="es-CR" sz="2000" b="0" i="1" baseline="0" smtClean="0">
                              <a:latin typeface="Cambria Math" panose="02040503050406030204" pitchFamily="18" charset="0"/>
                            </a:rPr>
                          </m:ctrlPr>
                        </m:mPr>
                        <m:mr>
                          <m:e/>
                          <m:e>
                            <m:m>
                              <m:mPr>
                                <m:mcs>
                                  <m:mc>
                                    <m:mcPr>
                                      <m:count m:val="2"/>
                                      <m:mcJc m:val="center"/>
                                    </m:mcPr>
                                  </m:mc>
                                </m:mcs>
                                <m:ctrlPr>
                                  <a:rPr lang="es-CR" sz="2000" b="0" i="1" baseline="0" smtClean="0">
                                    <a:latin typeface="Cambria Math" panose="02040503050406030204" pitchFamily="18" charset="0"/>
                                  </a:rPr>
                                </m:ctrlPr>
                              </m:mPr>
                              <m:mr>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2</m:t>
                                        </m:r>
                                      </m:e>
                                    </m:mr>
                                  </m:m>
                                </m:e>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3</m:t>
                                        </m:r>
                                      </m:e>
                                      <m:e>
                                        <m:r>
                                          <a:rPr lang="es-CR" sz="2000" b="0" i="1" baseline="0" smtClean="0">
                                            <a:latin typeface="Cambria Math" panose="02040503050406030204" pitchFamily="18" charset="0"/>
                                          </a:rPr>
                                          <m:t>4</m:t>
                                        </m:r>
                                      </m:e>
                                    </m:mr>
                                  </m:m>
                                </m:e>
                              </m:mr>
                            </m:m>
                          </m:e>
                        </m:mr>
                        <m:mr>
                          <m:e>
                            <m:m>
                              <m:mPr>
                                <m:mcs>
                                  <m:mc>
                                    <m:mcPr>
                                      <m:count m:val="1"/>
                                      <m:mcJc m:val="center"/>
                                    </m:mcPr>
                                  </m:mc>
                                </m:mcs>
                                <m:ctrlPr>
                                  <a:rPr lang="es-CR" sz="2000" b="0" i="1" baseline="0" smtClean="0">
                                    <a:latin typeface="Cambria Math" panose="02040503050406030204" pitchFamily="18" charset="0"/>
                                  </a:rPr>
                                </m:ctrlPr>
                              </m:mPr>
                              <m:mr>
                                <m:e>
                                  <m:m>
                                    <m:mPr>
                                      <m:mcs>
                                        <m:mc>
                                          <m:mcPr>
                                            <m:count m:val="1"/>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1</m:t>
                                        </m:r>
                                      </m:e>
                                    </m:mr>
                                    <m:mr>
                                      <m:e>
                                        <m:r>
                                          <a:rPr lang="es-CR" sz="2000" b="0" i="1" baseline="0" smtClean="0">
                                            <a:latin typeface="Cambria Math" panose="02040503050406030204" pitchFamily="18" charset="0"/>
                                          </a:rPr>
                                          <m:t>2</m:t>
                                        </m:r>
                                      </m:e>
                                    </m:mr>
                                  </m:m>
                                </m:e>
                              </m:mr>
                              <m:mr>
                                <m:e>
                                  <m:m>
                                    <m:mPr>
                                      <m:mcs>
                                        <m:mc>
                                          <m:mcPr>
                                            <m:count m:val="1"/>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3</m:t>
                                        </m:r>
                                      </m:e>
                                    </m:mr>
                                    <m:mr>
                                      <m:e>
                                        <m:r>
                                          <a:rPr lang="es-CR" sz="2000" b="0" i="1" baseline="0" smtClean="0">
                                            <a:latin typeface="Cambria Math" panose="02040503050406030204" pitchFamily="18" charset="0"/>
                                          </a:rPr>
                                          <m:t>4</m:t>
                                        </m:r>
                                      </m:e>
                                    </m:mr>
                                  </m:m>
                                </m:e>
                              </m:mr>
                            </m:m>
                          </m:e>
                          <m:e>
                            <m:d>
                              <m:dPr>
                                <m:ctrlPr>
                                  <a:rPr lang="es-CR" sz="2000" b="0" i="1" baseline="0" smtClean="0">
                                    <a:latin typeface="Cambria Math" panose="02040503050406030204" pitchFamily="18" charset="0"/>
                                  </a:rPr>
                                </m:ctrlPr>
                              </m:dPr>
                              <m:e>
                                <m:m>
                                  <m:mPr>
                                    <m:mcs>
                                      <m:mc>
                                        <m:mcPr>
                                          <m:count m:val="2"/>
                                          <m:mcJc m:val="center"/>
                                        </m:mcPr>
                                      </m:mc>
                                    </m:mcs>
                                    <m:ctrlPr>
                                      <a:rPr lang="es-CR" sz="2000" b="0" i="1" baseline="0" smtClean="0">
                                        <a:latin typeface="Cambria Math" panose="02040503050406030204" pitchFamily="18" charset="0"/>
                                      </a:rPr>
                                    </m:ctrlPr>
                                  </m:mPr>
                                  <m:mr>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1</m:t>
                                            </m:r>
                                          </m:e>
                                        </m:mr>
                                        <m:mr>
                                          <m:e>
                                            <m: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1</m:t>
                                            </m:r>
                                          </m:e>
                                        </m:mr>
                                      </m:m>
                                    </m:e>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2</m:t>
                                            </m:r>
                                          </m:e>
                                        </m:mr>
                                        <m:mr>
                                          <m:e>
                                            <m: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1</m:t>
                                            </m:r>
                                          </m:e>
                                        </m:mr>
                                      </m:m>
                                    </m:e>
                                  </m:mr>
                                  <m:mr>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1</m:t>
                                            </m:r>
                                          </m:e>
                                        </m:mr>
                                        <m:mr>
                                          <m:e>
                                            <m:r>
                                              <a:rPr lang="es-CR" sz="2000" b="0" i="1" baseline="0" smtClean="0">
                                                <a:latin typeface="Cambria Math" panose="02040503050406030204" pitchFamily="18" charset="0"/>
                                              </a:rPr>
                                              <m:t>2</m:t>
                                            </m:r>
                                          </m:e>
                                          <m:e>
                                            <m:r>
                                              <a:rPr lang="es-CR" sz="2000" b="0" i="1" baseline="0" smtClean="0">
                                                <a:latin typeface="Cambria Math" panose="02040503050406030204" pitchFamily="18" charset="0"/>
                                              </a:rPr>
                                              <m:t>1</m:t>
                                            </m:r>
                                          </m:e>
                                        </m:mr>
                                      </m:m>
                                    </m:e>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1</m:t>
                                            </m:r>
                                          </m:e>
                                        </m:mr>
                                        <m:mr>
                                          <m:e>
                                            <m: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0</m:t>
                                            </m:r>
                                          </m:e>
                                        </m:mr>
                                      </m:m>
                                    </m:e>
                                  </m:mr>
                                </m:m>
                              </m:e>
                            </m:d>
                          </m:e>
                        </m:mr>
                      </m:m>
                    </m:oMath>
                  </m:oMathPara>
                </a14:m>
                <a:endParaRPr lang="es-CR" sz="2000" baseline="0" dirty="0"/>
              </a:p>
            </p:txBody>
          </p:sp>
        </mc:Choice>
        <mc:Fallback xmlns="">
          <p:sp>
            <p:nvSpPr>
              <p:cNvPr id="6" name="TextBox 5">
                <a:extLst>
                  <a:ext uri="{FF2B5EF4-FFF2-40B4-BE49-F238E27FC236}">
                    <a16:creationId xmlns:a16="http://schemas.microsoft.com/office/drawing/2014/main" id="{0A5F8C53-8D88-474D-BA5C-49D77FA33793}"/>
                  </a:ext>
                </a:extLst>
              </p:cNvPr>
              <p:cNvSpPr txBox="1">
                <a:spLocks noRot="1" noChangeAspect="1" noMove="1" noResize="1" noEditPoints="1" noAdjustHandles="1" noChangeArrowheads="1" noChangeShapeType="1" noTextEdit="1"/>
              </p:cNvSpPr>
              <p:nvPr/>
            </p:nvSpPr>
            <p:spPr>
              <a:xfrm>
                <a:off x="2483768" y="2412908"/>
                <a:ext cx="2910027" cy="1445139"/>
              </a:xfrm>
              <a:prstGeom prst="rect">
                <a:avLst/>
              </a:prstGeom>
              <a:blipFill>
                <a:blip r:embed="rId4"/>
                <a:stretch>
                  <a:fillRect/>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FFA7B5-CEA7-4A23-8A57-09650DF0BB84}"/>
                  </a:ext>
                </a:extLst>
              </p:cNvPr>
              <p:cNvSpPr txBox="1"/>
              <p:nvPr/>
            </p:nvSpPr>
            <p:spPr>
              <a:xfrm>
                <a:off x="5628962" y="2415909"/>
                <a:ext cx="3479542" cy="14451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R" sz="2000" b="0" i="1" baseline="0" smtClean="0">
                              <a:latin typeface="Cambria Math" panose="02040503050406030204" pitchFamily="18" charset="0"/>
                            </a:rPr>
                          </m:ctrlPr>
                        </m:sSubPr>
                        <m:e>
                          <m:r>
                            <a:rPr lang="es-CR" sz="2000" b="0" i="1" baseline="0" smtClean="0">
                              <a:latin typeface="Cambria Math" panose="02040503050406030204" pitchFamily="18" charset="0"/>
                            </a:rPr>
                            <m:t>𝐴</m:t>
                          </m:r>
                        </m:e>
                        <m:sub>
                          <m:r>
                            <a:rPr lang="es-CR" sz="2000" b="0" i="1" baseline="0" smtClean="0">
                              <a:latin typeface="Cambria Math" panose="02040503050406030204" pitchFamily="18" charset="0"/>
                            </a:rPr>
                            <m:t>𝐺</m:t>
                          </m:r>
                        </m:sub>
                      </m:sSub>
                      <m:r>
                        <a:rPr lang="es-CR" sz="2000" b="0" i="1" baseline="0" smtClean="0">
                          <a:latin typeface="Cambria Math" panose="02040503050406030204" pitchFamily="18" charset="0"/>
                        </a:rPr>
                        <m:t>=</m:t>
                      </m:r>
                      <m:m>
                        <m:mPr>
                          <m:mcs>
                            <m:mc>
                              <m:mcPr>
                                <m:count m:val="2"/>
                                <m:mcJc m:val="center"/>
                              </m:mcPr>
                            </m:mc>
                          </m:mcs>
                          <m:ctrlPr>
                            <a:rPr lang="es-CR" sz="2000" b="0" i="1" baseline="0" smtClean="0">
                              <a:latin typeface="Cambria Math" panose="02040503050406030204" pitchFamily="18" charset="0"/>
                            </a:rPr>
                          </m:ctrlPr>
                        </m:mPr>
                        <m:mr>
                          <m:e/>
                          <m:e>
                            <m:m>
                              <m:mPr>
                                <m:mcs>
                                  <m:mc>
                                    <m:mcPr>
                                      <m:count m:val="2"/>
                                      <m:mcJc m:val="center"/>
                                    </m:mcPr>
                                  </m:mc>
                                </m:mcs>
                                <m:ctrlPr>
                                  <a:rPr lang="es-CR" sz="2000" b="0" i="1" baseline="0" smtClean="0">
                                    <a:latin typeface="Cambria Math" panose="02040503050406030204" pitchFamily="18" charset="0"/>
                                  </a:rPr>
                                </m:ctrlPr>
                              </m:mPr>
                              <m:mr>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2</m:t>
                                        </m:r>
                                      </m:e>
                                    </m:mr>
                                  </m:m>
                                </m:e>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3</m:t>
                                        </m:r>
                                      </m:e>
                                      <m:e>
                                        <m:r>
                                          <a:rPr lang="es-CR" sz="2000" b="0" i="1" baseline="0" smtClean="0">
                                            <a:latin typeface="Cambria Math" panose="02040503050406030204" pitchFamily="18" charset="0"/>
                                          </a:rPr>
                                          <m:t>4</m:t>
                                        </m:r>
                                      </m:e>
                                    </m:mr>
                                  </m:m>
                                </m:e>
                              </m:mr>
                            </m:m>
                          </m:e>
                        </m:mr>
                        <m:mr>
                          <m:e>
                            <m:m>
                              <m:mPr>
                                <m:mcs>
                                  <m:mc>
                                    <m:mcPr>
                                      <m:count m:val="1"/>
                                      <m:mcJc m:val="center"/>
                                    </m:mcPr>
                                  </m:mc>
                                </m:mcs>
                                <m:ctrlPr>
                                  <a:rPr lang="es-CR" sz="2000" b="0" i="1" baseline="0" smtClean="0">
                                    <a:latin typeface="Cambria Math" panose="02040503050406030204" pitchFamily="18" charset="0"/>
                                  </a:rPr>
                                </m:ctrlPr>
                              </m:mPr>
                              <m:mr>
                                <m:e>
                                  <m:m>
                                    <m:mPr>
                                      <m:mcs>
                                        <m:mc>
                                          <m:mcPr>
                                            <m:count m:val="1"/>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1</m:t>
                                        </m:r>
                                      </m:e>
                                    </m:mr>
                                    <m:mr>
                                      <m:e>
                                        <m:r>
                                          <a:rPr lang="es-CR" sz="2000" b="0" i="1" baseline="0" smtClean="0">
                                            <a:latin typeface="Cambria Math" panose="02040503050406030204" pitchFamily="18" charset="0"/>
                                          </a:rPr>
                                          <m:t>2</m:t>
                                        </m:r>
                                      </m:e>
                                    </m:mr>
                                  </m:m>
                                </m:e>
                              </m:mr>
                              <m:mr>
                                <m:e>
                                  <m:m>
                                    <m:mPr>
                                      <m:mcs>
                                        <m:mc>
                                          <m:mcPr>
                                            <m:count m:val="1"/>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3</m:t>
                                        </m:r>
                                      </m:e>
                                    </m:mr>
                                    <m:mr>
                                      <m:e>
                                        <m:r>
                                          <a:rPr lang="es-CR" sz="2000" b="0" i="1" baseline="0" smtClean="0">
                                            <a:latin typeface="Cambria Math" panose="02040503050406030204" pitchFamily="18" charset="0"/>
                                          </a:rPr>
                                          <m:t>4</m:t>
                                        </m:r>
                                      </m:e>
                                    </m:mr>
                                  </m:m>
                                </m:e>
                              </m:mr>
                            </m:m>
                          </m:e>
                          <m:e>
                            <m:d>
                              <m:dPr>
                                <m:ctrlPr>
                                  <a:rPr lang="es-CR" sz="2000" b="0" i="1" baseline="0" smtClean="0">
                                    <a:latin typeface="Cambria Math" panose="02040503050406030204" pitchFamily="18" charset="0"/>
                                  </a:rPr>
                                </m:ctrlPr>
                              </m:dPr>
                              <m:e>
                                <m:m>
                                  <m:mPr>
                                    <m:mcs>
                                      <m:mc>
                                        <m:mcPr>
                                          <m:count m:val="2"/>
                                          <m:mcJc m:val="center"/>
                                        </m:mcPr>
                                      </m:mc>
                                    </m:mcs>
                                    <m:ctrlPr>
                                      <a:rPr lang="es-CR" sz="2000" b="0" i="1" baseline="0" smtClean="0">
                                        <a:latin typeface="Cambria Math" panose="02040503050406030204" pitchFamily="18" charset="0"/>
                                      </a:rPr>
                                    </m:ctrlPr>
                                  </m:mPr>
                                  <m:mr>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m:t>
                                            </m:r>
                                          </m:e>
                                          <m:e>
                                            <m:r>
                                              <a:rPr lang="es-CR" sz="2000" b="0" i="1" baseline="0" smtClean="0">
                                                <a:latin typeface="Cambria Math" panose="02040503050406030204" pitchFamily="18" charset="0"/>
                                              </a:rPr>
                                              <m:t>𝑎</m:t>
                                            </m:r>
                                          </m:e>
                                        </m:mr>
                                        <m:mr>
                                          <m:e>
                                            <m:r>
                                              <a:rPr lang="es-CR" sz="2000" b="0" i="1" baseline="0" smtClean="0">
                                                <a:latin typeface="Cambria Math" panose="02040503050406030204" pitchFamily="18" charset="0"/>
                                              </a:rPr>
                                              <m:t>𝑎</m:t>
                                            </m:r>
                                          </m:e>
                                          <m:e>
                                            <m:r>
                                              <a:rPr lang="es-CR" sz="2000" b="0" i="1" baseline="0" smtClean="0">
                                                <a:latin typeface="Cambria Math" panose="02040503050406030204" pitchFamily="18" charset="0"/>
                                              </a:rPr>
                                              <m:t>𝑓</m:t>
                                            </m:r>
                                          </m:e>
                                        </m:mr>
                                      </m:m>
                                    </m:e>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m:t>
                                            </m:r>
                                          </m:e>
                                          <m:e>
                                            <m:r>
                                              <a:rPr lang="es-CR" sz="2000" b="0" i="1" baseline="0" smtClean="0">
                                                <a:latin typeface="Cambria Math" panose="02040503050406030204" pitchFamily="18" charset="0"/>
                                              </a:rPr>
                                              <m:t>𝑏</m:t>
                                            </m:r>
                                            <m:r>
                                              <a:rPr lang="es-CR" sz="2000" b="0" i="1" baseline="0" smtClean="0">
                                                <a:latin typeface="Cambria Math" panose="02040503050406030204" pitchFamily="18" charset="0"/>
                                              </a:rPr>
                                              <m:t>/</m:t>
                                            </m:r>
                                            <m:r>
                                              <a:rPr lang="es-CR" sz="2000" b="0" i="1" baseline="0" smtClean="0">
                                                <a:latin typeface="Cambria Math" panose="02040503050406030204" pitchFamily="18" charset="0"/>
                                              </a:rPr>
                                              <m:t>𝑐</m:t>
                                            </m:r>
                                          </m:e>
                                        </m:mr>
                                        <m:mr>
                                          <m:e>
                                            <m:r>
                                              <a:rPr lang="es-CR" sz="2000" b="0" i="1" baseline="0" smtClean="0">
                                                <a:latin typeface="Cambria Math" panose="02040503050406030204" pitchFamily="18" charset="0"/>
                                              </a:rPr>
                                              <m:t>𝑒</m:t>
                                            </m:r>
                                          </m:e>
                                          <m:e>
                                            <m:r>
                                              <a:rPr lang="es-CR" sz="2000" b="0" i="1" baseline="0" smtClean="0">
                                                <a:latin typeface="Cambria Math" panose="02040503050406030204" pitchFamily="18" charset="0"/>
                                              </a:rPr>
                                              <m:t>𝑑</m:t>
                                            </m:r>
                                          </m:e>
                                        </m:mr>
                                      </m:m>
                                    </m:e>
                                  </m:mr>
                                  <m:mr>
                                    <m:e>
                                      <m:m>
                                        <m:mPr>
                                          <m:mcs>
                                            <m:mc>
                                              <m:mcPr>
                                                <m:count m:val="2"/>
                                                <m:mcJc m:val="center"/>
                                              </m:mcPr>
                                            </m:mc>
                                          </m:mcs>
                                          <m:ctrlPr>
                                            <a:rPr lang="es-CR" sz="2000" b="0" i="1" baseline="0" smtClean="0">
                                              <a:latin typeface="Cambria Math" panose="02040503050406030204" pitchFamily="18" charset="0"/>
                                            </a:rPr>
                                          </m:ctrlPr>
                                        </m:mPr>
                                        <m:mr>
                                          <m:e>
                                            <m:r>
                                              <a:rPr lang="es-CR" sz="2000" b="0" i="1" baseline="0" smtClean="0">
                                                <a:latin typeface="Cambria Math" panose="02040503050406030204" pitchFamily="18" charset="0"/>
                                              </a:rPr>
                                              <m:t>−</m:t>
                                            </m:r>
                                          </m:e>
                                          <m:e>
                                            <m:r>
                                              <a:rPr lang="es-CR" sz="2000" b="0" i="1" baseline="0" smtClean="0">
                                                <a:latin typeface="Cambria Math" panose="02040503050406030204" pitchFamily="18" charset="0"/>
                                              </a:rPr>
                                              <m:t>𝑒</m:t>
                                            </m:r>
                                          </m:e>
                                        </m:mr>
                                        <m:mr>
                                          <m:e>
                                            <m:r>
                                              <a:rPr lang="es-CR" sz="2000" b="0" i="1" baseline="0" smtClean="0">
                                                <a:latin typeface="Cambria Math" panose="02040503050406030204" pitchFamily="18" charset="0"/>
                                              </a:rPr>
                                              <m:t>𝑏</m:t>
                                            </m:r>
                                            <m:r>
                                              <a:rPr lang="es-CR" sz="2000" b="0" i="1" baseline="0" smtClean="0">
                                                <a:latin typeface="Cambria Math" panose="02040503050406030204" pitchFamily="18" charset="0"/>
                                              </a:rPr>
                                              <m:t>/</m:t>
                                            </m:r>
                                            <m:r>
                                              <a:rPr lang="es-CR" sz="2000" b="0" i="1" baseline="0" smtClean="0">
                                                <a:latin typeface="Cambria Math" panose="02040503050406030204" pitchFamily="18" charset="0"/>
                                              </a:rPr>
                                              <m:t>𝑐</m:t>
                                            </m:r>
                                          </m:e>
                                          <m:e>
                                            <m:r>
                                              <a:rPr lang="es-CR" sz="2000" b="0" i="1" baseline="0" smtClean="0">
                                                <a:latin typeface="Cambria Math" panose="02040503050406030204" pitchFamily="18" charset="0"/>
                                              </a:rPr>
                                              <m:t>𝑑</m:t>
                                            </m:r>
                                          </m:e>
                                        </m:mr>
                                      </m:m>
                                    </m:e>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m:t>
                                            </m:r>
                                          </m:e>
                                          <m:e>
                                            <m:r>
                                              <a:rPr lang="es-CR" sz="2000" b="0" i="1" baseline="0" smtClean="0">
                                                <a:latin typeface="Cambria Math" panose="02040503050406030204" pitchFamily="18" charset="0"/>
                                              </a:rPr>
                                              <m:t>𝑔</m:t>
                                            </m:r>
                                          </m:e>
                                        </m:mr>
                                        <m:mr>
                                          <m:e>
                                            <m:r>
                                              <a:rPr lang="es-CR" sz="2000" b="0" i="1" baseline="0" smtClean="0">
                                                <a:latin typeface="Cambria Math" panose="02040503050406030204" pitchFamily="18" charset="0"/>
                                              </a:rPr>
                                              <m:t>𝑔</m:t>
                                            </m:r>
                                          </m:e>
                                          <m:e>
                                            <m:r>
                                              <a:rPr lang="es-CR" sz="2000" b="0" i="1" baseline="0" smtClean="0">
                                                <a:latin typeface="Cambria Math" panose="02040503050406030204" pitchFamily="18" charset="0"/>
                                              </a:rPr>
                                              <m:t>−</m:t>
                                            </m:r>
                                          </m:e>
                                        </m:mr>
                                      </m:m>
                                    </m:e>
                                  </m:mr>
                                </m:m>
                              </m:e>
                            </m:d>
                          </m:e>
                        </m:mr>
                      </m:m>
                    </m:oMath>
                  </m:oMathPara>
                </a14:m>
                <a:endParaRPr lang="es-CR" sz="2000" baseline="0" dirty="0"/>
              </a:p>
            </p:txBody>
          </p:sp>
        </mc:Choice>
        <mc:Fallback xmlns="">
          <p:sp>
            <p:nvSpPr>
              <p:cNvPr id="7" name="TextBox 6">
                <a:extLst>
                  <a:ext uri="{FF2B5EF4-FFF2-40B4-BE49-F238E27FC236}">
                    <a16:creationId xmlns:a16="http://schemas.microsoft.com/office/drawing/2014/main" id="{01FFA7B5-CEA7-4A23-8A57-09650DF0BB84}"/>
                  </a:ext>
                </a:extLst>
              </p:cNvPr>
              <p:cNvSpPr txBox="1">
                <a:spLocks noRot="1" noChangeAspect="1" noMove="1" noResize="1" noEditPoints="1" noAdjustHandles="1" noChangeArrowheads="1" noChangeShapeType="1" noTextEdit="1"/>
              </p:cNvSpPr>
              <p:nvPr/>
            </p:nvSpPr>
            <p:spPr>
              <a:xfrm>
                <a:off x="5628962" y="2415909"/>
                <a:ext cx="3479542" cy="1445139"/>
              </a:xfrm>
              <a:prstGeom prst="rect">
                <a:avLst/>
              </a:prstGeom>
              <a:blipFill>
                <a:blip r:embed="rId5"/>
                <a:stretch>
                  <a:fillRect/>
                </a:stretch>
              </a:blipFill>
            </p:spPr>
            <p:txBody>
              <a:bodyPr/>
              <a:lstStyle/>
              <a:p>
                <a:r>
                  <a:rPr lang="es-CR">
                    <a:noFill/>
                  </a:rPr>
                  <a:t> </a:t>
                </a:r>
              </a:p>
            </p:txBody>
          </p:sp>
        </mc:Fallback>
      </mc:AlternateContent>
      <p:pic>
        <p:nvPicPr>
          <p:cNvPr id="3" name="Picture 2">
            <a:extLst>
              <a:ext uri="{FF2B5EF4-FFF2-40B4-BE49-F238E27FC236}">
                <a16:creationId xmlns:a16="http://schemas.microsoft.com/office/drawing/2014/main" id="{30505D80-D6EC-47AD-A104-7C5F53A9F70F}"/>
              </a:ext>
            </a:extLst>
          </p:cNvPr>
          <p:cNvPicPr>
            <a:picLocks noChangeAspect="1"/>
          </p:cNvPicPr>
          <p:nvPr/>
        </p:nvPicPr>
        <p:blipFill>
          <a:blip r:embed="rId6"/>
          <a:stretch>
            <a:fillRect/>
          </a:stretch>
        </p:blipFill>
        <p:spPr>
          <a:xfrm>
            <a:off x="1342941" y="4437112"/>
            <a:ext cx="6973475" cy="166899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2287B69-E5EF-4400-B412-4B752E78B7D0}"/>
              </a:ext>
            </a:extLst>
          </p:cNvPr>
          <p:cNvSpPr>
            <a:spLocks noGrp="1" noChangeArrowheads="1"/>
          </p:cNvSpPr>
          <p:nvPr>
            <p:ph type="title"/>
          </p:nvPr>
        </p:nvSpPr>
        <p:spPr/>
        <p:txBody>
          <a:bodyPr/>
          <a:lstStyle/>
          <a:p>
            <a:pPr eaLnBrk="1" hangingPunct="1"/>
            <a:r>
              <a:rPr lang="es-CR" altLang="es-CR"/>
              <a:t>Representación de Grafos No Dirigidos (cont.)</a:t>
            </a:r>
            <a:endParaRPr lang="es-ES" altLang="es-C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F86E302-C0C0-46D7-850F-5204924CE98D}"/>
                  </a:ext>
                </a:extLst>
              </p:cNvPr>
              <p:cNvSpPr>
                <a:spLocks noGrp="1"/>
              </p:cNvSpPr>
              <p:nvPr>
                <p:ph idx="1"/>
              </p:nvPr>
            </p:nvSpPr>
            <p:spPr/>
            <p:txBody>
              <a:bodyPr/>
              <a:lstStyle/>
              <a:p>
                <a:pPr indent="-228600" algn="just">
                  <a:defRPr/>
                </a:pPr>
                <a:r>
                  <a:rPr lang="es-CR" dirty="0"/>
                  <a:t>La matriz de incidencia</a:t>
                </a:r>
                <a:r>
                  <a:rPr lang="es-CR" b="1" dirty="0"/>
                  <a:t> </a:t>
                </a:r>
                <a:r>
                  <a:rPr lang="es-CR" dirty="0"/>
                  <a:t>es otra forma de representar grafos. </a:t>
                </a:r>
              </a:p>
              <a:p>
                <a:pPr indent="-228600" algn="just">
                  <a:defRPr/>
                </a:pPr>
                <a:r>
                  <a:rPr lang="es-CR" dirty="0"/>
                  <a:t>Sea </a:t>
                </a:r>
                <a:r>
                  <a:rPr lang="es-CR" i="1" dirty="0"/>
                  <a:t>G</a:t>
                </a:r>
                <a:r>
                  <a:rPr lang="es-CR" dirty="0"/>
                  <a:t> = (</a:t>
                </a:r>
                <a:r>
                  <a:rPr lang="es-CR" i="1" dirty="0"/>
                  <a:t>V</a:t>
                </a:r>
                <a:r>
                  <a:rPr lang="es-CR" dirty="0"/>
                  <a:t>,</a:t>
                </a:r>
                <a:r>
                  <a:rPr lang="es-CR" i="1" dirty="0"/>
                  <a:t>E</a:t>
                </a:r>
                <a:r>
                  <a:rPr lang="es-CR" dirty="0"/>
                  <a:t>) un grafo no dirigido, donde </a:t>
                </a:r>
                <a:r>
                  <a:rPr lang="es-CR" i="1" dirty="0"/>
                  <a:t>v</a:t>
                </a:r>
                <a:r>
                  <a:rPr lang="es-CR" baseline="-25000" dirty="0"/>
                  <a:t>1</a:t>
                </a:r>
                <a:r>
                  <a:rPr lang="es-CR" dirty="0"/>
                  <a:t>, </a:t>
                </a:r>
                <a:r>
                  <a:rPr lang="es-CR" i="1" dirty="0"/>
                  <a:t>v</a:t>
                </a:r>
                <a:r>
                  <a:rPr lang="es-CR" baseline="-25000" dirty="0"/>
                  <a:t>2</a:t>
                </a:r>
                <a:r>
                  <a:rPr lang="es-CR" dirty="0"/>
                  <a:t>, ..., </a:t>
                </a:r>
                <a:r>
                  <a:rPr lang="es-CR" i="1" dirty="0" err="1"/>
                  <a:t>v</a:t>
                </a:r>
                <a:r>
                  <a:rPr lang="es-CR" i="1" baseline="-25000" dirty="0" err="1"/>
                  <a:t>n</a:t>
                </a:r>
                <a:r>
                  <a:rPr lang="es-CR" dirty="0"/>
                  <a:t> son los vértices y </a:t>
                </a:r>
                <a:r>
                  <a:rPr lang="es-CR" i="1" dirty="0"/>
                  <a:t>e</a:t>
                </a:r>
                <a:r>
                  <a:rPr lang="es-CR" baseline="-25000" dirty="0"/>
                  <a:t>1</a:t>
                </a:r>
                <a:r>
                  <a:rPr lang="es-CR" dirty="0"/>
                  <a:t>, </a:t>
                </a:r>
                <a:r>
                  <a:rPr lang="es-CR" i="1" dirty="0"/>
                  <a:t>e</a:t>
                </a:r>
                <a:r>
                  <a:rPr lang="es-CR" baseline="-25000" dirty="0"/>
                  <a:t>2</a:t>
                </a:r>
                <a:r>
                  <a:rPr lang="es-CR" dirty="0"/>
                  <a:t>, ..., </a:t>
                </a:r>
                <a:r>
                  <a:rPr lang="es-CR" i="1" dirty="0"/>
                  <a:t>e</a:t>
                </a:r>
                <a:r>
                  <a:rPr lang="es-CR" i="1" baseline="-25000" dirty="0"/>
                  <a:t>m</a:t>
                </a:r>
                <a:r>
                  <a:rPr lang="es-CR" dirty="0"/>
                  <a:t> son las aristas. La matriz de incidencia </a:t>
                </a:r>
                <a:r>
                  <a:rPr lang="es-CR" i="1" dirty="0"/>
                  <a:t>I</a:t>
                </a:r>
                <a:r>
                  <a:rPr lang="es-CR" i="1" baseline="-25000" dirty="0"/>
                  <a:t>G</a:t>
                </a:r>
                <a:r>
                  <a:rPr lang="es-CR" dirty="0"/>
                  <a:t> es de orden </a:t>
                </a:r>
                <a14:m>
                  <m:oMath xmlns:m="http://schemas.openxmlformats.org/officeDocument/2006/math">
                    <m:d>
                      <m:dPr>
                        <m:begChr m:val="|"/>
                        <m:endChr m:val="|"/>
                        <m:ctrlPr>
                          <a:rPr lang="es-CR" i="1" smtClean="0">
                            <a:latin typeface="Cambria Math" panose="02040503050406030204" pitchFamily="18" charset="0"/>
                          </a:rPr>
                        </m:ctrlPr>
                      </m:dPr>
                      <m:e>
                        <m:r>
                          <a:rPr lang="es-CR" b="0" i="1" smtClean="0">
                            <a:latin typeface="Cambria Math" panose="02040503050406030204" pitchFamily="18" charset="0"/>
                          </a:rPr>
                          <m:t>𝑉</m:t>
                        </m:r>
                      </m:e>
                    </m:d>
                    <m:r>
                      <a:rPr lang="es-CR" i="1" smtClean="0">
                        <a:latin typeface="Cambria Math" panose="02040503050406030204" pitchFamily="18" charset="0"/>
                        <a:ea typeface="Cambria Math" panose="02040503050406030204" pitchFamily="18" charset="0"/>
                      </a:rPr>
                      <m:t>×</m:t>
                    </m:r>
                    <m:d>
                      <m:dPr>
                        <m:begChr m:val="|"/>
                        <m:endChr m:val="|"/>
                        <m:ctrlPr>
                          <a:rPr lang="es-CR" i="1" smtClean="0">
                            <a:latin typeface="Cambria Math" panose="02040503050406030204" pitchFamily="18" charset="0"/>
                            <a:ea typeface="Cambria Math" panose="02040503050406030204" pitchFamily="18" charset="0"/>
                          </a:rPr>
                        </m:ctrlPr>
                      </m:dPr>
                      <m:e>
                        <m:r>
                          <a:rPr lang="es-CR" b="0" i="1" smtClean="0">
                            <a:latin typeface="Cambria Math" panose="02040503050406030204" pitchFamily="18" charset="0"/>
                            <a:ea typeface="Cambria Math" panose="02040503050406030204" pitchFamily="18" charset="0"/>
                          </a:rPr>
                          <m:t>𝐸</m:t>
                        </m:r>
                      </m:e>
                    </m:d>
                  </m:oMath>
                </a14:m>
                <a:r>
                  <a:rPr lang="es-CR" dirty="0"/>
                  <a:t>, donde:</a:t>
                </a:r>
              </a:p>
              <a:p>
                <a:pPr lvl="1" indent="-228600" algn="just">
                  <a:defRPr/>
                </a:pPr>
                <a14:m>
                  <m:oMath xmlns:m="http://schemas.openxmlformats.org/officeDocument/2006/math">
                    <m:sSub>
                      <m:sSubPr>
                        <m:ctrlPr>
                          <a:rPr lang="es-CR" i="1" smtClean="0">
                            <a:latin typeface="Cambria Math" panose="02040503050406030204" pitchFamily="18" charset="0"/>
                          </a:rPr>
                        </m:ctrlPr>
                      </m:sSubPr>
                      <m:e>
                        <m:sSub>
                          <m:sSubPr>
                            <m:ctrlPr>
                              <a:rPr lang="es-CR" i="1">
                                <a:latin typeface="Cambria Math" panose="02040503050406030204" pitchFamily="18" charset="0"/>
                              </a:rPr>
                            </m:ctrlPr>
                          </m:sSubPr>
                          <m:e>
                            <m:r>
                              <a:rPr lang="es-CR" i="1">
                                <a:latin typeface="Cambria Math" panose="02040503050406030204" pitchFamily="18" charset="0"/>
                              </a:rPr>
                              <m:t>𝐼</m:t>
                            </m:r>
                          </m:e>
                          <m:sub>
                            <m:r>
                              <a:rPr lang="es-CR" i="1">
                                <a:latin typeface="Cambria Math" panose="02040503050406030204" pitchFamily="18" charset="0"/>
                              </a:rPr>
                              <m:t>𝐺</m:t>
                            </m:r>
                          </m:sub>
                        </m:sSub>
                      </m:e>
                      <m:sub>
                        <m:r>
                          <a:rPr lang="es-CR" b="0" i="1" smtClean="0">
                            <a:latin typeface="Cambria Math" panose="02040503050406030204" pitchFamily="18" charset="0"/>
                          </a:rPr>
                          <m:t>𝑖𝑗</m:t>
                        </m:r>
                      </m:sub>
                    </m:sSub>
                    <m:r>
                      <a:rPr lang="es-CR" b="0" i="1" smtClean="0">
                        <a:latin typeface="Cambria Math" panose="02040503050406030204" pitchFamily="18" charset="0"/>
                      </a:rPr>
                      <m:t>=</m:t>
                    </m:r>
                    <m:d>
                      <m:dPr>
                        <m:begChr m:val="{"/>
                        <m:endChr m:val=""/>
                        <m:ctrlPr>
                          <a:rPr lang="es-CR" b="0" i="1" smtClean="0">
                            <a:latin typeface="Cambria Math" panose="02040503050406030204" pitchFamily="18" charset="0"/>
                          </a:rPr>
                        </m:ctrlPr>
                      </m:dPr>
                      <m:e>
                        <m:m>
                          <m:mPr>
                            <m:mcs>
                              <m:mc>
                                <m:mcPr>
                                  <m:count m:val="2"/>
                                  <m:mcJc m:val="center"/>
                                </m:mcPr>
                              </m:mc>
                            </m:mcs>
                            <m:ctrlPr>
                              <a:rPr lang="es-CR" b="0" i="1" smtClean="0">
                                <a:latin typeface="Cambria Math" panose="02040503050406030204" pitchFamily="18" charset="0"/>
                              </a:rPr>
                            </m:ctrlPr>
                          </m:mPr>
                          <m:mr>
                            <m:e>
                              <m:r>
                                <m:rPr>
                                  <m:brk m:alnAt="7"/>
                                </m:rPr>
                                <a:rPr lang="es-CR" b="0" i="1" smtClean="0">
                                  <a:latin typeface="Cambria Math" panose="02040503050406030204" pitchFamily="18" charset="0"/>
                                </a:rPr>
                                <m:t>0</m:t>
                              </m:r>
                            </m:e>
                            <m:e>
                              <m:r>
                                <m:rPr>
                                  <m:nor/>
                                </m:rPr>
                                <a:rPr lang="es-CR" b="0" i="0" smtClean="0">
                                  <a:latin typeface="Cambria Math" panose="02040503050406030204" pitchFamily="18" charset="0"/>
                                </a:rPr>
                                <m:t>si</m:t>
                              </m:r>
                              <m:r>
                                <a:rPr lang="es-CR" b="0" i="1" smtClean="0">
                                  <a:latin typeface="Cambria Math" panose="02040503050406030204" pitchFamily="18" charset="0"/>
                                </a:rPr>
                                <m:t> </m:t>
                              </m:r>
                              <m:sSub>
                                <m:sSubPr>
                                  <m:ctrlPr>
                                    <a:rPr lang="es-CR" b="0" i="1" smtClean="0">
                                      <a:latin typeface="Cambria Math" panose="02040503050406030204" pitchFamily="18" charset="0"/>
                                    </a:rPr>
                                  </m:ctrlPr>
                                </m:sSubPr>
                                <m:e>
                                  <m:r>
                                    <a:rPr lang="es-CR" b="0" i="1" smtClean="0">
                                      <a:latin typeface="Cambria Math" panose="02040503050406030204" pitchFamily="18" charset="0"/>
                                    </a:rPr>
                                    <m:t>𝑒</m:t>
                                  </m:r>
                                </m:e>
                                <m:sub>
                                  <m:r>
                                    <a:rPr lang="es-CR" b="0" i="1" smtClean="0">
                                      <a:latin typeface="Cambria Math" panose="02040503050406030204" pitchFamily="18" charset="0"/>
                                    </a:rPr>
                                    <m:t>𝑗</m:t>
                                  </m:r>
                                </m:sub>
                              </m:sSub>
                              <m:r>
                                <m:rPr>
                                  <m:nor/>
                                </m:rPr>
                                <a:rPr lang="es-CR" b="0" i="0" smtClean="0">
                                  <a:latin typeface="Cambria Math" panose="02040503050406030204" pitchFamily="18" charset="0"/>
                                </a:rPr>
                                <m:t> </m:t>
                              </m:r>
                              <m:r>
                                <m:rPr>
                                  <m:nor/>
                                </m:rPr>
                                <a:rPr lang="es-CR" b="0" i="0" smtClean="0">
                                  <a:latin typeface="Cambria Math" panose="02040503050406030204" pitchFamily="18" charset="0"/>
                                </a:rPr>
                                <m:t>no</m:t>
                              </m:r>
                              <m:r>
                                <m:rPr>
                                  <m:nor/>
                                </m:rPr>
                                <a:rPr lang="es-CR" b="0" i="0" smtClean="0">
                                  <a:latin typeface="Cambria Math" panose="02040503050406030204" pitchFamily="18" charset="0"/>
                                </a:rPr>
                                <m:t> </m:t>
                              </m:r>
                              <m:r>
                                <m:rPr>
                                  <m:nor/>
                                </m:rPr>
                                <a:rPr lang="es-CR" b="0" i="0" smtClean="0">
                                  <a:latin typeface="Cambria Math" panose="02040503050406030204" pitchFamily="18" charset="0"/>
                                </a:rPr>
                                <m:t>es</m:t>
                              </m:r>
                              <m:r>
                                <m:rPr>
                                  <m:nor/>
                                </m:rPr>
                                <a:rPr lang="es-CR" b="0" i="0" smtClean="0">
                                  <a:latin typeface="Cambria Math" panose="02040503050406030204" pitchFamily="18" charset="0"/>
                                </a:rPr>
                                <m:t> </m:t>
                              </m:r>
                              <m:r>
                                <m:rPr>
                                  <m:nor/>
                                </m:rPr>
                                <a:rPr lang="es-CR" b="0" i="0" smtClean="0">
                                  <a:latin typeface="Cambria Math" panose="02040503050406030204" pitchFamily="18" charset="0"/>
                                </a:rPr>
                                <m:t>incidente</m:t>
                              </m:r>
                              <m:r>
                                <m:rPr>
                                  <m:nor/>
                                </m:rPr>
                                <a:rPr lang="es-CR" b="0" i="0" smtClean="0">
                                  <a:latin typeface="Cambria Math" panose="02040503050406030204" pitchFamily="18" charset="0"/>
                                </a:rPr>
                                <m:t> </m:t>
                              </m:r>
                              <m:r>
                                <m:rPr>
                                  <m:nor/>
                                </m:rPr>
                                <a:rPr lang="es-CR" b="0" i="0" smtClean="0">
                                  <a:latin typeface="Cambria Math" panose="02040503050406030204" pitchFamily="18" charset="0"/>
                                </a:rPr>
                                <m:t>con</m:t>
                              </m:r>
                              <m:r>
                                <m:rPr>
                                  <m:nor/>
                                </m:rPr>
                                <a:rPr lang="es-CR" b="0" i="0" smtClean="0">
                                  <a:latin typeface="Cambria Math" panose="02040503050406030204" pitchFamily="18" charset="0"/>
                                </a:rPr>
                                <m:t> </m:t>
                              </m:r>
                              <m:sSub>
                                <m:sSubPr>
                                  <m:ctrlPr>
                                    <a:rPr lang="es-CR" b="0" i="1" smtClean="0">
                                      <a:latin typeface="Cambria Math" panose="02040503050406030204" pitchFamily="18" charset="0"/>
                                    </a:rPr>
                                  </m:ctrlPr>
                                </m:sSubPr>
                                <m:e>
                                  <m:r>
                                    <a:rPr lang="es-CR" b="0" i="1" smtClean="0">
                                      <a:latin typeface="Cambria Math" panose="02040503050406030204" pitchFamily="18" charset="0"/>
                                    </a:rPr>
                                    <m:t>𝑣</m:t>
                                  </m:r>
                                </m:e>
                                <m:sub>
                                  <m:r>
                                    <a:rPr lang="es-CR" b="0" i="1" smtClean="0">
                                      <a:latin typeface="Cambria Math" panose="02040503050406030204" pitchFamily="18" charset="0"/>
                                    </a:rPr>
                                    <m:t>𝑖</m:t>
                                  </m:r>
                                </m:sub>
                              </m:sSub>
                            </m:e>
                          </m:mr>
                          <m:mr>
                            <m:e>
                              <m:r>
                                <a:rPr lang="es-CR" b="0" i="1" smtClean="0">
                                  <a:latin typeface="Cambria Math" panose="02040503050406030204" pitchFamily="18" charset="0"/>
                                </a:rPr>
                                <m:t>1</m:t>
                              </m:r>
                            </m:e>
                            <m:e>
                              <m:r>
                                <m:rPr>
                                  <m:nor/>
                                </m:rPr>
                                <a:rPr lang="es-CR">
                                  <a:latin typeface="Cambria Math" panose="02040503050406030204" pitchFamily="18" charset="0"/>
                                </a:rPr>
                                <m:t>si</m:t>
                              </m:r>
                              <m:r>
                                <a:rPr lang="es-CR" i="1">
                                  <a:latin typeface="Cambria Math" panose="02040503050406030204" pitchFamily="18" charset="0"/>
                                </a:rPr>
                                <m:t> </m:t>
                              </m:r>
                              <m:sSub>
                                <m:sSubPr>
                                  <m:ctrlPr>
                                    <a:rPr lang="es-CR" i="1">
                                      <a:latin typeface="Cambria Math" panose="02040503050406030204" pitchFamily="18" charset="0"/>
                                    </a:rPr>
                                  </m:ctrlPr>
                                </m:sSubPr>
                                <m:e>
                                  <m:r>
                                    <a:rPr lang="es-CR" i="1">
                                      <a:latin typeface="Cambria Math" panose="02040503050406030204" pitchFamily="18" charset="0"/>
                                    </a:rPr>
                                    <m:t>𝑒</m:t>
                                  </m:r>
                                </m:e>
                                <m:sub>
                                  <m:r>
                                    <a:rPr lang="es-CR" i="1">
                                      <a:latin typeface="Cambria Math" panose="02040503050406030204" pitchFamily="18" charset="0"/>
                                    </a:rPr>
                                    <m:t>𝑗</m:t>
                                  </m:r>
                                </m:sub>
                              </m:sSub>
                              <m:r>
                                <m:rPr>
                                  <m:nor/>
                                </m:rPr>
                                <a:rPr lang="es-CR">
                                  <a:latin typeface="Cambria Math" panose="02040503050406030204" pitchFamily="18" charset="0"/>
                                </a:rPr>
                                <m:t> </m:t>
                              </m:r>
                              <m:r>
                                <m:rPr>
                                  <m:nor/>
                                </m:rPr>
                                <a:rPr lang="es-CR">
                                  <a:latin typeface="Cambria Math" panose="02040503050406030204" pitchFamily="18" charset="0"/>
                                </a:rPr>
                                <m:t>es</m:t>
                              </m:r>
                              <m:r>
                                <m:rPr>
                                  <m:nor/>
                                </m:rPr>
                                <a:rPr lang="es-CR">
                                  <a:latin typeface="Cambria Math" panose="02040503050406030204" pitchFamily="18" charset="0"/>
                                </a:rPr>
                                <m:t> </m:t>
                              </m:r>
                              <m:r>
                                <m:rPr>
                                  <m:nor/>
                                </m:rPr>
                                <a:rPr lang="es-CR">
                                  <a:latin typeface="Cambria Math" panose="02040503050406030204" pitchFamily="18" charset="0"/>
                                </a:rPr>
                                <m:t>incidente</m:t>
                              </m:r>
                              <m:r>
                                <m:rPr>
                                  <m:nor/>
                                </m:rPr>
                                <a:rPr lang="es-CR">
                                  <a:latin typeface="Cambria Math" panose="02040503050406030204" pitchFamily="18" charset="0"/>
                                </a:rPr>
                                <m:t> </m:t>
                              </m:r>
                              <m:r>
                                <m:rPr>
                                  <m:nor/>
                                </m:rPr>
                                <a:rPr lang="es-CR">
                                  <a:latin typeface="Cambria Math" panose="02040503050406030204" pitchFamily="18" charset="0"/>
                                </a:rPr>
                                <m:t>con</m:t>
                              </m:r>
                              <m:r>
                                <m:rPr>
                                  <m:nor/>
                                </m:rPr>
                                <a:rPr lang="es-CR">
                                  <a:latin typeface="Cambria Math" panose="02040503050406030204" pitchFamily="18" charset="0"/>
                                </a:rPr>
                                <m:t> </m:t>
                              </m:r>
                              <m:sSub>
                                <m:sSubPr>
                                  <m:ctrlPr>
                                    <a:rPr lang="es-CR" i="1">
                                      <a:latin typeface="Cambria Math" panose="02040503050406030204" pitchFamily="18" charset="0"/>
                                    </a:rPr>
                                  </m:ctrlPr>
                                </m:sSubPr>
                                <m:e>
                                  <m:r>
                                    <a:rPr lang="es-CR" i="1">
                                      <a:latin typeface="Cambria Math" panose="02040503050406030204" pitchFamily="18" charset="0"/>
                                    </a:rPr>
                                    <m:t>𝑣</m:t>
                                  </m:r>
                                </m:e>
                                <m:sub>
                                  <m:r>
                                    <a:rPr lang="es-CR" b="0" i="1" smtClean="0">
                                      <a:latin typeface="Cambria Math" panose="02040503050406030204" pitchFamily="18" charset="0"/>
                                    </a:rPr>
                                    <m:t>𝑖</m:t>
                                  </m:r>
                                </m:sub>
                              </m:sSub>
                            </m:e>
                          </m:mr>
                        </m:m>
                      </m:e>
                    </m:d>
                  </m:oMath>
                </a14:m>
                <a:endParaRPr lang="es-CR" dirty="0"/>
              </a:p>
              <a:p>
                <a:pPr>
                  <a:defRPr/>
                </a:pPr>
                <a:endParaRPr lang="es-CR" dirty="0"/>
              </a:p>
            </p:txBody>
          </p:sp>
        </mc:Choice>
        <mc:Fallback xmlns="">
          <p:sp>
            <p:nvSpPr>
              <p:cNvPr id="2" name="Content Placeholder 1">
                <a:extLst>
                  <a:ext uri="{FF2B5EF4-FFF2-40B4-BE49-F238E27FC236}">
                    <a16:creationId xmlns:a16="http://schemas.microsoft.com/office/drawing/2014/main" id="{9F86E302-C0C0-46D7-850F-5204924CE98D}"/>
                  </a:ext>
                </a:extLst>
              </p:cNvPr>
              <p:cNvSpPr>
                <a:spLocks noGrp="1" noRot="1" noChangeAspect="1" noMove="1" noResize="1" noEditPoints="1" noAdjustHandles="1" noChangeArrowheads="1" noChangeShapeType="1" noTextEdit="1"/>
              </p:cNvSpPr>
              <p:nvPr>
                <p:ph idx="1"/>
              </p:nvPr>
            </p:nvSpPr>
            <p:spPr>
              <a:blipFill>
                <a:blip r:embed="rId3"/>
                <a:stretch>
                  <a:fillRect t="-1185" r="-1101"/>
                </a:stretch>
              </a:blipFill>
            </p:spPr>
            <p:txBody>
              <a:bodyPr/>
              <a:lstStyle/>
              <a:p>
                <a:r>
                  <a:rPr lang="es-CR">
                    <a:noFill/>
                  </a:rPr>
                  <a:t> </a:t>
                </a:r>
              </a:p>
            </p:txBody>
          </p:sp>
        </mc:Fallback>
      </mc:AlternateContent>
      <p:sp>
        <p:nvSpPr>
          <p:cNvPr id="46084" name="3 Marcador de número de diapositiva">
            <a:extLst>
              <a:ext uri="{FF2B5EF4-FFF2-40B4-BE49-F238E27FC236}">
                <a16:creationId xmlns:a16="http://schemas.microsoft.com/office/drawing/2014/main" id="{98C27BFA-0710-4193-B0D6-AF3A7968D1D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F541665-3A7E-4A99-BA17-4EB369DDF78D}" type="slidenum">
              <a:rPr lang="es-ES" altLang="es-CR" sz="2000" smtClean="0">
                <a:solidFill>
                  <a:schemeClr val="tx2"/>
                </a:solidFill>
              </a:rPr>
              <a:pPr>
                <a:spcBef>
                  <a:spcPct val="0"/>
                </a:spcBef>
                <a:buClrTx/>
                <a:buSzTx/>
                <a:buFontTx/>
                <a:buNone/>
              </a:pPr>
              <a:t>49</a:t>
            </a:fld>
            <a:endParaRPr lang="es-ES" altLang="es-CR" sz="200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5408-889A-4526-920F-0844459075BF}"/>
              </a:ext>
            </a:extLst>
          </p:cNvPr>
          <p:cNvSpPr>
            <a:spLocks noGrp="1"/>
          </p:cNvSpPr>
          <p:nvPr>
            <p:ph type="title"/>
          </p:nvPr>
        </p:nvSpPr>
        <p:spPr/>
        <p:txBody>
          <a:bodyPr/>
          <a:lstStyle/>
          <a:p>
            <a:r>
              <a:rPr lang="es-CR" dirty="0"/>
              <a:t>Teoría de Grafos (cont.)</a:t>
            </a:r>
          </a:p>
        </p:txBody>
      </p:sp>
      <p:sp>
        <p:nvSpPr>
          <p:cNvPr id="3" name="Content Placeholder 2">
            <a:extLst>
              <a:ext uri="{FF2B5EF4-FFF2-40B4-BE49-F238E27FC236}">
                <a16:creationId xmlns:a16="http://schemas.microsoft.com/office/drawing/2014/main" id="{814895A3-E801-466F-84C7-07361EB07A12}"/>
              </a:ext>
            </a:extLst>
          </p:cNvPr>
          <p:cNvSpPr>
            <a:spLocks noGrp="1"/>
          </p:cNvSpPr>
          <p:nvPr>
            <p:ph idx="1"/>
          </p:nvPr>
        </p:nvSpPr>
        <p:spPr/>
        <p:txBody>
          <a:bodyPr/>
          <a:lstStyle/>
          <a:p>
            <a:r>
              <a:rPr lang="es-CR" dirty="0"/>
              <a:t>Aplicaciones de los grafos:</a:t>
            </a:r>
          </a:p>
          <a:p>
            <a:pPr lvl="1"/>
            <a:r>
              <a:rPr lang="es-CR" dirty="0"/>
              <a:t>Ocio (video juegos, simulación e IA)</a:t>
            </a:r>
          </a:p>
          <a:p>
            <a:pPr lvl="1"/>
            <a:r>
              <a:rPr lang="es-CR" dirty="0"/>
              <a:t>Domótica, robótica, automatización, control y gestión de redes, etc.</a:t>
            </a:r>
          </a:p>
          <a:p>
            <a:pPr lvl="1"/>
            <a:r>
              <a:rPr lang="es-CR" dirty="0"/>
              <a:t>La Web (es un grafo cuya estructura cambia cada segundo)</a:t>
            </a:r>
          </a:p>
          <a:p>
            <a:pPr lvl="1"/>
            <a:r>
              <a:rPr lang="es-CR" dirty="0"/>
              <a:t>Web semántica</a:t>
            </a:r>
          </a:p>
          <a:p>
            <a:pPr lvl="1"/>
            <a:r>
              <a:rPr lang="es-CR" dirty="0"/>
              <a:t>Investigación médica, biogenética (secuenciación ADN)</a:t>
            </a:r>
          </a:p>
          <a:p>
            <a:pPr lvl="1"/>
            <a:r>
              <a:rPr lang="es-CR" dirty="0"/>
              <a:t>Biología, medio-ambiente, cambio climático</a:t>
            </a:r>
          </a:p>
          <a:p>
            <a:pPr lvl="1"/>
            <a:r>
              <a:rPr lang="es-CR" dirty="0"/>
              <a:t>Árboles genealógicos</a:t>
            </a:r>
          </a:p>
        </p:txBody>
      </p:sp>
      <p:sp>
        <p:nvSpPr>
          <p:cNvPr id="4" name="Slide Number Placeholder 3">
            <a:extLst>
              <a:ext uri="{FF2B5EF4-FFF2-40B4-BE49-F238E27FC236}">
                <a16:creationId xmlns:a16="http://schemas.microsoft.com/office/drawing/2014/main" id="{53BD6F3F-683D-4924-9D37-763E91066F53}"/>
              </a:ext>
            </a:extLst>
          </p:cNvPr>
          <p:cNvSpPr>
            <a:spLocks noGrp="1"/>
          </p:cNvSpPr>
          <p:nvPr>
            <p:ph type="sldNum" sz="quarter" idx="10"/>
          </p:nvPr>
        </p:nvSpPr>
        <p:spPr/>
        <p:txBody>
          <a:bodyPr/>
          <a:lstStyle/>
          <a:p>
            <a:pPr>
              <a:defRPr/>
            </a:pPr>
            <a:fld id="{366B73C9-ECB3-4789-B1A3-0F14CF7B4A85}" type="slidenum">
              <a:rPr lang="es-ES" altLang="es-CR" smtClean="0"/>
              <a:pPr>
                <a:defRPr/>
              </a:pPr>
              <a:t>5</a:t>
            </a:fld>
            <a:endParaRPr lang="es-ES" altLang="es-CR"/>
          </a:p>
        </p:txBody>
      </p:sp>
    </p:spTree>
    <p:extLst>
      <p:ext uri="{BB962C8B-B14F-4D97-AF65-F5344CB8AC3E}">
        <p14:creationId xmlns:p14="http://schemas.microsoft.com/office/powerpoint/2010/main" val="3666604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2287B69-E5EF-4400-B412-4B752E78B7D0}"/>
              </a:ext>
            </a:extLst>
          </p:cNvPr>
          <p:cNvSpPr>
            <a:spLocks noGrp="1" noChangeArrowheads="1"/>
          </p:cNvSpPr>
          <p:nvPr>
            <p:ph type="title"/>
          </p:nvPr>
        </p:nvSpPr>
        <p:spPr/>
        <p:txBody>
          <a:bodyPr/>
          <a:lstStyle/>
          <a:p>
            <a:pPr eaLnBrk="1" hangingPunct="1"/>
            <a:r>
              <a:rPr lang="es-CR" altLang="es-CR"/>
              <a:t>Representación de Grafos No Dirigidos (cont.)</a:t>
            </a:r>
            <a:endParaRPr lang="es-ES" altLang="es-CR"/>
          </a:p>
        </p:txBody>
      </p:sp>
      <p:sp>
        <p:nvSpPr>
          <p:cNvPr id="46084" name="3 Marcador de número de diapositiva">
            <a:extLst>
              <a:ext uri="{FF2B5EF4-FFF2-40B4-BE49-F238E27FC236}">
                <a16:creationId xmlns:a16="http://schemas.microsoft.com/office/drawing/2014/main" id="{98C27BFA-0710-4193-B0D6-AF3A7968D1D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F541665-3A7E-4A99-BA17-4EB369DDF78D}" type="slidenum">
              <a:rPr lang="es-ES" altLang="es-CR" sz="2000" smtClean="0">
                <a:solidFill>
                  <a:schemeClr val="tx2"/>
                </a:solidFill>
              </a:rPr>
              <a:pPr>
                <a:spcBef>
                  <a:spcPct val="0"/>
                </a:spcBef>
                <a:buClrTx/>
                <a:buSzTx/>
                <a:buFontTx/>
                <a:buNone/>
              </a:pPr>
              <a:t>50</a:t>
            </a:fld>
            <a:endParaRPr lang="es-ES" altLang="es-CR" sz="2000">
              <a:solidFill>
                <a:schemeClr val="tx2"/>
              </a:solidFill>
            </a:endParaRPr>
          </a:p>
        </p:txBody>
      </p:sp>
      <p:pic>
        <p:nvPicPr>
          <p:cNvPr id="8" name="Picture 7">
            <a:extLst>
              <a:ext uri="{FF2B5EF4-FFF2-40B4-BE49-F238E27FC236}">
                <a16:creationId xmlns:a16="http://schemas.microsoft.com/office/drawing/2014/main" id="{65029966-44C2-49B1-9CCC-97680F0A047F}"/>
              </a:ext>
            </a:extLst>
          </p:cNvPr>
          <p:cNvPicPr>
            <a:picLocks noChangeAspect="1"/>
          </p:cNvPicPr>
          <p:nvPr/>
        </p:nvPicPr>
        <p:blipFill>
          <a:blip r:embed="rId3"/>
          <a:stretch>
            <a:fillRect/>
          </a:stretch>
        </p:blipFill>
        <p:spPr>
          <a:xfrm>
            <a:off x="1619672" y="2967906"/>
            <a:ext cx="2114211" cy="204527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13B4860-FB9D-4BE7-9A0C-F8E0C15359CE}"/>
                  </a:ext>
                </a:extLst>
              </p:cNvPr>
              <p:cNvSpPr txBox="1"/>
              <p:nvPr/>
            </p:nvSpPr>
            <p:spPr>
              <a:xfrm>
                <a:off x="4283968" y="3252775"/>
                <a:ext cx="4121320" cy="1475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R" sz="2000" b="0" i="1" baseline="0" smtClean="0">
                              <a:latin typeface="Cambria Math" panose="02040503050406030204" pitchFamily="18" charset="0"/>
                            </a:rPr>
                          </m:ctrlPr>
                        </m:sSubPr>
                        <m:e>
                          <m:r>
                            <a:rPr lang="es-CR" sz="2000" b="0" i="1" baseline="0" smtClean="0">
                              <a:latin typeface="Cambria Math" panose="02040503050406030204" pitchFamily="18" charset="0"/>
                            </a:rPr>
                            <m:t>𝐼</m:t>
                          </m:r>
                        </m:e>
                        <m:sub>
                          <m:r>
                            <a:rPr lang="es-CR" sz="2000" b="0" i="1" baseline="0" smtClean="0">
                              <a:latin typeface="Cambria Math" panose="02040503050406030204" pitchFamily="18" charset="0"/>
                            </a:rPr>
                            <m:t>𝐺</m:t>
                          </m:r>
                        </m:sub>
                      </m:sSub>
                      <m:r>
                        <a:rPr lang="es-CR" sz="2000" b="0" i="1" baseline="0" smtClean="0">
                          <a:latin typeface="Cambria Math" panose="02040503050406030204" pitchFamily="18" charset="0"/>
                        </a:rPr>
                        <m:t>=</m:t>
                      </m:r>
                      <m:m>
                        <m:mPr>
                          <m:mcs>
                            <m:mc>
                              <m:mcPr>
                                <m:count m:val="2"/>
                                <m:mcJc m:val="center"/>
                              </m:mcPr>
                            </m:mc>
                          </m:mcs>
                          <m:ctrlPr>
                            <a:rPr lang="es-CR" sz="2000" b="0" i="1" baseline="0" smtClean="0">
                              <a:latin typeface="Cambria Math" panose="02040503050406030204" pitchFamily="18" charset="0"/>
                            </a:rPr>
                          </m:ctrlPr>
                        </m:mPr>
                        <m:mr>
                          <m:e/>
                          <m:e>
                            <m:m>
                              <m:mPr>
                                <m:mcs>
                                  <m:mc>
                                    <m:mcPr>
                                      <m:count m:val="2"/>
                                      <m:mcJc m:val="center"/>
                                    </m:mcPr>
                                  </m:mc>
                                </m:mcs>
                                <m:ctrlPr>
                                  <a:rPr lang="es-CR" sz="2000" b="0" i="1" baseline="0" smtClean="0">
                                    <a:latin typeface="Cambria Math" panose="02040503050406030204" pitchFamily="18" charset="0"/>
                                  </a:rPr>
                                </m:ctrlPr>
                              </m:mPr>
                              <m:mr>
                                <m:e>
                                  <m:m>
                                    <m:mPr>
                                      <m:mcs>
                                        <m:mc>
                                          <m:mcPr>
                                            <m:count m:val="2"/>
                                            <m:mcJc m:val="center"/>
                                          </m:mcPr>
                                        </m:mc>
                                      </m:mcs>
                                      <m:ctrlPr>
                                        <a:rPr lang="es-CR" sz="2000" b="0" i="1" baseline="0" smtClean="0">
                                          <a:latin typeface="Cambria Math" panose="02040503050406030204" pitchFamily="18" charset="0"/>
                                        </a:rPr>
                                      </m:ctrlPr>
                                    </m:mPr>
                                    <m:mr>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𝑎</m:t>
                                              </m:r>
                                            </m:e>
                                            <m:e>
                                              <m:r>
                                                <a:rPr lang="es-CR" sz="2000" b="0" i="1" baseline="0" smtClean="0">
                                                  <a:latin typeface="Cambria Math" panose="02040503050406030204" pitchFamily="18" charset="0"/>
                                                </a:rPr>
                                                <m:t>𝑏</m:t>
                                              </m:r>
                                            </m:e>
                                          </m:mr>
                                        </m:m>
                                      </m:e>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𝑐</m:t>
                                              </m:r>
                                            </m:e>
                                            <m:e>
                                              <m:r>
                                                <a:rPr lang="es-CR" sz="2000" b="0" i="1" baseline="0" smtClean="0">
                                                  <a:latin typeface="Cambria Math" panose="02040503050406030204" pitchFamily="18" charset="0"/>
                                                </a:rPr>
                                                <m:t>𝑑</m:t>
                                              </m:r>
                                            </m:e>
                                          </m:mr>
                                        </m:m>
                                      </m:e>
                                    </m:mr>
                                  </m:m>
                                </m:e>
                                <m:e>
                                  <m:m>
                                    <m:mPr>
                                      <m:mcs>
                                        <m:mc>
                                          <m:mcPr>
                                            <m:count m:val="3"/>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𝑒</m:t>
                                        </m:r>
                                      </m:e>
                                      <m:e>
                                        <m:r>
                                          <a:rPr lang="es-CR" sz="2000" b="0" i="1" baseline="0" smtClean="0">
                                            <a:latin typeface="Cambria Math" panose="02040503050406030204" pitchFamily="18" charset="0"/>
                                          </a:rPr>
                                          <m:t>𝑓</m:t>
                                        </m:r>
                                      </m:e>
                                      <m:e>
                                        <m:r>
                                          <a:rPr lang="es-CR" sz="2000" b="0" i="1" baseline="0" smtClean="0">
                                            <a:latin typeface="Cambria Math" panose="02040503050406030204" pitchFamily="18" charset="0"/>
                                          </a:rPr>
                                          <m:t>𝑔</m:t>
                                        </m:r>
                                      </m:e>
                                    </m:mr>
                                  </m:m>
                                </m:e>
                              </m:mr>
                            </m:m>
                          </m:e>
                        </m:mr>
                        <m:mr>
                          <m:e>
                            <m:m>
                              <m:mPr>
                                <m:mcs>
                                  <m:mc>
                                    <m:mcPr>
                                      <m:count m:val="1"/>
                                      <m:mcJc m:val="center"/>
                                    </m:mcPr>
                                  </m:mc>
                                </m:mcs>
                                <m:ctrlPr>
                                  <a:rPr lang="es-CR" sz="2000" b="0" i="1" baseline="0" smtClean="0">
                                    <a:latin typeface="Cambria Math" panose="02040503050406030204" pitchFamily="18" charset="0"/>
                                  </a:rPr>
                                </m:ctrlPr>
                              </m:mPr>
                              <m:mr>
                                <m:e>
                                  <m:m>
                                    <m:mPr>
                                      <m:mcs>
                                        <m:mc>
                                          <m:mcPr>
                                            <m:count m:val="1"/>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1</m:t>
                                        </m:r>
                                      </m:e>
                                    </m:mr>
                                    <m:mr>
                                      <m:e>
                                        <m:r>
                                          <a:rPr lang="es-CR" sz="2000" b="0" i="1" baseline="0" smtClean="0">
                                            <a:latin typeface="Cambria Math" panose="02040503050406030204" pitchFamily="18" charset="0"/>
                                          </a:rPr>
                                          <m:t>2</m:t>
                                        </m:r>
                                      </m:e>
                                    </m:mr>
                                  </m:m>
                                </m:e>
                              </m:mr>
                              <m:mr>
                                <m:e>
                                  <m:m>
                                    <m:mPr>
                                      <m:mcs>
                                        <m:mc>
                                          <m:mcPr>
                                            <m:count m:val="1"/>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3</m:t>
                                        </m:r>
                                      </m:e>
                                    </m:mr>
                                    <m:mr>
                                      <m:e>
                                        <m:r>
                                          <a:rPr lang="es-CR" sz="2000" b="0" i="1" baseline="0" smtClean="0">
                                            <a:latin typeface="Cambria Math" panose="02040503050406030204" pitchFamily="18" charset="0"/>
                                          </a:rPr>
                                          <m:t>4</m:t>
                                        </m:r>
                                      </m:e>
                                    </m:mr>
                                  </m:m>
                                </m:e>
                              </m:mr>
                            </m:m>
                          </m:e>
                          <m:e>
                            <m:d>
                              <m:dPr>
                                <m:ctrlPr>
                                  <a:rPr lang="es-CR" sz="2000" b="0" i="1" baseline="0" smtClean="0">
                                    <a:latin typeface="Cambria Math" panose="02040503050406030204" pitchFamily="18" charset="0"/>
                                  </a:rPr>
                                </m:ctrlPr>
                              </m:dPr>
                              <m:e>
                                <m:m>
                                  <m:mPr>
                                    <m:mcs>
                                      <m:mc>
                                        <m:mcPr>
                                          <m:count m:val="2"/>
                                          <m:mcJc m:val="center"/>
                                        </m:mcPr>
                                      </m:mc>
                                    </m:mcs>
                                    <m:ctrlPr>
                                      <a:rPr lang="es-CR" sz="2000" b="0" i="1" baseline="0" smtClean="0">
                                        <a:latin typeface="Cambria Math" panose="02040503050406030204" pitchFamily="18" charset="0"/>
                                      </a:rPr>
                                    </m:ctrlPr>
                                  </m:mPr>
                                  <m:mr>
                                    <m:e>
                                      <m:m>
                                        <m:mPr>
                                          <m:mcs>
                                            <m:mc>
                                              <m:mcPr>
                                                <m:count m:val="2"/>
                                                <m:mcJc m:val="center"/>
                                              </m:mcPr>
                                            </m:mc>
                                          </m:mcs>
                                          <m:ctrlPr>
                                            <a:rPr lang="es-CR" sz="2000" b="0" i="1" baseline="0" smtClean="0">
                                              <a:latin typeface="Cambria Math" panose="02040503050406030204" pitchFamily="18" charset="0"/>
                                            </a:rPr>
                                          </m:ctrlPr>
                                        </m:mPr>
                                        <m:mr>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1</m:t>
                                                  </m:r>
                                                </m:e>
                                              </m:mr>
                                              <m:mr>
                                                <m:e>
                                                  <m: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0</m:t>
                                                  </m:r>
                                                </m:e>
                                              </m:mr>
                                            </m:m>
                                          </m:e>
                                          <m:e>
                                            <m:m>
                                              <m:mPr>
                                                <m:mcs>
                                                  <m:mc>
                                                    <m:mcPr>
                                                      <m:count m:val="2"/>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0</m:t>
                                                  </m:r>
                                                </m:e>
                                              </m:mr>
                                              <m:mr>
                                                <m:e>
                                                  <m: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1</m:t>
                                                  </m:r>
                                                </m:e>
                                              </m:mr>
                                            </m:m>
                                          </m:e>
                                        </m:mr>
                                      </m:m>
                                    </m:e>
                                    <m:e>
                                      <m:m>
                                        <m:mPr>
                                          <m:mcs>
                                            <m:mc>
                                              <m:mcPr>
                                                <m:count m:val="3"/>
                                                <m:mcJc m:val="center"/>
                                              </m:mcPr>
                                            </m:mc>
                                          </m:mcs>
                                          <m:ctrlPr>
                                            <a:rPr lang="es-CR" sz="2000" b="0" i="1" baseline="0" smtClean="0">
                                              <a:latin typeface="Cambria Math" panose="02040503050406030204" pitchFamily="18" charset="0"/>
                                            </a:rPr>
                                          </m:ctrlPr>
                                        </m:mPr>
                                        <m:mr>
                                          <m:e>
                                            <m:r>
                                              <m:rPr>
                                                <m:brk m:alnAt="7"/>
                                              </m:rP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0</m:t>
                                            </m:r>
                                          </m:e>
                                        </m:mr>
                                        <m:mr>
                                          <m:e>
                                            <m: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0</m:t>
                                            </m:r>
                                          </m:e>
                                        </m:mr>
                                      </m:m>
                                    </m:e>
                                  </m:mr>
                                  <m:mr>
                                    <m:e>
                                      <m:m>
                                        <m:mPr>
                                          <m:mcs>
                                            <m:mc>
                                              <m:mcPr>
                                                <m:count m:val="2"/>
                                                <m:mcJc m:val="center"/>
                                              </m:mcPr>
                                            </m:mc>
                                          </m:mcs>
                                          <m:ctrlPr>
                                            <a:rPr lang="es-CR" sz="2000" i="1" baseline="0">
                                              <a:latin typeface="Cambria Math" panose="02040503050406030204" pitchFamily="18" charset="0"/>
                                            </a:rPr>
                                          </m:ctrlPr>
                                        </m:mPr>
                                        <m:mr>
                                          <m:e>
                                            <m:m>
                                              <m:mPr>
                                                <m:mcs>
                                                  <m:mc>
                                                    <m:mcPr>
                                                      <m:count m:val="2"/>
                                                      <m:mcJc m:val="center"/>
                                                    </m:mcPr>
                                                  </m:mc>
                                                </m:mcs>
                                                <m:ctrlPr>
                                                  <a:rPr lang="es-CR" sz="2000" i="1" baseline="0">
                                                    <a:latin typeface="Cambria Math" panose="02040503050406030204" pitchFamily="18" charset="0"/>
                                                  </a:rPr>
                                                </m:ctrlPr>
                                              </m:mPr>
                                              <m:mr>
                                                <m:e>
                                                  <m:r>
                                                    <m:rPr>
                                                      <m:brk m:alnAt="7"/>
                                                    </m:rP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0</m:t>
                                                  </m:r>
                                                </m:e>
                                              </m:mr>
                                              <m:mr>
                                                <m:e>
                                                  <m: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1</m:t>
                                                  </m:r>
                                                </m:e>
                                              </m:mr>
                                            </m:m>
                                          </m:e>
                                          <m:e>
                                            <m:m>
                                              <m:mPr>
                                                <m:mcs>
                                                  <m:mc>
                                                    <m:mcPr>
                                                      <m:count m:val="2"/>
                                                      <m:mcJc m:val="center"/>
                                                    </m:mcPr>
                                                  </m:mc>
                                                </m:mcs>
                                                <m:ctrlPr>
                                                  <a:rPr lang="es-CR" sz="2000" i="1" baseline="0">
                                                    <a:latin typeface="Cambria Math" panose="02040503050406030204" pitchFamily="18" charset="0"/>
                                                  </a:rPr>
                                                </m:ctrlPr>
                                              </m:mPr>
                                              <m:mr>
                                                <m:e>
                                                  <m:r>
                                                    <m:rPr>
                                                      <m:brk m:alnAt="7"/>
                                                    </m:rP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0</m:t>
                                                  </m:r>
                                                </m:e>
                                              </m:mr>
                                              <m:mr>
                                                <m:e>
                                                  <m: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1</m:t>
                                                  </m:r>
                                                </m:e>
                                              </m:mr>
                                            </m:m>
                                          </m:e>
                                        </m:mr>
                                      </m:m>
                                    </m:e>
                                    <m:e>
                                      <m:m>
                                        <m:mPr>
                                          <m:mcs>
                                            <m:mc>
                                              <m:mcPr>
                                                <m:count m:val="3"/>
                                                <m:mcJc m:val="center"/>
                                              </m:mcPr>
                                            </m:mc>
                                          </m:mcs>
                                          <m:ctrlPr>
                                            <a:rPr lang="es-CR" sz="2000" i="1" baseline="0">
                                              <a:latin typeface="Cambria Math" panose="02040503050406030204" pitchFamily="18" charset="0"/>
                                            </a:rPr>
                                          </m:ctrlPr>
                                        </m:mPr>
                                        <m:mr>
                                          <m:e>
                                            <m:r>
                                              <m:rPr>
                                                <m:brk m:alnAt="7"/>
                                              </m:rPr>
                                              <a:rPr lang="es-CR" sz="2000" b="0" i="1" baseline="0" smtClean="0">
                                                <a:latin typeface="Cambria Math" panose="02040503050406030204" pitchFamily="18" charset="0"/>
                                              </a:rPr>
                                              <m:t>1</m:t>
                                            </m:r>
                                          </m:e>
                                          <m:e>
                                            <m: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1</m:t>
                                            </m:r>
                                          </m:e>
                                        </m:mr>
                                        <m:mr>
                                          <m:e>
                                            <m: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0</m:t>
                                            </m:r>
                                          </m:e>
                                          <m:e>
                                            <m:r>
                                              <a:rPr lang="es-CR" sz="2000" b="0" i="1" baseline="0" smtClean="0">
                                                <a:latin typeface="Cambria Math" panose="02040503050406030204" pitchFamily="18" charset="0"/>
                                              </a:rPr>
                                              <m:t>1</m:t>
                                            </m:r>
                                          </m:e>
                                        </m:mr>
                                      </m:m>
                                    </m:e>
                                  </m:mr>
                                </m:m>
                              </m:e>
                            </m:d>
                          </m:e>
                        </m:mr>
                      </m:m>
                    </m:oMath>
                  </m:oMathPara>
                </a14:m>
                <a:endParaRPr lang="es-CR" sz="2000" baseline="0" dirty="0"/>
              </a:p>
            </p:txBody>
          </p:sp>
        </mc:Choice>
        <mc:Fallback xmlns="">
          <p:sp>
            <p:nvSpPr>
              <p:cNvPr id="9" name="TextBox 8">
                <a:extLst>
                  <a:ext uri="{FF2B5EF4-FFF2-40B4-BE49-F238E27FC236}">
                    <a16:creationId xmlns:a16="http://schemas.microsoft.com/office/drawing/2014/main" id="{413B4860-FB9D-4BE7-9A0C-F8E0C15359CE}"/>
                  </a:ext>
                </a:extLst>
              </p:cNvPr>
              <p:cNvSpPr txBox="1">
                <a:spLocks noRot="1" noChangeAspect="1" noMove="1" noResize="1" noEditPoints="1" noAdjustHandles="1" noChangeArrowheads="1" noChangeShapeType="1" noTextEdit="1"/>
              </p:cNvSpPr>
              <p:nvPr/>
            </p:nvSpPr>
            <p:spPr>
              <a:xfrm>
                <a:off x="4283968" y="3252775"/>
                <a:ext cx="4121320" cy="1475532"/>
              </a:xfrm>
              <a:prstGeom prst="rect">
                <a:avLst/>
              </a:prstGeom>
              <a:blipFill>
                <a:blip r:embed="rId4"/>
                <a:stretch>
                  <a:fillRect/>
                </a:stretch>
              </a:blipFill>
            </p:spPr>
            <p:txBody>
              <a:bodyPr/>
              <a:lstStyle/>
              <a:p>
                <a:r>
                  <a:rPr lang="es-CR">
                    <a:noFill/>
                  </a:rPr>
                  <a:t> </a:t>
                </a:r>
              </a:p>
            </p:txBody>
          </p:sp>
        </mc:Fallback>
      </mc:AlternateContent>
    </p:spTree>
    <p:extLst>
      <p:ext uri="{BB962C8B-B14F-4D97-AF65-F5344CB8AC3E}">
        <p14:creationId xmlns:p14="http://schemas.microsoft.com/office/powerpoint/2010/main" val="1402547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7E3C3B8-30BE-4C9E-B30C-0B14F46FB002}"/>
              </a:ext>
            </a:extLst>
          </p:cNvPr>
          <p:cNvSpPr>
            <a:spLocks noGrp="1"/>
          </p:cNvSpPr>
          <p:nvPr>
            <p:ph type="title"/>
          </p:nvPr>
        </p:nvSpPr>
        <p:spPr/>
        <p:txBody>
          <a:bodyPr/>
          <a:lstStyle/>
          <a:p>
            <a:r>
              <a:rPr lang="es-CR" altLang="es-CR" dirty="0"/>
              <a:t>Grafos Particulares</a:t>
            </a:r>
          </a:p>
        </p:txBody>
      </p:sp>
      <p:sp>
        <p:nvSpPr>
          <p:cNvPr id="48131" name="Content Placeholder 2">
            <a:extLst>
              <a:ext uri="{FF2B5EF4-FFF2-40B4-BE49-F238E27FC236}">
                <a16:creationId xmlns:a16="http://schemas.microsoft.com/office/drawing/2014/main" id="{F49ACDA8-8809-449D-BDC9-D1A3BEB81605}"/>
              </a:ext>
            </a:extLst>
          </p:cNvPr>
          <p:cNvSpPr>
            <a:spLocks noGrp="1"/>
          </p:cNvSpPr>
          <p:nvPr>
            <p:ph idx="1"/>
          </p:nvPr>
        </p:nvSpPr>
        <p:spPr>
          <a:xfrm>
            <a:off x="838200" y="2057400"/>
            <a:ext cx="8305800" cy="4395936"/>
          </a:xfrm>
        </p:spPr>
        <p:txBody>
          <a:bodyPr/>
          <a:lstStyle/>
          <a:p>
            <a:r>
              <a:rPr lang="es-CR" altLang="es-CR" sz="2200" b="1" dirty="0"/>
              <a:t>Grafo nulo o vacío.</a:t>
            </a:r>
            <a:r>
              <a:rPr lang="es-CR" altLang="es-CR" sz="2200" dirty="0"/>
              <a:t> Grafo que no tiene vértices ni aristas.</a:t>
            </a:r>
          </a:p>
          <a:p>
            <a:r>
              <a:rPr lang="es-CR" altLang="es-CR" sz="2200" b="1" dirty="0"/>
              <a:t>Grafo trivial. </a:t>
            </a:r>
            <a:r>
              <a:rPr lang="es-CR" altLang="es-CR" sz="2200" dirty="0"/>
              <a:t>Grafo que tiene un vértice y ninguna arista.</a:t>
            </a:r>
          </a:p>
          <a:p>
            <a:r>
              <a:rPr lang="es-CR" altLang="es-CR" sz="2200" b="1" dirty="0"/>
              <a:t>Grafo regular.</a:t>
            </a:r>
            <a:r>
              <a:rPr lang="es-CR" altLang="es-CR" sz="2200" dirty="0"/>
              <a:t> Grafo donde </a:t>
            </a:r>
            <a:r>
              <a:rPr lang="es-CR" sz="2200" dirty="0"/>
              <a:t>todos sus vértices tienen el mismo grado. </a:t>
            </a:r>
          </a:p>
          <a:p>
            <a:r>
              <a:rPr lang="es-CR" altLang="es-CR" sz="2200" b="1" dirty="0"/>
              <a:t>Grafo simple.</a:t>
            </a:r>
            <a:r>
              <a:rPr lang="es-CR" altLang="es-CR" sz="2200" dirty="0"/>
              <a:t> Grafo que no permite bucles ni aristas múltiples (paralelas).</a:t>
            </a:r>
          </a:p>
          <a:p>
            <a:r>
              <a:rPr lang="es-CR" altLang="es-CR" sz="2200" b="1" dirty="0"/>
              <a:t>Multigrafo.</a:t>
            </a:r>
            <a:r>
              <a:rPr lang="es-CR" altLang="es-CR" sz="2200" dirty="0"/>
              <a:t> Grafo que permite aristas múltiples (paralelas).</a:t>
            </a:r>
          </a:p>
          <a:p>
            <a:r>
              <a:rPr lang="es-CR" altLang="es-CR" sz="2200" b="1" dirty="0" err="1"/>
              <a:t>Pseudografo</a:t>
            </a:r>
            <a:r>
              <a:rPr lang="es-CR" altLang="es-CR" sz="2200" b="1" dirty="0"/>
              <a:t>.</a:t>
            </a:r>
            <a:r>
              <a:rPr lang="es-CR" altLang="es-CR" sz="2200" dirty="0"/>
              <a:t> Grafo que permite bucles y aristas múltiples (paralelas). </a:t>
            </a:r>
          </a:p>
          <a:p>
            <a:r>
              <a:rPr lang="es-CR" altLang="es-CR" sz="2200" b="1" dirty="0"/>
              <a:t>Árbol.</a:t>
            </a:r>
            <a:r>
              <a:rPr lang="es-CR" altLang="es-CR" sz="2200" dirty="0"/>
              <a:t> Grafo conexo sin ciclos.</a:t>
            </a:r>
          </a:p>
        </p:txBody>
      </p:sp>
      <p:sp>
        <p:nvSpPr>
          <p:cNvPr id="48132" name="Slide Number Placeholder 3">
            <a:extLst>
              <a:ext uri="{FF2B5EF4-FFF2-40B4-BE49-F238E27FC236}">
                <a16:creationId xmlns:a16="http://schemas.microsoft.com/office/drawing/2014/main" id="{6856EB15-85B4-42B4-8147-09CE39B7469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E13C64B-020C-4760-BE7F-24E8F3EF8F7D}" type="slidenum">
              <a:rPr lang="es-ES" altLang="es-CR" sz="2000" smtClean="0">
                <a:solidFill>
                  <a:schemeClr val="tx2"/>
                </a:solidFill>
              </a:rPr>
              <a:pPr>
                <a:spcBef>
                  <a:spcPct val="0"/>
                </a:spcBef>
                <a:buClrTx/>
                <a:buSzTx/>
                <a:buFontTx/>
                <a:buNone/>
              </a:pPr>
              <a:t>51</a:t>
            </a:fld>
            <a:endParaRPr lang="es-ES" altLang="es-CR" sz="2000">
              <a:solidFill>
                <a:schemeClr val="tx2"/>
              </a:solidFill>
            </a:endParaRPr>
          </a:p>
        </p:txBody>
      </p:sp>
    </p:spTree>
    <p:extLst>
      <p:ext uri="{BB962C8B-B14F-4D97-AF65-F5344CB8AC3E}">
        <p14:creationId xmlns:p14="http://schemas.microsoft.com/office/powerpoint/2010/main" val="657550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7E3C3B8-30BE-4C9E-B30C-0B14F46FB002}"/>
              </a:ext>
            </a:extLst>
          </p:cNvPr>
          <p:cNvSpPr>
            <a:spLocks noGrp="1"/>
          </p:cNvSpPr>
          <p:nvPr>
            <p:ph type="title"/>
          </p:nvPr>
        </p:nvSpPr>
        <p:spPr/>
        <p:txBody>
          <a:bodyPr/>
          <a:lstStyle/>
          <a:p>
            <a:r>
              <a:rPr lang="es-CR" altLang="es-CR"/>
              <a:t>Grafo Completo</a:t>
            </a:r>
          </a:p>
        </p:txBody>
      </p:sp>
      <p:sp>
        <p:nvSpPr>
          <p:cNvPr id="48131" name="Content Placeholder 2">
            <a:extLst>
              <a:ext uri="{FF2B5EF4-FFF2-40B4-BE49-F238E27FC236}">
                <a16:creationId xmlns:a16="http://schemas.microsoft.com/office/drawing/2014/main" id="{F49ACDA8-8809-449D-BDC9-D1A3BEB81605}"/>
              </a:ext>
            </a:extLst>
          </p:cNvPr>
          <p:cNvSpPr>
            <a:spLocks noGrp="1"/>
          </p:cNvSpPr>
          <p:nvPr>
            <p:ph idx="1"/>
          </p:nvPr>
        </p:nvSpPr>
        <p:spPr/>
        <p:txBody>
          <a:bodyPr/>
          <a:lstStyle/>
          <a:p>
            <a:r>
              <a:rPr lang="es-CR" altLang="es-CR" dirty="0"/>
              <a:t>Un </a:t>
            </a:r>
            <a:r>
              <a:rPr lang="es-CR" altLang="es-CR" b="1" dirty="0"/>
              <a:t>grafo completo </a:t>
            </a:r>
            <a:r>
              <a:rPr lang="es-CR" altLang="es-CR" i="1" dirty="0" err="1"/>
              <a:t>K</a:t>
            </a:r>
            <a:r>
              <a:rPr lang="es-CR" altLang="es-CR" i="1" baseline="-25000" dirty="0" err="1"/>
              <a:t>n</a:t>
            </a:r>
            <a:r>
              <a:rPr lang="es-CR" altLang="es-CR" i="1" baseline="-25000" dirty="0"/>
              <a:t> </a:t>
            </a:r>
            <a:r>
              <a:rPr lang="es-CR" altLang="es-CR" dirty="0"/>
              <a:t>es un grafo simple donde cada par de vértices está conectado por una arista.</a:t>
            </a:r>
          </a:p>
          <a:p>
            <a:r>
              <a:rPr lang="es-CR" altLang="es-CR" dirty="0"/>
              <a:t>Un grafo completo de </a:t>
            </a:r>
            <a:r>
              <a:rPr lang="es-CR" altLang="es-CR" i="1" dirty="0"/>
              <a:t>n</a:t>
            </a:r>
            <a:r>
              <a:rPr lang="es-CR" altLang="es-CR" dirty="0"/>
              <a:t> vértices tiene </a:t>
            </a:r>
            <a:r>
              <a:rPr lang="es-CR" altLang="es-CR" i="1" dirty="0"/>
              <a:t>n</a:t>
            </a:r>
            <a:r>
              <a:rPr lang="es-CR" altLang="es-CR" dirty="0"/>
              <a:t>(</a:t>
            </a:r>
            <a:r>
              <a:rPr lang="es-CR" altLang="es-CR" i="1" dirty="0"/>
              <a:t>n</a:t>
            </a:r>
            <a:r>
              <a:rPr lang="es-CR" altLang="es-CR" dirty="0"/>
              <a:t> – 1)/2 aristas.</a:t>
            </a:r>
          </a:p>
          <a:p>
            <a:r>
              <a:rPr lang="es-CR" altLang="es-CR" dirty="0"/>
              <a:t>Es un grafo regular con todos sus vértices de grado </a:t>
            </a:r>
            <a:r>
              <a:rPr lang="es-CR" altLang="es-CR" i="1" dirty="0"/>
              <a:t>n </a:t>
            </a:r>
            <a:r>
              <a:rPr lang="es-CR" altLang="es-CR" dirty="0"/>
              <a:t>– 1.</a:t>
            </a:r>
          </a:p>
          <a:p>
            <a:r>
              <a:rPr lang="es-CR" altLang="es-CR" dirty="0"/>
              <a:t>La única forma de hacer que un grafo completo se torne </a:t>
            </a:r>
            <a:r>
              <a:rPr lang="es-CR" altLang="es-CR" dirty="0" err="1"/>
              <a:t>disconexo</a:t>
            </a:r>
            <a:r>
              <a:rPr lang="es-CR" altLang="es-CR" dirty="0"/>
              <a:t> a través de la eliminación de vértices, sería eliminándolos todos.</a:t>
            </a:r>
          </a:p>
          <a:p>
            <a:r>
              <a:rPr lang="es-CR" altLang="es-CR" dirty="0"/>
              <a:t>Un grafo simple que al menos un par de vértices no están conectados por una arista se llama </a:t>
            </a:r>
            <a:r>
              <a:rPr lang="es-CR" altLang="es-CR" b="1" dirty="0"/>
              <a:t>no completo</a:t>
            </a:r>
            <a:r>
              <a:rPr lang="es-CR" altLang="es-CR" dirty="0"/>
              <a:t>.</a:t>
            </a:r>
          </a:p>
        </p:txBody>
      </p:sp>
      <p:sp>
        <p:nvSpPr>
          <p:cNvPr id="48132" name="Slide Number Placeholder 3">
            <a:extLst>
              <a:ext uri="{FF2B5EF4-FFF2-40B4-BE49-F238E27FC236}">
                <a16:creationId xmlns:a16="http://schemas.microsoft.com/office/drawing/2014/main" id="{6856EB15-85B4-42B4-8147-09CE39B7469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E13C64B-020C-4760-BE7F-24E8F3EF8F7D}" type="slidenum">
              <a:rPr lang="es-ES" altLang="es-CR" sz="2000" smtClean="0">
                <a:solidFill>
                  <a:schemeClr val="tx2"/>
                </a:solidFill>
              </a:rPr>
              <a:pPr>
                <a:spcBef>
                  <a:spcPct val="0"/>
                </a:spcBef>
                <a:buClrTx/>
                <a:buSzTx/>
                <a:buFontTx/>
                <a:buNone/>
              </a:pPr>
              <a:t>52</a:t>
            </a:fld>
            <a:endParaRPr lang="es-ES" altLang="es-CR" sz="2000">
              <a:solidFill>
                <a:schemeClr val="tx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22A0170-C31C-4963-89DA-20AB9961ADFF}"/>
              </a:ext>
            </a:extLst>
          </p:cNvPr>
          <p:cNvSpPr>
            <a:spLocks noGrp="1"/>
          </p:cNvSpPr>
          <p:nvPr>
            <p:ph type="title"/>
          </p:nvPr>
        </p:nvSpPr>
        <p:spPr/>
        <p:txBody>
          <a:bodyPr/>
          <a:lstStyle/>
          <a:p>
            <a:r>
              <a:rPr lang="es-CR" altLang="es-CR"/>
              <a:t>Grafo Completo</a:t>
            </a:r>
          </a:p>
        </p:txBody>
      </p:sp>
      <p:pic>
        <p:nvPicPr>
          <p:cNvPr id="49155" name="Content Placeholder 4">
            <a:extLst>
              <a:ext uri="{FF2B5EF4-FFF2-40B4-BE49-F238E27FC236}">
                <a16:creationId xmlns:a16="http://schemas.microsoft.com/office/drawing/2014/main" id="{81066C14-28AB-4366-AA25-76AE21AC2BE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11438" y="2057400"/>
            <a:ext cx="4759325" cy="4114800"/>
          </a:xfrm>
        </p:spPr>
      </p:pic>
      <p:sp>
        <p:nvSpPr>
          <p:cNvPr id="49156" name="Slide Number Placeholder 3">
            <a:extLst>
              <a:ext uri="{FF2B5EF4-FFF2-40B4-BE49-F238E27FC236}">
                <a16:creationId xmlns:a16="http://schemas.microsoft.com/office/drawing/2014/main" id="{BFD20955-2131-4AC9-86AB-BE917128887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B533EF6-F753-466B-A733-DF741087E354}" type="slidenum">
              <a:rPr lang="es-ES" altLang="es-CR" sz="2000" smtClean="0">
                <a:solidFill>
                  <a:schemeClr val="tx2"/>
                </a:solidFill>
              </a:rPr>
              <a:pPr>
                <a:spcBef>
                  <a:spcPct val="0"/>
                </a:spcBef>
                <a:buClrTx/>
                <a:buSzTx/>
                <a:buFontTx/>
                <a:buNone/>
              </a:pPr>
              <a:t>53</a:t>
            </a:fld>
            <a:endParaRPr lang="es-ES" altLang="es-CR" sz="2000">
              <a:solidFill>
                <a:schemeClr val="tx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077D5389-982F-4BB2-8BE4-23CC5DB3AEE2}"/>
              </a:ext>
            </a:extLst>
          </p:cNvPr>
          <p:cNvSpPr>
            <a:spLocks noGrp="1"/>
          </p:cNvSpPr>
          <p:nvPr>
            <p:ph type="title"/>
          </p:nvPr>
        </p:nvSpPr>
        <p:spPr/>
        <p:txBody>
          <a:bodyPr/>
          <a:lstStyle/>
          <a:p>
            <a:r>
              <a:rPr lang="es-CR" altLang="es-CR"/>
              <a:t>Grafo Ciclo</a:t>
            </a:r>
          </a:p>
        </p:txBody>
      </p:sp>
      <p:sp>
        <p:nvSpPr>
          <p:cNvPr id="50179" name="Content Placeholder 2">
            <a:extLst>
              <a:ext uri="{FF2B5EF4-FFF2-40B4-BE49-F238E27FC236}">
                <a16:creationId xmlns:a16="http://schemas.microsoft.com/office/drawing/2014/main" id="{DB4219C1-8EAF-4C60-943D-A10E8303D1EE}"/>
              </a:ext>
            </a:extLst>
          </p:cNvPr>
          <p:cNvSpPr>
            <a:spLocks noGrp="1"/>
          </p:cNvSpPr>
          <p:nvPr>
            <p:ph idx="1"/>
          </p:nvPr>
        </p:nvSpPr>
        <p:spPr/>
        <p:txBody>
          <a:bodyPr/>
          <a:lstStyle/>
          <a:p>
            <a:r>
              <a:rPr lang="es-CR" altLang="es-CR" dirty="0"/>
              <a:t>Un </a:t>
            </a:r>
            <a:r>
              <a:rPr lang="es-CR" altLang="es-CR" b="1" dirty="0"/>
              <a:t>grafo ciclo</a:t>
            </a:r>
            <a:r>
              <a:rPr lang="es-CR" altLang="es-CR" dirty="0"/>
              <a:t> o simplemente </a:t>
            </a:r>
            <a:r>
              <a:rPr lang="es-CR" altLang="es-CR" b="1" dirty="0"/>
              <a:t>ciclo</a:t>
            </a:r>
            <a:r>
              <a:rPr lang="es-CR" altLang="es-CR" dirty="0"/>
              <a:t> </a:t>
            </a:r>
            <a:r>
              <a:rPr lang="es-CR" altLang="es-CR" i="1" dirty="0"/>
              <a:t>C</a:t>
            </a:r>
            <a:r>
              <a:rPr lang="es-CR" altLang="es-CR" i="1" baseline="-25000" dirty="0"/>
              <a:t>n </a:t>
            </a:r>
            <a:r>
              <a:rPr lang="es-CR" altLang="es-CR" dirty="0"/>
              <a:t>es un grafo simple que se asemeja a un polígono de </a:t>
            </a:r>
            <a:r>
              <a:rPr lang="es-CR" altLang="es-CR" i="1" dirty="0"/>
              <a:t>n</a:t>
            </a:r>
            <a:r>
              <a:rPr lang="es-CR" altLang="es-CR" dirty="0"/>
              <a:t> lados, con </a:t>
            </a:r>
            <a:r>
              <a:rPr lang="es-CR" altLang="es-CR" i="1" dirty="0"/>
              <a:t>n</a:t>
            </a:r>
            <a:r>
              <a:rPr lang="es-CR" altLang="es-CR" dirty="0"/>
              <a:t> vértices.</a:t>
            </a:r>
          </a:p>
          <a:p>
            <a:r>
              <a:rPr lang="es-CR" altLang="es-CR" dirty="0"/>
              <a:t>Consiste en un camino cerrado en el que no se repite ningún vértice a excepción del primero que aparece dos veces como principio y fin del camino.</a:t>
            </a:r>
          </a:p>
          <a:p>
            <a:r>
              <a:rPr lang="es-CR" altLang="es-CR" dirty="0"/>
              <a:t>El número de vértices en un grafo </a:t>
            </a:r>
            <a:r>
              <a:rPr lang="es-CR" altLang="es-CR" i="1" dirty="0"/>
              <a:t>C</a:t>
            </a:r>
            <a:r>
              <a:rPr lang="es-CR" altLang="es-CR" i="1" baseline="-25000" dirty="0"/>
              <a:t>n </a:t>
            </a:r>
            <a:r>
              <a:rPr lang="es-CR" altLang="es-CR" dirty="0"/>
              <a:t> es igual al número de aristas, y cada vértice tiene grado par, por lo tanto cada vértice tiene dos aristas incidentes.</a:t>
            </a:r>
          </a:p>
        </p:txBody>
      </p:sp>
      <p:sp>
        <p:nvSpPr>
          <p:cNvPr id="50180" name="Slide Number Placeholder 3">
            <a:extLst>
              <a:ext uri="{FF2B5EF4-FFF2-40B4-BE49-F238E27FC236}">
                <a16:creationId xmlns:a16="http://schemas.microsoft.com/office/drawing/2014/main" id="{5C808766-600A-444F-B936-A3C64F9D047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2796838-2AA7-4665-82FD-C9FB74CF3617}" type="slidenum">
              <a:rPr lang="es-ES" altLang="es-CR" sz="2000" smtClean="0">
                <a:solidFill>
                  <a:schemeClr val="tx2"/>
                </a:solidFill>
              </a:rPr>
              <a:pPr>
                <a:spcBef>
                  <a:spcPct val="0"/>
                </a:spcBef>
                <a:buClrTx/>
                <a:buSzTx/>
                <a:buFontTx/>
                <a:buNone/>
              </a:pPr>
              <a:t>54</a:t>
            </a:fld>
            <a:endParaRPr lang="es-ES" altLang="es-CR" sz="2000">
              <a:solidFill>
                <a:schemeClr val="tx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6208724-2289-4BA2-898E-7AC02467FB6A}"/>
              </a:ext>
            </a:extLst>
          </p:cNvPr>
          <p:cNvSpPr>
            <a:spLocks noGrp="1"/>
          </p:cNvSpPr>
          <p:nvPr>
            <p:ph type="title"/>
          </p:nvPr>
        </p:nvSpPr>
        <p:spPr/>
        <p:txBody>
          <a:bodyPr/>
          <a:lstStyle/>
          <a:p>
            <a:r>
              <a:rPr lang="es-CR" altLang="es-CR"/>
              <a:t>Grafo Ciclo</a:t>
            </a:r>
          </a:p>
        </p:txBody>
      </p:sp>
      <p:sp>
        <p:nvSpPr>
          <p:cNvPr id="51203" name="Content Placeholder 2">
            <a:extLst>
              <a:ext uri="{FF2B5EF4-FFF2-40B4-BE49-F238E27FC236}">
                <a16:creationId xmlns:a16="http://schemas.microsoft.com/office/drawing/2014/main" id="{DCBE7A30-636A-4A8C-92EB-CD4BF0C2824C}"/>
              </a:ext>
            </a:extLst>
          </p:cNvPr>
          <p:cNvSpPr>
            <a:spLocks noGrp="1"/>
          </p:cNvSpPr>
          <p:nvPr>
            <p:ph idx="1"/>
          </p:nvPr>
        </p:nvSpPr>
        <p:spPr/>
        <p:txBody>
          <a:bodyPr/>
          <a:lstStyle/>
          <a:p>
            <a:r>
              <a:rPr lang="es-CR" altLang="es-CR"/>
              <a:t>Propiedades:</a:t>
            </a:r>
          </a:p>
          <a:p>
            <a:r>
              <a:rPr lang="es-CR" altLang="es-CR">
                <a:hlinkClick r:id="rId2"/>
              </a:rPr>
              <a:t>https://es.wikipedia.org/wiki/Grafo_ciclo</a:t>
            </a:r>
            <a:endParaRPr lang="es-CR" altLang="es-CR"/>
          </a:p>
          <a:p>
            <a:endParaRPr lang="es-CR" altLang="es-CR"/>
          </a:p>
        </p:txBody>
      </p:sp>
      <p:sp>
        <p:nvSpPr>
          <p:cNvPr id="51204" name="Slide Number Placeholder 3">
            <a:extLst>
              <a:ext uri="{FF2B5EF4-FFF2-40B4-BE49-F238E27FC236}">
                <a16:creationId xmlns:a16="http://schemas.microsoft.com/office/drawing/2014/main" id="{D0A36BF4-6CB1-4175-8918-73B7494467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3C6E11E-E668-445E-9A3D-E62BD4D27EE5}" type="slidenum">
              <a:rPr lang="es-ES" altLang="es-CR" sz="2000" smtClean="0">
                <a:solidFill>
                  <a:schemeClr val="tx2"/>
                </a:solidFill>
              </a:rPr>
              <a:pPr>
                <a:spcBef>
                  <a:spcPct val="0"/>
                </a:spcBef>
                <a:buClrTx/>
                <a:buSzTx/>
                <a:buFontTx/>
                <a:buNone/>
              </a:pPr>
              <a:t>55</a:t>
            </a:fld>
            <a:endParaRPr lang="es-ES" altLang="es-CR" sz="2000">
              <a:solidFill>
                <a:schemeClr val="tx2"/>
              </a:solidFill>
            </a:endParaRPr>
          </a:p>
        </p:txBody>
      </p:sp>
      <p:pic>
        <p:nvPicPr>
          <p:cNvPr id="51205" name="Picture 4">
            <a:extLst>
              <a:ext uri="{FF2B5EF4-FFF2-40B4-BE49-F238E27FC236}">
                <a16:creationId xmlns:a16="http://schemas.microsoft.com/office/drawing/2014/main" id="{B8B727CC-FC88-41AC-870A-A11902B62C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836613"/>
            <a:ext cx="27813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F9C9696-787D-49D5-B824-241C5C54373B}"/>
              </a:ext>
            </a:extLst>
          </p:cNvPr>
          <p:cNvSpPr>
            <a:spLocks noGrp="1"/>
          </p:cNvSpPr>
          <p:nvPr>
            <p:ph type="title"/>
          </p:nvPr>
        </p:nvSpPr>
        <p:spPr/>
        <p:txBody>
          <a:bodyPr/>
          <a:lstStyle/>
          <a:p>
            <a:r>
              <a:rPr lang="es-CR" altLang="es-CR"/>
              <a:t>Grafo Rueda</a:t>
            </a:r>
          </a:p>
        </p:txBody>
      </p:sp>
      <p:sp>
        <p:nvSpPr>
          <p:cNvPr id="52227" name="Content Placeholder 2">
            <a:extLst>
              <a:ext uri="{FF2B5EF4-FFF2-40B4-BE49-F238E27FC236}">
                <a16:creationId xmlns:a16="http://schemas.microsoft.com/office/drawing/2014/main" id="{2F5DB222-4693-4D42-8C2A-CF1ADC649E86}"/>
              </a:ext>
            </a:extLst>
          </p:cNvPr>
          <p:cNvSpPr>
            <a:spLocks noGrp="1"/>
          </p:cNvSpPr>
          <p:nvPr>
            <p:ph idx="1"/>
          </p:nvPr>
        </p:nvSpPr>
        <p:spPr/>
        <p:txBody>
          <a:bodyPr/>
          <a:lstStyle/>
          <a:p>
            <a:r>
              <a:rPr lang="es-CR" altLang="es-CR" dirty="0"/>
              <a:t>Un </a:t>
            </a:r>
            <a:r>
              <a:rPr lang="es-CR" altLang="es-CR" b="1" dirty="0"/>
              <a:t>grafo rueda</a:t>
            </a:r>
            <a:r>
              <a:rPr lang="es-CR" altLang="es-CR" dirty="0"/>
              <a:t> </a:t>
            </a:r>
            <a:r>
              <a:rPr lang="es-CR" altLang="es-CR" i="1" dirty="0" err="1"/>
              <a:t>W</a:t>
            </a:r>
            <a:r>
              <a:rPr lang="es-CR" altLang="es-CR" i="1" baseline="-25000" dirty="0" err="1"/>
              <a:t>n</a:t>
            </a:r>
            <a:r>
              <a:rPr lang="es-CR" altLang="es-CR" dirty="0"/>
              <a:t>, o simplemente </a:t>
            </a:r>
            <a:r>
              <a:rPr lang="es-CR" altLang="es-CR" b="1" dirty="0"/>
              <a:t>rueda</a:t>
            </a:r>
            <a:r>
              <a:rPr lang="es-CR" altLang="es-CR" dirty="0"/>
              <a:t>, es un grafo simple que se obtiene desde un grafo </a:t>
            </a:r>
            <a:r>
              <a:rPr lang="es-CR" altLang="es-CR" i="1" dirty="0"/>
              <a:t>C</a:t>
            </a:r>
            <a:r>
              <a:rPr lang="es-CR" altLang="es-CR" i="1" baseline="-25000" dirty="0"/>
              <a:t>n</a:t>
            </a:r>
            <a:r>
              <a:rPr lang="es-CR" altLang="es-CR" i="1" dirty="0"/>
              <a:t> agregando un nuevo vértice y uniendo mediante aristas este nuevo vértice a cada uno de los n</a:t>
            </a:r>
            <a:r>
              <a:rPr lang="es-CR" altLang="es-CR" dirty="0"/>
              <a:t> vértices de </a:t>
            </a:r>
            <a:r>
              <a:rPr lang="es-CR" altLang="es-CR" i="1" dirty="0"/>
              <a:t>C</a:t>
            </a:r>
            <a:r>
              <a:rPr lang="es-CR" altLang="es-CR" i="1" baseline="-25000" dirty="0"/>
              <a:t>n</a:t>
            </a:r>
            <a:r>
              <a:rPr lang="es-CR" altLang="es-CR" dirty="0"/>
              <a:t>.</a:t>
            </a:r>
          </a:p>
          <a:p>
            <a:r>
              <a:rPr lang="es-CR" altLang="es-CR" dirty="0"/>
              <a:t>Los grafos rueda son grafos planos, y como tales pueden ser "incrustado" en un plano.</a:t>
            </a:r>
          </a:p>
          <a:p>
            <a:r>
              <a:rPr lang="es-CR" altLang="es-CR" dirty="0"/>
              <a:t>Todo gráfico rueda es un grafo de </a:t>
            </a:r>
            <a:r>
              <a:rPr lang="es-CR" altLang="es-CR" dirty="0" err="1"/>
              <a:t>Halin</a:t>
            </a:r>
            <a:r>
              <a:rPr lang="es-CR" altLang="es-CR" dirty="0"/>
              <a:t>.</a:t>
            </a:r>
          </a:p>
          <a:p>
            <a:pPr lvl="1"/>
            <a:r>
              <a:rPr lang="es-CR" altLang="es-CR" dirty="0"/>
              <a:t>Son auto-duales: el dual de cualquier grafo rueda es un grafo isomórfico.</a:t>
            </a:r>
          </a:p>
          <a:p>
            <a:r>
              <a:rPr lang="es-CR" altLang="es-CR" dirty="0"/>
              <a:t>En un grafo rueda siempre hay un ciclo </a:t>
            </a:r>
            <a:r>
              <a:rPr lang="es-CR" altLang="es-CR" dirty="0" err="1"/>
              <a:t>hamiltoniano</a:t>
            </a:r>
            <a:r>
              <a:rPr lang="es-CR" altLang="es-CR" dirty="0"/>
              <a:t>, habiendo </a:t>
            </a:r>
            <a:r>
              <a:rPr lang="es-CR" altLang="es-CR" i="1" dirty="0"/>
              <a:t>n</a:t>
            </a:r>
            <a:r>
              <a:rPr lang="es-CR" altLang="es-CR" i="1" baseline="30000" dirty="0"/>
              <a:t>2</a:t>
            </a:r>
            <a:r>
              <a:rPr lang="es-CR" altLang="es-CR" i="1" dirty="0"/>
              <a:t>-3n+3</a:t>
            </a:r>
            <a:r>
              <a:rPr lang="es-CR" altLang="es-CR" dirty="0"/>
              <a:t> ciclos en </a:t>
            </a:r>
            <a:r>
              <a:rPr lang="es-CR" altLang="es-CR" i="1" dirty="0" err="1"/>
              <a:t>W</a:t>
            </a:r>
            <a:r>
              <a:rPr lang="es-CR" altLang="es-CR" i="1" baseline="-25000" dirty="0" err="1"/>
              <a:t>n</a:t>
            </a:r>
            <a:r>
              <a:rPr lang="es-CR" altLang="es-CR" i="1" dirty="0"/>
              <a:t>.</a:t>
            </a:r>
            <a:endParaRPr lang="es-CR" altLang="es-CR" dirty="0"/>
          </a:p>
        </p:txBody>
      </p:sp>
      <p:sp>
        <p:nvSpPr>
          <p:cNvPr id="52228" name="Slide Number Placeholder 3">
            <a:extLst>
              <a:ext uri="{FF2B5EF4-FFF2-40B4-BE49-F238E27FC236}">
                <a16:creationId xmlns:a16="http://schemas.microsoft.com/office/drawing/2014/main" id="{142A6CA7-0844-4454-86C8-8F7A04D822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9F5348D-C1C5-4082-9FB3-CF48496C319E}" type="slidenum">
              <a:rPr lang="es-ES" altLang="es-CR" sz="2000" smtClean="0">
                <a:solidFill>
                  <a:schemeClr val="tx2"/>
                </a:solidFill>
              </a:rPr>
              <a:pPr>
                <a:spcBef>
                  <a:spcPct val="0"/>
                </a:spcBef>
                <a:buClrTx/>
                <a:buSzTx/>
                <a:buFontTx/>
                <a:buNone/>
              </a:pPr>
              <a:t>56</a:t>
            </a:fld>
            <a:endParaRPr lang="es-ES" altLang="es-CR" sz="2000">
              <a:solidFill>
                <a:schemeClr val="tx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D94DB8A-8B20-455A-86C3-7E30F27C9087}"/>
              </a:ext>
            </a:extLst>
          </p:cNvPr>
          <p:cNvSpPr>
            <a:spLocks noGrp="1"/>
          </p:cNvSpPr>
          <p:nvPr>
            <p:ph type="title"/>
          </p:nvPr>
        </p:nvSpPr>
        <p:spPr/>
        <p:txBody>
          <a:bodyPr/>
          <a:lstStyle/>
          <a:p>
            <a:r>
              <a:rPr lang="es-CR" altLang="es-CR" dirty="0"/>
              <a:t>Grafo Rueda</a:t>
            </a:r>
          </a:p>
        </p:txBody>
      </p:sp>
      <p:pic>
        <p:nvPicPr>
          <p:cNvPr id="53251" name="Content Placeholder 5">
            <a:extLst>
              <a:ext uri="{FF2B5EF4-FFF2-40B4-BE49-F238E27FC236}">
                <a16:creationId xmlns:a16="http://schemas.microsoft.com/office/drawing/2014/main" id="{1C06ECB7-D69D-4556-9686-D02D919EDBF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11563" y="2101850"/>
            <a:ext cx="2759075" cy="4025900"/>
          </a:xfrm>
        </p:spPr>
      </p:pic>
      <p:sp>
        <p:nvSpPr>
          <p:cNvPr id="53252" name="Slide Number Placeholder 3">
            <a:extLst>
              <a:ext uri="{FF2B5EF4-FFF2-40B4-BE49-F238E27FC236}">
                <a16:creationId xmlns:a16="http://schemas.microsoft.com/office/drawing/2014/main" id="{7EC10F06-1832-4B51-8B0D-A90F148417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6DFBF77-C5D7-4969-A1D5-B23A3FD8A0FE}" type="slidenum">
              <a:rPr lang="es-ES" altLang="es-CR" sz="2000" smtClean="0">
                <a:solidFill>
                  <a:schemeClr val="tx2"/>
                </a:solidFill>
              </a:rPr>
              <a:pPr>
                <a:spcBef>
                  <a:spcPct val="0"/>
                </a:spcBef>
                <a:buClrTx/>
                <a:buSzTx/>
                <a:buFontTx/>
                <a:buNone/>
              </a:pPr>
              <a:t>57</a:t>
            </a:fld>
            <a:endParaRPr lang="es-ES" altLang="es-CR" sz="2000">
              <a:solidFill>
                <a:schemeClr val="tx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749D545-620C-4CE8-99D5-FD90F71ED022}"/>
              </a:ext>
            </a:extLst>
          </p:cNvPr>
          <p:cNvSpPr>
            <a:spLocks noGrp="1"/>
          </p:cNvSpPr>
          <p:nvPr>
            <p:ph type="title"/>
          </p:nvPr>
        </p:nvSpPr>
        <p:spPr/>
        <p:txBody>
          <a:bodyPr/>
          <a:lstStyle/>
          <a:p>
            <a:r>
              <a:rPr lang="es-CR" altLang="es-CR" dirty="0"/>
              <a:t>Grafo Hipercubo (</a:t>
            </a:r>
            <a:r>
              <a:rPr lang="es-CR" altLang="es-CR" i="1" dirty="0"/>
              <a:t>n</a:t>
            </a:r>
            <a:r>
              <a:rPr lang="es-CR" altLang="es-CR" dirty="0"/>
              <a:t>-cubo)</a:t>
            </a:r>
          </a:p>
        </p:txBody>
      </p:sp>
      <p:sp>
        <p:nvSpPr>
          <p:cNvPr id="54275" name="Content Placeholder 2">
            <a:extLst>
              <a:ext uri="{FF2B5EF4-FFF2-40B4-BE49-F238E27FC236}">
                <a16:creationId xmlns:a16="http://schemas.microsoft.com/office/drawing/2014/main" id="{70E9ED74-C967-488F-8A5A-665D377F95FF}"/>
              </a:ext>
            </a:extLst>
          </p:cNvPr>
          <p:cNvSpPr>
            <a:spLocks noGrp="1"/>
          </p:cNvSpPr>
          <p:nvPr>
            <p:ph idx="1"/>
          </p:nvPr>
        </p:nvSpPr>
        <p:spPr/>
        <p:txBody>
          <a:bodyPr/>
          <a:lstStyle/>
          <a:p>
            <a:r>
              <a:rPr lang="es-CR" altLang="es-CR" dirty="0"/>
              <a:t>El </a:t>
            </a:r>
            <a:r>
              <a:rPr lang="es-CR" altLang="es-CR" b="1" dirty="0"/>
              <a:t>grafo hipercubo</a:t>
            </a:r>
            <a:r>
              <a:rPr lang="es-CR" altLang="es-CR" dirty="0"/>
              <a:t> </a:t>
            </a:r>
            <a:r>
              <a:rPr lang="es-CR" altLang="es-CR" i="1" dirty="0" err="1"/>
              <a:t>Q</a:t>
            </a:r>
            <a:r>
              <a:rPr lang="es-CR" altLang="es-CR" i="1" baseline="-25000" dirty="0" err="1"/>
              <a:t>n</a:t>
            </a:r>
            <a:r>
              <a:rPr lang="es-CR" altLang="es-CR" dirty="0"/>
              <a:t> es un grafo regular con 2</a:t>
            </a:r>
            <a:r>
              <a:rPr lang="es-CR" altLang="es-CR" i="1" baseline="30000" dirty="0"/>
              <a:t>n</a:t>
            </a:r>
            <a:r>
              <a:rPr lang="es-CR" altLang="es-CR" dirty="0"/>
              <a:t> vértices, que corresponden a los subconjuntos de un conjunto de </a:t>
            </a:r>
            <a:r>
              <a:rPr lang="es-CR" altLang="es-CR" i="1" dirty="0"/>
              <a:t>n</a:t>
            </a:r>
            <a:r>
              <a:rPr lang="es-CR" altLang="es-CR" dirty="0"/>
              <a:t> elementos.</a:t>
            </a:r>
          </a:p>
          <a:p>
            <a:r>
              <a:rPr lang="es-CR" altLang="es-CR" dirty="0"/>
              <a:t>Cada vértice de </a:t>
            </a:r>
            <a:r>
              <a:rPr lang="es-CR" altLang="es-CR" i="1" dirty="0" err="1"/>
              <a:t>Q</a:t>
            </a:r>
            <a:r>
              <a:rPr lang="es-CR" altLang="es-CR" i="1" baseline="-25000" dirty="0" err="1"/>
              <a:t>n</a:t>
            </a:r>
            <a:r>
              <a:rPr lang="es-CR" altLang="es-CR" dirty="0"/>
              <a:t> es incidente a exactamente </a:t>
            </a:r>
            <a:r>
              <a:rPr lang="es-CR" altLang="es-CR" i="1" dirty="0"/>
              <a:t>n</a:t>
            </a:r>
            <a:r>
              <a:rPr lang="es-CR" altLang="es-CR" dirty="0"/>
              <a:t> aristas (por lo tanto, el grafo es </a:t>
            </a:r>
            <a:r>
              <a:rPr lang="es-CR" altLang="es-CR" i="1" dirty="0"/>
              <a:t>n</a:t>
            </a:r>
            <a:r>
              <a:rPr lang="es-CR" altLang="es-CR" dirty="0"/>
              <a:t>-regular) y por eso el número total de aristas es 2</a:t>
            </a:r>
            <a:r>
              <a:rPr lang="es-CR" altLang="es-CR" i="1" baseline="30000" dirty="0"/>
              <a:t>n-1</a:t>
            </a:r>
            <a:r>
              <a:rPr lang="es-CR" altLang="es-CR" i="1" dirty="0"/>
              <a:t>n</a:t>
            </a:r>
            <a:r>
              <a:rPr lang="es-CR" altLang="es-CR" dirty="0"/>
              <a:t>.</a:t>
            </a:r>
          </a:p>
        </p:txBody>
      </p:sp>
      <p:sp>
        <p:nvSpPr>
          <p:cNvPr id="54276" name="Slide Number Placeholder 3">
            <a:extLst>
              <a:ext uri="{FF2B5EF4-FFF2-40B4-BE49-F238E27FC236}">
                <a16:creationId xmlns:a16="http://schemas.microsoft.com/office/drawing/2014/main" id="{2C7B5C9D-E6AB-4693-8E2F-B8BCED4F64E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F315744-6206-4375-8792-078DA8F38D37}" type="slidenum">
              <a:rPr lang="es-ES" altLang="es-CR" sz="2000" smtClean="0">
                <a:solidFill>
                  <a:schemeClr val="tx2"/>
                </a:solidFill>
              </a:rPr>
              <a:pPr>
                <a:spcBef>
                  <a:spcPct val="0"/>
                </a:spcBef>
                <a:buClrTx/>
                <a:buSzTx/>
                <a:buFontTx/>
                <a:buNone/>
              </a:pPr>
              <a:t>58</a:t>
            </a:fld>
            <a:endParaRPr lang="es-ES" altLang="es-CR" sz="2000">
              <a:solidFill>
                <a:schemeClr val="tx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2FC3A94-410B-4A20-BCE1-36295BFF738B}"/>
              </a:ext>
            </a:extLst>
          </p:cNvPr>
          <p:cNvSpPr>
            <a:spLocks noGrp="1"/>
          </p:cNvSpPr>
          <p:nvPr>
            <p:ph type="title"/>
          </p:nvPr>
        </p:nvSpPr>
        <p:spPr/>
        <p:txBody>
          <a:bodyPr/>
          <a:lstStyle/>
          <a:p>
            <a:r>
              <a:rPr lang="es-CR" altLang="es-CR" dirty="0"/>
              <a:t>Grafo Hipercubo (</a:t>
            </a:r>
            <a:r>
              <a:rPr lang="es-CR" altLang="es-CR" i="1" dirty="0"/>
              <a:t>n</a:t>
            </a:r>
            <a:r>
              <a:rPr lang="es-CR" altLang="es-CR" dirty="0"/>
              <a:t>-cubo)</a:t>
            </a:r>
          </a:p>
        </p:txBody>
      </p:sp>
      <p:sp>
        <p:nvSpPr>
          <p:cNvPr id="55299" name="Slide Number Placeholder 3">
            <a:extLst>
              <a:ext uri="{FF2B5EF4-FFF2-40B4-BE49-F238E27FC236}">
                <a16:creationId xmlns:a16="http://schemas.microsoft.com/office/drawing/2014/main" id="{98C59AAD-58DD-4E30-BAC5-577FC601FD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DBAF0E8-384E-4A7B-9BA3-5962DD203C3D}" type="slidenum">
              <a:rPr lang="es-ES" altLang="es-CR" sz="2000" smtClean="0">
                <a:solidFill>
                  <a:schemeClr val="tx2"/>
                </a:solidFill>
              </a:rPr>
              <a:pPr>
                <a:spcBef>
                  <a:spcPct val="0"/>
                </a:spcBef>
                <a:buClrTx/>
                <a:buSzTx/>
                <a:buFontTx/>
                <a:buNone/>
              </a:pPr>
              <a:t>59</a:t>
            </a:fld>
            <a:endParaRPr lang="es-ES" altLang="es-CR" sz="2000">
              <a:solidFill>
                <a:schemeClr val="tx2"/>
              </a:solidFill>
            </a:endParaRPr>
          </a:p>
        </p:txBody>
      </p:sp>
      <p:pic>
        <p:nvPicPr>
          <p:cNvPr id="55300" name="Content Placeholder 5">
            <a:extLst>
              <a:ext uri="{FF2B5EF4-FFF2-40B4-BE49-F238E27FC236}">
                <a16:creationId xmlns:a16="http://schemas.microsoft.com/office/drawing/2014/main" id="{541E2B87-BE27-4A0A-B37E-B6489D22256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47664" y="2057400"/>
            <a:ext cx="2276475" cy="4114800"/>
          </a:xfrm>
        </p:spPr>
      </p:pic>
      <p:pic>
        <p:nvPicPr>
          <p:cNvPr id="2" name="Picture 1">
            <a:extLst>
              <a:ext uri="{FF2B5EF4-FFF2-40B4-BE49-F238E27FC236}">
                <a16:creationId xmlns:a16="http://schemas.microsoft.com/office/drawing/2014/main" id="{300E4578-9854-4CC2-8997-40C2E8D3DDF3}"/>
              </a:ext>
            </a:extLst>
          </p:cNvPr>
          <p:cNvPicPr>
            <a:picLocks noChangeAspect="1"/>
          </p:cNvPicPr>
          <p:nvPr/>
        </p:nvPicPr>
        <p:blipFill>
          <a:blip r:embed="rId3"/>
          <a:stretch>
            <a:fillRect/>
          </a:stretch>
        </p:blipFill>
        <p:spPr>
          <a:xfrm>
            <a:off x="3995936" y="2323319"/>
            <a:ext cx="4324455" cy="38488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B1DC-92BA-4CCF-960A-C83A40A0F567}"/>
              </a:ext>
            </a:extLst>
          </p:cNvPr>
          <p:cNvSpPr>
            <a:spLocks noGrp="1"/>
          </p:cNvSpPr>
          <p:nvPr>
            <p:ph type="title"/>
          </p:nvPr>
        </p:nvSpPr>
        <p:spPr/>
        <p:txBody>
          <a:bodyPr/>
          <a:lstStyle/>
          <a:p>
            <a:r>
              <a:rPr lang="es-CR" dirty="0"/>
              <a:t>Propiedades de los Grafos</a:t>
            </a:r>
          </a:p>
        </p:txBody>
      </p:sp>
      <p:sp>
        <p:nvSpPr>
          <p:cNvPr id="3" name="Content Placeholder 2">
            <a:extLst>
              <a:ext uri="{FF2B5EF4-FFF2-40B4-BE49-F238E27FC236}">
                <a16:creationId xmlns:a16="http://schemas.microsoft.com/office/drawing/2014/main" id="{DB212FC4-CB7C-4D10-8FFC-56B667930949}"/>
              </a:ext>
            </a:extLst>
          </p:cNvPr>
          <p:cNvSpPr>
            <a:spLocks noGrp="1"/>
          </p:cNvSpPr>
          <p:nvPr>
            <p:ph idx="1"/>
          </p:nvPr>
        </p:nvSpPr>
        <p:spPr/>
        <p:txBody>
          <a:bodyPr/>
          <a:lstStyle/>
          <a:p>
            <a:r>
              <a:rPr lang="es-CR" b="1" dirty="0"/>
              <a:t>Adyacencia.</a:t>
            </a:r>
            <a:r>
              <a:rPr lang="es-CR" dirty="0"/>
              <a:t> Dos aristas son adyacentes si tienen un vértice en común, y dos vértices son adyacentes si una arista los une.</a:t>
            </a:r>
          </a:p>
          <a:p>
            <a:r>
              <a:rPr lang="es-CR" b="1" dirty="0"/>
              <a:t>Incidencia.</a:t>
            </a:r>
            <a:r>
              <a:rPr lang="es-CR" dirty="0"/>
              <a:t> Una arista es incidente a un vértice si ésta lo une a otro.</a:t>
            </a:r>
          </a:p>
          <a:p>
            <a:r>
              <a:rPr lang="es-CR" b="1" dirty="0"/>
              <a:t>Ponderación.</a:t>
            </a:r>
            <a:r>
              <a:rPr lang="es-CR" dirty="0"/>
              <a:t> Corresponde a una función que asocia a cada arista un valor (costo, peso, longitud, etc.), para aumentar la expresividad del modelo. </a:t>
            </a:r>
          </a:p>
          <a:p>
            <a:r>
              <a:rPr lang="es-CR" b="1" dirty="0"/>
              <a:t>Etiquetado.</a:t>
            </a:r>
            <a:r>
              <a:rPr lang="es-CR" dirty="0"/>
              <a:t> Distinción que se hace a los vértices y/o aristas mediante una marca que los hace unívocamente distinguibles del resto.</a:t>
            </a:r>
          </a:p>
        </p:txBody>
      </p:sp>
      <p:sp>
        <p:nvSpPr>
          <p:cNvPr id="4" name="Slide Number Placeholder 3">
            <a:extLst>
              <a:ext uri="{FF2B5EF4-FFF2-40B4-BE49-F238E27FC236}">
                <a16:creationId xmlns:a16="http://schemas.microsoft.com/office/drawing/2014/main" id="{9E53771A-8C27-4FF6-A147-303CF3F0A24A}"/>
              </a:ext>
            </a:extLst>
          </p:cNvPr>
          <p:cNvSpPr>
            <a:spLocks noGrp="1"/>
          </p:cNvSpPr>
          <p:nvPr>
            <p:ph type="sldNum" sz="quarter" idx="10"/>
          </p:nvPr>
        </p:nvSpPr>
        <p:spPr/>
        <p:txBody>
          <a:bodyPr/>
          <a:lstStyle/>
          <a:p>
            <a:pPr>
              <a:defRPr/>
            </a:pPr>
            <a:fld id="{366B73C9-ECB3-4789-B1A3-0F14CF7B4A85}" type="slidenum">
              <a:rPr lang="es-ES" altLang="es-CR" smtClean="0"/>
              <a:pPr>
                <a:defRPr/>
              </a:pPr>
              <a:t>6</a:t>
            </a:fld>
            <a:endParaRPr lang="es-ES" altLang="es-CR"/>
          </a:p>
        </p:txBody>
      </p:sp>
    </p:spTree>
    <p:extLst>
      <p:ext uri="{BB962C8B-B14F-4D97-AF65-F5344CB8AC3E}">
        <p14:creationId xmlns:p14="http://schemas.microsoft.com/office/powerpoint/2010/main" val="2839603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DFB59EB-AEB8-4F87-A6A1-CCF88E152AB3}"/>
              </a:ext>
            </a:extLst>
          </p:cNvPr>
          <p:cNvSpPr>
            <a:spLocks noGrp="1"/>
          </p:cNvSpPr>
          <p:nvPr>
            <p:ph type="title"/>
          </p:nvPr>
        </p:nvSpPr>
        <p:spPr/>
        <p:txBody>
          <a:bodyPr/>
          <a:lstStyle/>
          <a:p>
            <a:r>
              <a:rPr lang="es-CR" altLang="es-CR"/>
              <a:t>Grafo Bipartito</a:t>
            </a:r>
          </a:p>
        </p:txBody>
      </p:sp>
      <p:sp>
        <p:nvSpPr>
          <p:cNvPr id="56323" name="Content Placeholder 2">
            <a:extLst>
              <a:ext uri="{FF2B5EF4-FFF2-40B4-BE49-F238E27FC236}">
                <a16:creationId xmlns:a16="http://schemas.microsoft.com/office/drawing/2014/main" id="{60F13909-3185-49C0-855F-5615FB60B63C}"/>
              </a:ext>
            </a:extLst>
          </p:cNvPr>
          <p:cNvSpPr>
            <a:spLocks noGrp="1"/>
          </p:cNvSpPr>
          <p:nvPr>
            <p:ph idx="1"/>
          </p:nvPr>
        </p:nvSpPr>
        <p:spPr/>
        <p:txBody>
          <a:bodyPr/>
          <a:lstStyle/>
          <a:p>
            <a:r>
              <a:rPr lang="es-CR" altLang="es-CR" dirty="0"/>
              <a:t>Un </a:t>
            </a:r>
            <a:r>
              <a:rPr lang="es-CR" altLang="es-CR" b="1" dirty="0"/>
              <a:t>grafo bipartito (o bipartido) </a:t>
            </a:r>
            <a:r>
              <a:rPr lang="es-CR" altLang="es-CR" dirty="0"/>
              <a:t>es un grafo simple </a:t>
            </a:r>
            <a:r>
              <a:rPr lang="es-CR" altLang="es-CR" i="1" dirty="0"/>
              <a:t>G </a:t>
            </a:r>
            <a:r>
              <a:rPr lang="es-CR" altLang="es-CR" dirty="0"/>
              <a:t>= (</a:t>
            </a:r>
            <a:r>
              <a:rPr lang="es-CR" altLang="es-CR" i="1" dirty="0"/>
              <a:t>N</a:t>
            </a:r>
            <a:r>
              <a:rPr lang="es-CR" altLang="es-CR" dirty="0"/>
              <a:t>,</a:t>
            </a:r>
            <a:r>
              <a:rPr lang="es-CR" altLang="es-CR" i="1" dirty="0"/>
              <a:t>E</a:t>
            </a:r>
            <a:r>
              <a:rPr lang="es-CR" altLang="es-CR" dirty="0"/>
              <a:t>) cuyos vértices se pueden separar en dos conjuntos disjuntos </a:t>
            </a:r>
            <a:r>
              <a:rPr lang="es-CR" altLang="es-CR" i="1" dirty="0"/>
              <a:t>U</a:t>
            </a:r>
            <a:r>
              <a:rPr lang="es-CR" altLang="es-CR" dirty="0"/>
              <a:t> y </a:t>
            </a:r>
            <a:r>
              <a:rPr lang="es-CR" altLang="es-CR" i="1" dirty="0"/>
              <a:t>V</a:t>
            </a:r>
            <a:r>
              <a:rPr lang="es-CR" altLang="es-CR" dirty="0"/>
              <a:t>, de manera que las aristas sólo pueden conectar vértices de un conjunto con vértices del otro.</a:t>
            </a:r>
          </a:p>
          <a:p>
            <a:r>
              <a:rPr lang="es-CR" altLang="es-CR" dirty="0"/>
              <a:t>Los grafos bipartitos suelen representarse gráficamente con dos columnas (o filas) de vértices y las aristas uniendo vértices de columnas (o filas) diferentes.</a:t>
            </a:r>
          </a:p>
        </p:txBody>
      </p:sp>
      <p:sp>
        <p:nvSpPr>
          <p:cNvPr id="56324" name="Slide Number Placeholder 3">
            <a:extLst>
              <a:ext uri="{FF2B5EF4-FFF2-40B4-BE49-F238E27FC236}">
                <a16:creationId xmlns:a16="http://schemas.microsoft.com/office/drawing/2014/main" id="{16383832-342A-4D2D-91A6-E3DB3138776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99A834D-7CA5-4AB3-9B83-A98F6B6B8FB4}" type="slidenum">
              <a:rPr lang="es-ES" altLang="es-CR" sz="2000" smtClean="0">
                <a:solidFill>
                  <a:schemeClr val="tx2"/>
                </a:solidFill>
              </a:rPr>
              <a:pPr>
                <a:spcBef>
                  <a:spcPct val="0"/>
                </a:spcBef>
                <a:buClrTx/>
                <a:buSzTx/>
                <a:buFontTx/>
                <a:buNone/>
              </a:pPr>
              <a:t>60</a:t>
            </a:fld>
            <a:endParaRPr lang="es-ES" altLang="es-CR" sz="2000">
              <a:solidFill>
                <a:schemeClr val="tx2"/>
              </a:solidFill>
            </a:endParaRPr>
          </a:p>
        </p:txBody>
      </p:sp>
      <p:pic>
        <p:nvPicPr>
          <p:cNvPr id="56325" name="Picture 4">
            <a:extLst>
              <a:ext uri="{FF2B5EF4-FFF2-40B4-BE49-F238E27FC236}">
                <a16:creationId xmlns:a16="http://schemas.microsoft.com/office/drawing/2014/main" id="{109185DA-E9AE-4CAF-A309-ED2BD75796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437063"/>
            <a:ext cx="2033588"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90CA4EA-7710-4A9F-99CC-7FEE7FBCA55B}"/>
              </a:ext>
            </a:extLst>
          </p:cNvPr>
          <p:cNvSpPr>
            <a:spLocks noGrp="1"/>
          </p:cNvSpPr>
          <p:nvPr>
            <p:ph type="title"/>
          </p:nvPr>
        </p:nvSpPr>
        <p:spPr/>
        <p:txBody>
          <a:bodyPr/>
          <a:lstStyle/>
          <a:p>
            <a:r>
              <a:rPr lang="es-CR" altLang="es-CR"/>
              <a:t>Grafo Bipartito</a:t>
            </a:r>
          </a:p>
        </p:txBody>
      </p:sp>
      <p:sp>
        <p:nvSpPr>
          <p:cNvPr id="57347" name="Content Placeholder 2">
            <a:extLst>
              <a:ext uri="{FF2B5EF4-FFF2-40B4-BE49-F238E27FC236}">
                <a16:creationId xmlns:a16="http://schemas.microsoft.com/office/drawing/2014/main" id="{70CDEED2-1E76-421A-B772-717772DF54D0}"/>
              </a:ext>
            </a:extLst>
          </p:cNvPr>
          <p:cNvSpPr>
            <a:spLocks noGrp="1"/>
          </p:cNvSpPr>
          <p:nvPr>
            <p:ph idx="1"/>
          </p:nvPr>
        </p:nvSpPr>
        <p:spPr/>
        <p:txBody>
          <a:bodyPr/>
          <a:lstStyle/>
          <a:p>
            <a:r>
              <a:rPr lang="es-CR" altLang="es-CR" dirty="0"/>
              <a:t>Los dos conjuntos </a:t>
            </a:r>
            <a:r>
              <a:rPr lang="es-CR" altLang="es-CR" i="1" dirty="0"/>
              <a:t>U</a:t>
            </a:r>
            <a:r>
              <a:rPr lang="es-CR" altLang="es-CR" dirty="0"/>
              <a:t> y </a:t>
            </a:r>
            <a:r>
              <a:rPr lang="es-CR" altLang="es-CR" i="1" dirty="0"/>
              <a:t>V</a:t>
            </a:r>
            <a:r>
              <a:rPr lang="es-CR" altLang="es-CR" dirty="0"/>
              <a:t> pueden ser pensados como un coloreo del grafo con dos colores.</a:t>
            </a:r>
          </a:p>
          <a:p>
            <a:pPr lvl="1"/>
            <a:r>
              <a:rPr lang="es-CR" dirty="0"/>
              <a:t>Un grafo simple es bipartito si y solo si es posible asignar uno de dos colores diferentes a cada vértice del grafo, de tal forma que ningún par (</a:t>
            </a:r>
            <a:r>
              <a:rPr lang="es-CR" i="1" dirty="0" err="1"/>
              <a:t>u</a:t>
            </a:r>
            <a:r>
              <a:rPr lang="es-CR" dirty="0" err="1"/>
              <a:t>,</a:t>
            </a:r>
            <a:r>
              <a:rPr lang="es-CR" i="1" dirty="0" err="1"/>
              <a:t>v</a:t>
            </a:r>
            <a:r>
              <a:rPr lang="es-CR" dirty="0"/>
              <a:t>) de vértices adyacentes recibe el mismo color.</a:t>
            </a:r>
            <a:endParaRPr lang="es-CR" altLang="es-CR" dirty="0"/>
          </a:p>
          <a:p>
            <a:r>
              <a:rPr lang="es-CR" altLang="es-CR" dirty="0"/>
              <a:t>Un grafo bipartito con la partición de los vértices en </a:t>
            </a:r>
            <a:r>
              <a:rPr lang="es-CR" altLang="es-CR" i="1" dirty="0"/>
              <a:t>U</a:t>
            </a:r>
            <a:r>
              <a:rPr lang="es-CR" altLang="es-CR" dirty="0"/>
              <a:t> y </a:t>
            </a:r>
            <a:r>
              <a:rPr lang="es-CR" altLang="es-CR" i="1" dirty="0"/>
              <a:t>V</a:t>
            </a:r>
            <a:r>
              <a:rPr lang="es-CR" altLang="es-CR" dirty="0"/>
              <a:t> suele denotarse </a:t>
            </a:r>
            <a:r>
              <a:rPr lang="es-CR" altLang="es-CR" i="1" dirty="0"/>
              <a:t>G</a:t>
            </a:r>
            <a:r>
              <a:rPr lang="es-CR" altLang="es-CR" dirty="0"/>
              <a:t> = (</a:t>
            </a:r>
            <a:r>
              <a:rPr lang="es-CR" altLang="es-CR" i="1" dirty="0"/>
              <a:t>U</a:t>
            </a:r>
            <a:r>
              <a:rPr lang="es-CR" altLang="es-CR" dirty="0"/>
              <a:t>, </a:t>
            </a:r>
            <a:r>
              <a:rPr lang="es-CR" altLang="es-CR" i="1" dirty="0"/>
              <a:t>V</a:t>
            </a:r>
            <a:r>
              <a:rPr lang="es-CR" altLang="es-CR" dirty="0"/>
              <a:t>, </a:t>
            </a:r>
            <a:r>
              <a:rPr lang="es-CR" altLang="es-CR" i="1" dirty="0"/>
              <a:t>E</a:t>
            </a:r>
            <a:r>
              <a:rPr lang="es-CR" altLang="es-CR" dirty="0"/>
              <a:t>).</a:t>
            </a:r>
          </a:p>
          <a:p>
            <a:pPr lvl="1"/>
            <a:r>
              <a:rPr lang="es-CR" altLang="es-CR" dirty="0"/>
              <a:t>Si |</a:t>
            </a:r>
            <a:r>
              <a:rPr lang="es-CR" altLang="es-CR" i="1" dirty="0"/>
              <a:t>U</a:t>
            </a:r>
            <a:r>
              <a:rPr lang="es-CR" altLang="es-CR" dirty="0"/>
              <a:t>| =|</a:t>
            </a:r>
            <a:r>
              <a:rPr lang="es-CR" altLang="es-CR" i="1" dirty="0"/>
              <a:t>V</a:t>
            </a:r>
            <a:r>
              <a:rPr lang="es-CR" altLang="es-CR" dirty="0"/>
              <a:t>|, esto es, si los dos subconjuntos tiene la misma cantidad de elementos o cardinalidad, decimos que el grafo bipartito </a:t>
            </a:r>
            <a:r>
              <a:rPr lang="es-CR" altLang="es-CR" i="1" dirty="0"/>
              <a:t>G</a:t>
            </a:r>
            <a:r>
              <a:rPr lang="es-CR" altLang="es-CR" dirty="0"/>
              <a:t> es </a:t>
            </a:r>
            <a:r>
              <a:rPr lang="es-CR" altLang="es-CR" b="1" dirty="0"/>
              <a:t>balanceado</a:t>
            </a:r>
            <a:r>
              <a:rPr lang="es-CR" altLang="es-CR" dirty="0"/>
              <a:t>.</a:t>
            </a:r>
          </a:p>
          <a:p>
            <a:endParaRPr lang="es-CR" altLang="es-CR" dirty="0"/>
          </a:p>
        </p:txBody>
      </p:sp>
      <p:sp>
        <p:nvSpPr>
          <p:cNvPr id="57348" name="Slide Number Placeholder 3">
            <a:extLst>
              <a:ext uri="{FF2B5EF4-FFF2-40B4-BE49-F238E27FC236}">
                <a16:creationId xmlns:a16="http://schemas.microsoft.com/office/drawing/2014/main" id="{ED37CB8E-291C-4807-8B95-58CF2C1286A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F298FB2-634B-4C6F-8704-0409AACB4207}" type="slidenum">
              <a:rPr lang="es-ES" altLang="es-CR" sz="2000" smtClean="0">
                <a:solidFill>
                  <a:schemeClr val="tx2"/>
                </a:solidFill>
              </a:rPr>
              <a:pPr>
                <a:spcBef>
                  <a:spcPct val="0"/>
                </a:spcBef>
                <a:buClrTx/>
                <a:buSzTx/>
                <a:buFontTx/>
                <a:buNone/>
              </a:pPr>
              <a:t>61</a:t>
            </a:fld>
            <a:endParaRPr lang="es-ES" altLang="es-CR" sz="2000">
              <a:solidFill>
                <a:schemeClr val="tx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5B17B7E-83E4-47B9-B531-6D59FF7C98EE}"/>
              </a:ext>
            </a:extLst>
          </p:cNvPr>
          <p:cNvSpPr>
            <a:spLocks noGrp="1"/>
          </p:cNvSpPr>
          <p:nvPr>
            <p:ph type="title"/>
          </p:nvPr>
        </p:nvSpPr>
        <p:spPr/>
        <p:txBody>
          <a:bodyPr/>
          <a:lstStyle/>
          <a:p>
            <a:r>
              <a:rPr lang="es-CR" altLang="es-CR"/>
              <a:t>Grafo Bipartito Completo</a:t>
            </a:r>
          </a:p>
        </p:txBody>
      </p:sp>
      <p:sp>
        <p:nvSpPr>
          <p:cNvPr id="3" name="Content Placeholder 2">
            <a:extLst>
              <a:ext uri="{FF2B5EF4-FFF2-40B4-BE49-F238E27FC236}">
                <a16:creationId xmlns:a16="http://schemas.microsoft.com/office/drawing/2014/main" id="{9C5E754B-EF6B-4166-8374-713D830A667F}"/>
              </a:ext>
            </a:extLst>
          </p:cNvPr>
          <p:cNvSpPr>
            <a:spLocks noGrp="1" noRot="1" noChangeAspect="1" noMove="1" noResize="1" noEditPoints="1" noAdjustHandles="1" noChangeArrowheads="1" noChangeShapeType="1" noTextEdit="1"/>
          </p:cNvSpPr>
          <p:nvPr>
            <p:ph idx="1"/>
          </p:nvPr>
        </p:nvSpPr>
        <p:spPr>
          <a:blipFill>
            <a:blip r:embed="rId2"/>
            <a:stretch>
              <a:fillRect l="-514" t="-1185"/>
            </a:stretch>
          </a:blipFill>
          <a:extLst/>
        </p:spPr>
        <p:txBody>
          <a:bodyPr/>
          <a:lstStyle/>
          <a:p>
            <a:pPr marL="0" indent="0">
              <a:buNone/>
              <a:defRPr/>
            </a:pPr>
            <a:endParaRPr lang="es-CR" dirty="0">
              <a:noFill/>
            </a:endParaRPr>
          </a:p>
        </p:txBody>
      </p:sp>
      <p:sp>
        <p:nvSpPr>
          <p:cNvPr id="58372" name="Slide Number Placeholder 3">
            <a:extLst>
              <a:ext uri="{FF2B5EF4-FFF2-40B4-BE49-F238E27FC236}">
                <a16:creationId xmlns:a16="http://schemas.microsoft.com/office/drawing/2014/main" id="{A93EE951-128B-43CA-8C8E-BB9140CF9D9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DA80F3C-315F-46D1-8123-54E6A1DA1107}" type="slidenum">
              <a:rPr lang="es-ES" altLang="es-CR" sz="2000" smtClean="0">
                <a:solidFill>
                  <a:schemeClr val="tx2"/>
                </a:solidFill>
              </a:rPr>
              <a:pPr>
                <a:spcBef>
                  <a:spcPct val="0"/>
                </a:spcBef>
                <a:buClrTx/>
                <a:buSzTx/>
                <a:buFontTx/>
                <a:buNone/>
              </a:pPr>
              <a:t>62</a:t>
            </a:fld>
            <a:endParaRPr lang="es-ES" altLang="es-CR" sz="2000">
              <a:solidFill>
                <a:schemeClr val="tx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20DF962-B861-485C-BB71-7A32C0A483FC}"/>
              </a:ext>
            </a:extLst>
          </p:cNvPr>
          <p:cNvSpPr>
            <a:spLocks noGrp="1"/>
          </p:cNvSpPr>
          <p:nvPr>
            <p:ph type="title"/>
          </p:nvPr>
        </p:nvSpPr>
        <p:spPr/>
        <p:txBody>
          <a:bodyPr/>
          <a:lstStyle/>
          <a:p>
            <a:r>
              <a:rPr lang="es-CR" altLang="es-CR"/>
              <a:t>Grafo Bipartito Completo</a:t>
            </a:r>
          </a:p>
        </p:txBody>
      </p:sp>
      <p:pic>
        <p:nvPicPr>
          <p:cNvPr id="59395" name="Content Placeholder 4">
            <a:extLst>
              <a:ext uri="{FF2B5EF4-FFF2-40B4-BE49-F238E27FC236}">
                <a16:creationId xmlns:a16="http://schemas.microsoft.com/office/drawing/2014/main" id="{28F08672-2DE7-4C8A-AF1C-77C6A581921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32213" y="2057400"/>
            <a:ext cx="2517775" cy="4114800"/>
          </a:xfrm>
        </p:spPr>
      </p:pic>
      <p:sp>
        <p:nvSpPr>
          <p:cNvPr id="59396" name="Slide Number Placeholder 3">
            <a:extLst>
              <a:ext uri="{FF2B5EF4-FFF2-40B4-BE49-F238E27FC236}">
                <a16:creationId xmlns:a16="http://schemas.microsoft.com/office/drawing/2014/main" id="{38BFB265-904C-48C9-B804-8DC34B0C4FC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756E911-65B8-4497-ACB4-E566A80CBB63}" type="slidenum">
              <a:rPr lang="es-ES" altLang="es-CR" sz="2000" smtClean="0">
                <a:solidFill>
                  <a:schemeClr val="tx2"/>
                </a:solidFill>
              </a:rPr>
              <a:pPr>
                <a:spcBef>
                  <a:spcPct val="0"/>
                </a:spcBef>
                <a:buClrTx/>
                <a:buSzTx/>
                <a:buFontTx/>
                <a:buNone/>
              </a:pPr>
              <a:t>63</a:t>
            </a:fld>
            <a:endParaRPr lang="es-ES" altLang="es-CR" sz="2000">
              <a:solidFill>
                <a:schemeClr val="tx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40A8-FA00-4AA0-9AA3-925AEF79A8A0}"/>
              </a:ext>
            </a:extLst>
          </p:cNvPr>
          <p:cNvSpPr>
            <a:spLocks noGrp="1"/>
          </p:cNvSpPr>
          <p:nvPr>
            <p:ph type="title"/>
          </p:nvPr>
        </p:nvSpPr>
        <p:spPr/>
        <p:txBody>
          <a:bodyPr/>
          <a:lstStyle/>
          <a:p>
            <a:r>
              <a:rPr lang="es-CR" dirty="0"/>
              <a:t>Grafos Complementarios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477CEDB-1719-4965-8B72-DC85A552BD66}"/>
                  </a:ext>
                </a:extLst>
              </p:cNvPr>
              <p:cNvSpPr>
                <a:spLocks noGrp="1"/>
              </p:cNvSpPr>
              <p:nvPr>
                <p:ph idx="1"/>
              </p:nvPr>
            </p:nvSpPr>
            <p:spPr/>
            <p:txBody>
              <a:bodyPr/>
              <a:lstStyle/>
              <a:p>
                <a:r>
                  <a:rPr lang="es-CR" altLang="es-CR" dirty="0"/>
                  <a:t>Un </a:t>
                </a:r>
                <a:r>
                  <a:rPr lang="es-CR" altLang="es-CR" b="1" dirty="0"/>
                  <a:t>grafo complementario </a:t>
                </a:r>
                <a14:m>
                  <m:oMath xmlns:m="http://schemas.openxmlformats.org/officeDocument/2006/math">
                    <m:bar>
                      <m:barPr>
                        <m:pos m:val="top"/>
                        <m:ctrlPr>
                          <a:rPr lang="es-CR" altLang="es-CR" i="1" smtClean="0">
                            <a:latin typeface="Cambria Math" panose="02040503050406030204" pitchFamily="18" charset="0"/>
                          </a:rPr>
                        </m:ctrlPr>
                      </m:barPr>
                      <m:e>
                        <m:r>
                          <a:rPr lang="es-CR" altLang="es-CR" b="0" i="1" smtClean="0">
                            <a:latin typeface="Cambria Math" panose="02040503050406030204" pitchFamily="18" charset="0"/>
                          </a:rPr>
                          <m:t>𝐺</m:t>
                        </m:r>
                      </m:e>
                    </m:bar>
                    <m:r>
                      <a:rPr lang="es-CR" altLang="es-CR" b="0" i="1" smtClean="0">
                        <a:latin typeface="Cambria Math" panose="02040503050406030204" pitchFamily="18" charset="0"/>
                      </a:rPr>
                      <m:t>=</m:t>
                    </m:r>
                    <m:d>
                      <m:dPr>
                        <m:ctrlPr>
                          <a:rPr lang="es-CR" altLang="es-CR" b="0" i="1" smtClean="0">
                            <a:latin typeface="Cambria Math" panose="02040503050406030204" pitchFamily="18" charset="0"/>
                          </a:rPr>
                        </m:ctrlPr>
                      </m:dPr>
                      <m:e>
                        <m:r>
                          <a:rPr lang="es-CR" altLang="es-CR" b="0" i="1" smtClean="0">
                            <a:latin typeface="Cambria Math" panose="02040503050406030204" pitchFamily="18" charset="0"/>
                          </a:rPr>
                          <m:t>𝑉</m:t>
                        </m:r>
                        <m:r>
                          <a:rPr lang="es-CR" altLang="es-CR" b="0" i="1" smtClean="0">
                            <a:latin typeface="Cambria Math" panose="02040503050406030204" pitchFamily="18" charset="0"/>
                          </a:rPr>
                          <m:t>,</m:t>
                        </m:r>
                        <m:bar>
                          <m:barPr>
                            <m:pos m:val="top"/>
                            <m:ctrlPr>
                              <a:rPr lang="es-CR" altLang="es-CR" b="0" i="1" smtClean="0">
                                <a:latin typeface="Cambria Math" panose="02040503050406030204" pitchFamily="18" charset="0"/>
                              </a:rPr>
                            </m:ctrlPr>
                          </m:barPr>
                          <m:e>
                            <m:r>
                              <a:rPr lang="es-CR" altLang="es-CR" b="0" i="1" smtClean="0">
                                <a:latin typeface="Cambria Math" panose="02040503050406030204" pitchFamily="18" charset="0"/>
                              </a:rPr>
                              <m:t>𝐸</m:t>
                            </m:r>
                          </m:e>
                        </m:bar>
                      </m:e>
                    </m:d>
                  </m:oMath>
                </a14:m>
                <a:r>
                  <a:rPr lang="es-CR" altLang="es-CR" b="1" dirty="0"/>
                  <a:t> </a:t>
                </a:r>
                <a:r>
                  <a:rPr lang="es-CR" altLang="es-CR" dirty="0"/>
                  <a:t>de un grafo simple </a:t>
                </a:r>
                <a:r>
                  <a:rPr lang="es-CR" altLang="es-CR" i="1" dirty="0"/>
                  <a:t>G </a:t>
                </a:r>
                <a:r>
                  <a:rPr lang="es-CR" altLang="es-CR" dirty="0"/>
                  <a:t>= (</a:t>
                </a:r>
                <a:r>
                  <a:rPr lang="es-CR" altLang="es-CR" i="1" dirty="0"/>
                  <a:t>V</a:t>
                </a:r>
                <a:r>
                  <a:rPr lang="es-CR" altLang="es-CR" dirty="0"/>
                  <a:t>,</a:t>
                </a:r>
                <a:r>
                  <a:rPr lang="es-CR" altLang="es-CR" i="1" dirty="0"/>
                  <a:t>E</a:t>
                </a:r>
                <a:r>
                  <a:rPr lang="es-CR" altLang="es-CR" dirty="0"/>
                  <a:t>) es aquel formando por el mismo conjunto de vértices y tal que dos vértices son adyacentes en </a:t>
                </a:r>
                <a14:m>
                  <m:oMath xmlns:m="http://schemas.openxmlformats.org/officeDocument/2006/math">
                    <m:bar>
                      <m:barPr>
                        <m:pos m:val="top"/>
                        <m:ctrlPr>
                          <a:rPr lang="es-CR" altLang="es-CR" i="1">
                            <a:latin typeface="Cambria Math" panose="02040503050406030204" pitchFamily="18" charset="0"/>
                          </a:rPr>
                        </m:ctrlPr>
                      </m:barPr>
                      <m:e>
                        <m:r>
                          <a:rPr lang="es-CR" altLang="es-CR" i="1">
                            <a:latin typeface="Cambria Math" panose="02040503050406030204" pitchFamily="18" charset="0"/>
                          </a:rPr>
                          <m:t>𝐺</m:t>
                        </m:r>
                      </m:e>
                    </m:bar>
                    <m:r>
                      <a:rPr lang="es-CR" altLang="es-CR" i="1">
                        <a:latin typeface="Cambria Math" panose="02040503050406030204" pitchFamily="18" charset="0"/>
                      </a:rPr>
                      <m:t> </m:t>
                    </m:r>
                  </m:oMath>
                </a14:m>
                <a:r>
                  <a:rPr lang="es-CR" altLang="es-CR" dirty="0"/>
                  <a:t>si y sólo si no son adyacentes en </a:t>
                </a:r>
                <a:r>
                  <a:rPr lang="es-CR" altLang="es-CR" i="1" dirty="0"/>
                  <a:t>G</a:t>
                </a:r>
                <a:r>
                  <a:rPr lang="es-CR" altLang="es-CR" dirty="0"/>
                  <a:t>; es decir, las aristas del grafo </a:t>
                </a:r>
                <a14:m>
                  <m:oMath xmlns:m="http://schemas.openxmlformats.org/officeDocument/2006/math">
                    <m:bar>
                      <m:barPr>
                        <m:pos m:val="top"/>
                        <m:ctrlPr>
                          <a:rPr lang="es-CR" altLang="es-CR" i="1">
                            <a:latin typeface="Cambria Math" panose="02040503050406030204" pitchFamily="18" charset="0"/>
                          </a:rPr>
                        </m:ctrlPr>
                      </m:barPr>
                      <m:e>
                        <m:r>
                          <a:rPr lang="es-CR" altLang="es-CR" i="1">
                            <a:latin typeface="Cambria Math" panose="02040503050406030204" pitchFamily="18" charset="0"/>
                          </a:rPr>
                          <m:t>𝐺</m:t>
                        </m:r>
                      </m:e>
                    </m:bar>
                  </m:oMath>
                </a14:m>
                <a:r>
                  <a:rPr lang="es-CR" altLang="es-CR" dirty="0"/>
                  <a:t> serán las aristas que le falta al grafo </a:t>
                </a:r>
                <a:r>
                  <a:rPr lang="es-CR" altLang="es-CR" i="1" dirty="0"/>
                  <a:t>G</a:t>
                </a:r>
                <a:r>
                  <a:rPr lang="es-CR" altLang="es-CR" dirty="0"/>
                  <a:t> para ser un grafo completo.</a:t>
                </a:r>
              </a:p>
              <a:p>
                <a:pPr lvl="1"/>
                <a14:m>
                  <m:oMath xmlns:m="http://schemas.openxmlformats.org/officeDocument/2006/math">
                    <m:d>
                      <m:dPr>
                        <m:begChr m:val="|"/>
                        <m:endChr m:val="|"/>
                        <m:ctrlPr>
                          <a:rPr lang="es-CR" altLang="es-CR" i="1" smtClean="0">
                            <a:latin typeface="Cambria Math" panose="02040503050406030204" pitchFamily="18" charset="0"/>
                          </a:rPr>
                        </m:ctrlPr>
                      </m:dPr>
                      <m:e>
                        <m:r>
                          <a:rPr lang="es-CR" altLang="es-CR" b="0" i="1" smtClean="0">
                            <a:latin typeface="Cambria Math" panose="02040503050406030204" pitchFamily="18" charset="0"/>
                          </a:rPr>
                          <m:t>𝐸</m:t>
                        </m:r>
                      </m:e>
                    </m:d>
                    <m:r>
                      <a:rPr lang="es-CR" altLang="es-CR" b="0" i="1" smtClean="0">
                        <a:latin typeface="Cambria Math" panose="02040503050406030204" pitchFamily="18" charset="0"/>
                      </a:rPr>
                      <m:t>+</m:t>
                    </m:r>
                    <m:d>
                      <m:dPr>
                        <m:begChr m:val="|"/>
                        <m:endChr m:val="|"/>
                        <m:ctrlPr>
                          <a:rPr lang="es-CR" altLang="es-CR" b="0" i="1" smtClean="0">
                            <a:latin typeface="Cambria Math" panose="02040503050406030204" pitchFamily="18" charset="0"/>
                          </a:rPr>
                        </m:ctrlPr>
                      </m:dPr>
                      <m:e>
                        <m:bar>
                          <m:barPr>
                            <m:pos m:val="top"/>
                            <m:ctrlPr>
                              <a:rPr lang="es-CR" altLang="es-CR" b="0" i="1" smtClean="0">
                                <a:latin typeface="Cambria Math" panose="02040503050406030204" pitchFamily="18" charset="0"/>
                              </a:rPr>
                            </m:ctrlPr>
                          </m:barPr>
                          <m:e>
                            <m:r>
                              <a:rPr lang="es-CR" altLang="es-CR" b="0" i="1" smtClean="0">
                                <a:latin typeface="Cambria Math" panose="02040503050406030204" pitchFamily="18" charset="0"/>
                              </a:rPr>
                              <m:t>𝐸</m:t>
                            </m:r>
                          </m:e>
                        </m:bar>
                      </m:e>
                    </m:d>
                    <m:r>
                      <a:rPr lang="es-CR" altLang="es-CR" b="0" i="1" smtClean="0">
                        <a:latin typeface="Cambria Math" panose="02040503050406030204" pitchFamily="18" charset="0"/>
                      </a:rPr>
                      <m:t>=</m:t>
                    </m:r>
                    <m:d>
                      <m:dPr>
                        <m:ctrlPr>
                          <a:rPr lang="es-CR" altLang="es-CR" b="0" i="1" smtClean="0">
                            <a:latin typeface="Cambria Math" panose="02040503050406030204" pitchFamily="18" charset="0"/>
                          </a:rPr>
                        </m:ctrlPr>
                      </m:dPr>
                      <m:e>
                        <m:m>
                          <m:mPr>
                            <m:mcs>
                              <m:mc>
                                <m:mcPr>
                                  <m:count m:val="1"/>
                                  <m:mcJc m:val="center"/>
                                </m:mcPr>
                              </m:mc>
                            </m:mcs>
                            <m:ctrlPr>
                              <a:rPr lang="es-CR" altLang="es-CR" b="0" i="1" smtClean="0">
                                <a:latin typeface="Cambria Math" panose="02040503050406030204" pitchFamily="18" charset="0"/>
                              </a:rPr>
                            </m:ctrlPr>
                          </m:mPr>
                          <m:mr>
                            <m:e>
                              <m:d>
                                <m:dPr>
                                  <m:begChr m:val="|"/>
                                  <m:endChr m:val="|"/>
                                  <m:ctrlPr>
                                    <a:rPr lang="es-CR" altLang="es-CR" b="0" i="1" smtClean="0">
                                      <a:latin typeface="Cambria Math" panose="02040503050406030204" pitchFamily="18" charset="0"/>
                                    </a:rPr>
                                  </m:ctrlPr>
                                </m:dPr>
                                <m:e>
                                  <m:r>
                                    <a:rPr lang="es-CR" altLang="es-CR" b="0" i="1" smtClean="0">
                                      <a:latin typeface="Cambria Math" panose="02040503050406030204" pitchFamily="18" charset="0"/>
                                    </a:rPr>
                                    <m:t>𝑉</m:t>
                                  </m:r>
                                </m:e>
                              </m:d>
                            </m:e>
                          </m:mr>
                          <m:mr>
                            <m:e>
                              <m:r>
                                <a:rPr lang="es-CR" altLang="es-CR" b="0" i="1" smtClean="0">
                                  <a:latin typeface="Cambria Math" panose="02040503050406030204" pitchFamily="18" charset="0"/>
                                </a:rPr>
                                <m:t>2</m:t>
                              </m:r>
                            </m:e>
                          </m:mr>
                        </m:m>
                      </m:e>
                    </m:d>
                  </m:oMath>
                </a14:m>
                <a:endParaRPr lang="es-CR" altLang="es-CR" dirty="0"/>
              </a:p>
              <a:p>
                <a:endParaRPr lang="es-CR" dirty="0"/>
              </a:p>
            </p:txBody>
          </p:sp>
        </mc:Choice>
        <mc:Fallback>
          <p:sp>
            <p:nvSpPr>
              <p:cNvPr id="3" name="Content Placeholder 2">
                <a:extLst>
                  <a:ext uri="{FF2B5EF4-FFF2-40B4-BE49-F238E27FC236}">
                    <a16:creationId xmlns:a16="http://schemas.microsoft.com/office/drawing/2014/main" id="{B477CEDB-1719-4965-8B72-DC85A552BD66}"/>
                  </a:ext>
                </a:extLst>
              </p:cNvPr>
              <p:cNvSpPr>
                <a:spLocks noGrp="1" noRot="1" noChangeAspect="1" noMove="1" noResize="1" noEditPoints="1" noAdjustHandles="1" noChangeArrowheads="1" noChangeShapeType="1" noTextEdit="1"/>
              </p:cNvSpPr>
              <p:nvPr>
                <p:ph idx="1"/>
              </p:nvPr>
            </p:nvSpPr>
            <p:spPr>
              <a:blipFill>
                <a:blip r:embed="rId2"/>
                <a:stretch>
                  <a:fillRect l="-514" r="-2056"/>
                </a:stretch>
              </a:blipFill>
            </p:spPr>
            <p:txBody>
              <a:bodyPr/>
              <a:lstStyle/>
              <a:p>
                <a:r>
                  <a:rPr lang="es-CR">
                    <a:noFill/>
                  </a:rPr>
                  <a:t> </a:t>
                </a:r>
              </a:p>
            </p:txBody>
          </p:sp>
        </mc:Fallback>
      </mc:AlternateContent>
      <p:sp>
        <p:nvSpPr>
          <p:cNvPr id="4" name="Slide Number Placeholder 3">
            <a:extLst>
              <a:ext uri="{FF2B5EF4-FFF2-40B4-BE49-F238E27FC236}">
                <a16:creationId xmlns:a16="http://schemas.microsoft.com/office/drawing/2014/main" id="{96539E68-6EC7-420D-8E3B-DEBB58A516EE}"/>
              </a:ext>
            </a:extLst>
          </p:cNvPr>
          <p:cNvSpPr>
            <a:spLocks noGrp="1"/>
          </p:cNvSpPr>
          <p:nvPr>
            <p:ph type="sldNum" sz="quarter" idx="10"/>
          </p:nvPr>
        </p:nvSpPr>
        <p:spPr/>
        <p:txBody>
          <a:bodyPr/>
          <a:lstStyle/>
          <a:p>
            <a:pPr>
              <a:defRPr/>
            </a:pPr>
            <a:fld id="{366B73C9-ECB3-4789-B1A3-0F14CF7B4A85}" type="slidenum">
              <a:rPr lang="es-ES" altLang="es-CR" smtClean="0"/>
              <a:pPr>
                <a:defRPr/>
              </a:pPr>
              <a:t>64</a:t>
            </a:fld>
            <a:endParaRPr lang="es-ES" altLang="es-CR"/>
          </a:p>
        </p:txBody>
      </p:sp>
      <p:pic>
        <p:nvPicPr>
          <p:cNvPr id="5" name="Picture 4">
            <a:extLst>
              <a:ext uri="{FF2B5EF4-FFF2-40B4-BE49-F238E27FC236}">
                <a16:creationId xmlns:a16="http://schemas.microsoft.com/office/drawing/2014/main" id="{22D780E2-4DD1-4763-B040-3059AFDA7FA5}"/>
              </a:ext>
            </a:extLst>
          </p:cNvPr>
          <p:cNvPicPr>
            <a:picLocks noChangeAspect="1"/>
          </p:cNvPicPr>
          <p:nvPr/>
        </p:nvPicPr>
        <p:blipFill>
          <a:blip r:embed="rId3"/>
          <a:stretch>
            <a:fillRect/>
          </a:stretch>
        </p:blipFill>
        <p:spPr>
          <a:xfrm>
            <a:off x="2491999" y="4797152"/>
            <a:ext cx="4160001" cy="2178435"/>
          </a:xfrm>
          <a:prstGeom prst="rect">
            <a:avLst/>
          </a:prstGeom>
        </p:spPr>
      </p:pic>
    </p:spTree>
    <p:extLst>
      <p:ext uri="{BB962C8B-B14F-4D97-AF65-F5344CB8AC3E}">
        <p14:creationId xmlns:p14="http://schemas.microsoft.com/office/powerpoint/2010/main" val="1348006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Marcador de número de diapositiva">
            <a:extLst>
              <a:ext uri="{FF2B5EF4-FFF2-40B4-BE49-F238E27FC236}">
                <a16:creationId xmlns:a16="http://schemas.microsoft.com/office/drawing/2014/main" id="{8C160096-BDBB-482C-BF1B-E6C8C96E6D5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0B50C14-73B8-4BC4-B81B-470C6B85A310}" type="slidenum">
              <a:rPr lang="es-ES" altLang="es-CR" sz="2000" smtClean="0">
                <a:solidFill>
                  <a:schemeClr val="tx2"/>
                </a:solidFill>
              </a:rPr>
              <a:pPr>
                <a:spcBef>
                  <a:spcPct val="0"/>
                </a:spcBef>
                <a:buClrTx/>
                <a:buSzTx/>
                <a:buFontTx/>
                <a:buNone/>
              </a:pPr>
              <a:t>65</a:t>
            </a:fld>
            <a:endParaRPr lang="es-ES" altLang="es-CR" sz="2000">
              <a:solidFill>
                <a:schemeClr val="tx2"/>
              </a:solidFill>
            </a:endParaRPr>
          </a:p>
        </p:txBody>
      </p:sp>
      <p:sp>
        <p:nvSpPr>
          <p:cNvPr id="60419" name="Rectangle 2">
            <a:extLst>
              <a:ext uri="{FF2B5EF4-FFF2-40B4-BE49-F238E27FC236}">
                <a16:creationId xmlns:a16="http://schemas.microsoft.com/office/drawing/2014/main" id="{1CC36809-262B-48B3-8600-241CE175D9FD}"/>
              </a:ext>
            </a:extLst>
          </p:cNvPr>
          <p:cNvSpPr>
            <a:spLocks noGrp="1" noChangeArrowheads="1"/>
          </p:cNvSpPr>
          <p:nvPr>
            <p:ph type="title"/>
          </p:nvPr>
        </p:nvSpPr>
        <p:spPr/>
        <p:txBody>
          <a:bodyPr/>
          <a:lstStyle/>
          <a:p>
            <a:pPr eaLnBrk="1" hangingPunct="1"/>
            <a:r>
              <a:rPr lang="es-CR" altLang="es-CR"/>
              <a:t>Grafos Isomorfos </a:t>
            </a:r>
            <a:endParaRPr lang="es-ES" altLang="es-CR"/>
          </a:p>
        </p:txBody>
      </p:sp>
      <mc:AlternateContent xmlns:mc="http://schemas.openxmlformats.org/markup-compatibility/2006">
        <mc:Choice xmlns:a14="http://schemas.microsoft.com/office/drawing/2010/main" Requires="a14">
          <p:sp>
            <p:nvSpPr>
              <p:cNvPr id="60420" name="Rectangle 3">
                <a:extLst>
                  <a:ext uri="{FF2B5EF4-FFF2-40B4-BE49-F238E27FC236}">
                    <a16:creationId xmlns:a16="http://schemas.microsoft.com/office/drawing/2014/main" id="{3D242F0F-27AF-47C7-BF2A-E754ECA3AAEC}"/>
                  </a:ext>
                </a:extLst>
              </p:cNvPr>
              <p:cNvSpPr>
                <a:spLocks noGrp="1" noChangeArrowheads="1"/>
              </p:cNvSpPr>
              <p:nvPr>
                <p:ph type="body" idx="1"/>
              </p:nvPr>
            </p:nvSpPr>
            <p:spPr>
              <a:xfrm>
                <a:off x="838200" y="2057400"/>
                <a:ext cx="8305800" cy="4324350"/>
              </a:xfrm>
            </p:spPr>
            <p:txBody>
              <a:bodyPr/>
              <a:lstStyle/>
              <a:p>
                <a:pPr eaLnBrk="1" hangingPunct="1"/>
                <a:r>
                  <a:rPr lang="es-CR" altLang="es-CR" dirty="0"/>
                  <a:t>Un </a:t>
                </a:r>
                <a:r>
                  <a:rPr lang="es-CR" altLang="es-CR" b="1" dirty="0"/>
                  <a:t>isomorfismo</a:t>
                </a:r>
                <a:r>
                  <a:rPr lang="es-CR" altLang="es-CR" dirty="0"/>
                  <a:t> entre dos grafos simples </a:t>
                </a:r>
                <a:r>
                  <a:rPr lang="es-CR" altLang="es-CR" i="1" dirty="0"/>
                  <a:t>G</a:t>
                </a:r>
                <a:r>
                  <a:rPr lang="es-CR" altLang="es-CR" dirty="0"/>
                  <a:t> = (</a:t>
                </a:r>
                <a:r>
                  <a:rPr lang="es-CR" altLang="es-CR" i="1" dirty="0"/>
                  <a:t>V</a:t>
                </a:r>
                <a:r>
                  <a:rPr lang="es-CR" altLang="es-CR" dirty="0"/>
                  <a:t>,</a:t>
                </a:r>
                <a:r>
                  <a:rPr lang="es-CR" altLang="es-CR" i="1" dirty="0"/>
                  <a:t>E</a:t>
                </a:r>
                <a:r>
                  <a:rPr lang="es-CR" altLang="es-CR" dirty="0"/>
                  <a:t>) y </a:t>
                </a:r>
                <a:r>
                  <a:rPr lang="es-CR" altLang="es-CR" i="1" dirty="0"/>
                  <a:t>G’</a:t>
                </a:r>
                <a:r>
                  <a:rPr lang="es-CR" altLang="es-CR" dirty="0"/>
                  <a:t>  = (</a:t>
                </a:r>
                <a:r>
                  <a:rPr lang="es-CR" altLang="es-CR" i="1" dirty="0"/>
                  <a:t>V’</a:t>
                </a:r>
                <a:r>
                  <a:rPr lang="es-CR" altLang="es-CR" dirty="0"/>
                  <a:t>,</a:t>
                </a:r>
                <a:r>
                  <a:rPr lang="es-CR" altLang="es-CR" i="1" dirty="0"/>
                  <a:t>E’</a:t>
                </a:r>
                <a:r>
                  <a:rPr lang="es-CR" altLang="es-CR" dirty="0"/>
                  <a:t>) es una biyección </a:t>
                </a:r>
                <a:r>
                  <a:rPr lang="es-CR" altLang="es-CR" i="1" dirty="0"/>
                  <a:t>f </a:t>
                </a:r>
                <a:r>
                  <a:rPr lang="es-CR" altLang="es-CR" dirty="0"/>
                  <a:t>entre los conjuntos de sus vértices </a:t>
                </a:r>
                <a:r>
                  <a:rPr lang="es-CR" altLang="es-CR" i="1" dirty="0"/>
                  <a:t>f</a:t>
                </a:r>
                <a:r>
                  <a:rPr lang="es-CR" altLang="es-CR" dirty="0"/>
                  <a:t>:</a:t>
                </a:r>
                <a:r>
                  <a:rPr lang="es-CR" altLang="es-CR" i="1" dirty="0"/>
                  <a:t>V</a:t>
                </a:r>
                <a:r>
                  <a:rPr lang="es-CR" altLang="es-CR" dirty="0"/>
                  <a:t> → </a:t>
                </a:r>
                <a:r>
                  <a:rPr lang="es-CR" altLang="es-CR" i="1" dirty="0"/>
                  <a:t>V’</a:t>
                </a:r>
                <a:r>
                  <a:rPr lang="es-CR" altLang="es-CR" dirty="0"/>
                  <a:t> que preserva la relación de adyacencia. </a:t>
                </a:r>
              </a:p>
              <a:p>
                <a:pPr lvl="1" eaLnBrk="1" hangingPunct="1"/>
                <a:r>
                  <a:rPr lang="es-CR" altLang="es-CR" dirty="0"/>
                  <a:t>Es decir, cualquier par de vértices </a:t>
                </a:r>
                <a:r>
                  <a:rPr lang="es-CR" altLang="es-CR" i="1" dirty="0"/>
                  <a:t>u</a:t>
                </a:r>
                <a:r>
                  <a:rPr lang="es-CR" altLang="es-CR" dirty="0"/>
                  <a:t> y </a:t>
                </a:r>
                <a:r>
                  <a:rPr lang="es-CR" altLang="es-CR" i="1" dirty="0"/>
                  <a:t>v</a:t>
                </a:r>
                <a:r>
                  <a:rPr lang="es-CR" altLang="es-CR" dirty="0"/>
                  <a:t> de </a:t>
                </a:r>
                <a:r>
                  <a:rPr lang="es-CR" altLang="es-CR" i="1" dirty="0"/>
                  <a:t>G</a:t>
                </a:r>
                <a:r>
                  <a:rPr lang="es-CR" altLang="es-CR" dirty="0"/>
                  <a:t> son adyacentes si y solo si lo son sus imágenes, </a:t>
                </a:r>
                <a:r>
                  <a:rPr lang="es-CR" altLang="es-CR" i="1" dirty="0"/>
                  <a:t>f</a:t>
                </a:r>
                <a:r>
                  <a:rPr lang="es-CR" altLang="es-CR" dirty="0"/>
                  <a:t>(</a:t>
                </a:r>
                <a:r>
                  <a:rPr lang="es-CR" altLang="es-CR" i="1" dirty="0"/>
                  <a:t>u</a:t>
                </a:r>
                <a:r>
                  <a:rPr lang="es-CR" altLang="es-CR" dirty="0"/>
                  <a:t>) y </a:t>
                </a:r>
                <a:r>
                  <a:rPr lang="es-CR" altLang="es-CR" i="1" dirty="0"/>
                  <a:t>f</a:t>
                </a:r>
                <a:r>
                  <a:rPr lang="es-CR" altLang="es-CR" dirty="0"/>
                  <a:t>(</a:t>
                </a:r>
                <a:r>
                  <a:rPr lang="es-CR" altLang="es-CR" i="1" dirty="0"/>
                  <a:t>v</a:t>
                </a:r>
                <a:r>
                  <a:rPr lang="es-CR" altLang="es-CR" dirty="0"/>
                  <a:t>), en </a:t>
                </a:r>
                <a:r>
                  <a:rPr lang="es-CR" altLang="es-CR" i="1" dirty="0"/>
                  <a:t>G’</a:t>
                </a:r>
                <a:r>
                  <a:rPr lang="es-CR" altLang="es-CR" dirty="0"/>
                  <a:t>.</a:t>
                </a:r>
              </a:p>
              <a:p>
                <a:pPr lvl="1" eaLnBrk="1" hangingPunct="1"/>
                <a14:m>
                  <m:oMath xmlns:m="http://schemas.openxmlformats.org/officeDocument/2006/math">
                    <m:d>
                      <m:dPr>
                        <m:ctrlPr>
                          <a:rPr lang="es-ES" altLang="es-CR" i="1" smtClean="0">
                            <a:latin typeface="Cambria Math" panose="02040503050406030204" pitchFamily="18" charset="0"/>
                            <a:cs typeface="Times New Roman" panose="02020603050405020304" pitchFamily="18" charset="0"/>
                          </a:rPr>
                        </m:ctrlPr>
                      </m:dPr>
                      <m:e>
                        <m:sSub>
                          <m:sSubPr>
                            <m:ctrlPr>
                              <a:rPr lang="es-ES" altLang="es-CR" i="1" smtClean="0">
                                <a:latin typeface="Cambria Math" panose="02040503050406030204" pitchFamily="18" charset="0"/>
                                <a:cs typeface="Times New Roman" panose="02020603050405020304" pitchFamily="18" charset="0"/>
                              </a:rPr>
                            </m:ctrlPr>
                          </m:sSubPr>
                          <m:e>
                            <m:r>
                              <a:rPr lang="es-CR" altLang="es-CR" b="0" i="1" smtClean="0">
                                <a:latin typeface="Cambria Math" panose="02040503050406030204" pitchFamily="18" charset="0"/>
                                <a:cs typeface="Times New Roman" panose="02020603050405020304" pitchFamily="18" charset="0"/>
                              </a:rPr>
                              <m:t>𝑣</m:t>
                            </m:r>
                          </m:e>
                          <m:sub>
                            <m:r>
                              <a:rPr lang="es-CR" altLang="es-CR" b="0" i="1" smtClean="0">
                                <a:latin typeface="Cambria Math" panose="02040503050406030204" pitchFamily="18" charset="0"/>
                                <a:cs typeface="Times New Roman" panose="02020603050405020304" pitchFamily="18" charset="0"/>
                              </a:rPr>
                              <m:t>𝑖</m:t>
                            </m:r>
                          </m:sub>
                        </m:sSub>
                        <m:r>
                          <a:rPr lang="es-CR" altLang="es-CR" b="0" i="1" smtClean="0">
                            <a:latin typeface="Cambria Math" panose="02040503050406030204" pitchFamily="18" charset="0"/>
                            <a:cs typeface="Times New Roman" panose="02020603050405020304" pitchFamily="18" charset="0"/>
                          </a:rPr>
                          <m:t>,</m:t>
                        </m:r>
                        <m:sSub>
                          <m:sSubPr>
                            <m:ctrlPr>
                              <a:rPr lang="es-ES" altLang="es-CR" i="1">
                                <a:latin typeface="Cambria Math" panose="02040503050406030204" pitchFamily="18" charset="0"/>
                                <a:cs typeface="Times New Roman" panose="02020603050405020304" pitchFamily="18" charset="0"/>
                              </a:rPr>
                            </m:ctrlPr>
                          </m:sSubPr>
                          <m:e>
                            <m:r>
                              <a:rPr lang="es-CR" altLang="es-CR" i="1">
                                <a:latin typeface="Cambria Math" panose="02040503050406030204" pitchFamily="18" charset="0"/>
                                <a:cs typeface="Times New Roman" panose="02020603050405020304" pitchFamily="18" charset="0"/>
                              </a:rPr>
                              <m:t>𝑣</m:t>
                            </m:r>
                          </m:e>
                          <m:sub>
                            <m:r>
                              <a:rPr lang="es-CR" altLang="es-CR" b="0" i="1" smtClean="0">
                                <a:latin typeface="Cambria Math" panose="02040503050406030204" pitchFamily="18" charset="0"/>
                                <a:cs typeface="Times New Roman" panose="02020603050405020304" pitchFamily="18" charset="0"/>
                              </a:rPr>
                              <m:t>𝑗</m:t>
                            </m:r>
                          </m:sub>
                        </m:sSub>
                      </m:e>
                    </m:d>
                    <m:r>
                      <a:rPr lang="es-ES" altLang="es-CR" i="1" smtClean="0">
                        <a:latin typeface="Cambria Math" panose="02040503050406030204" pitchFamily="18" charset="0"/>
                        <a:ea typeface="Cambria Math" panose="02040503050406030204" pitchFamily="18" charset="0"/>
                        <a:cs typeface="Times New Roman" panose="02020603050405020304" pitchFamily="18" charset="0"/>
                      </a:rPr>
                      <m:t>∈</m:t>
                    </m:r>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𝐸</m:t>
                    </m:r>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m:t>
                    </m:r>
                    <m:d>
                      <m:dPr>
                        <m:ctrlP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𝑓</m:t>
                        </m:r>
                        <m:d>
                          <m:dPr>
                            <m:ctrlP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s-ES" altLang="es-CR" i="1">
                                    <a:latin typeface="Cambria Math" panose="02040503050406030204" pitchFamily="18" charset="0"/>
                                    <a:cs typeface="Times New Roman" panose="02020603050405020304" pitchFamily="18" charset="0"/>
                                  </a:rPr>
                                </m:ctrlPr>
                              </m:sSubPr>
                              <m:e>
                                <m:r>
                                  <a:rPr lang="es-CR" altLang="es-CR" i="1">
                                    <a:latin typeface="Cambria Math" panose="02040503050406030204" pitchFamily="18" charset="0"/>
                                    <a:cs typeface="Times New Roman" panose="02020603050405020304" pitchFamily="18" charset="0"/>
                                  </a:rPr>
                                  <m:t>𝑣</m:t>
                                </m:r>
                              </m:e>
                              <m:sub>
                                <m:r>
                                  <a:rPr lang="es-CR" altLang="es-CR" i="1">
                                    <a:latin typeface="Cambria Math" panose="02040503050406030204" pitchFamily="18" charset="0"/>
                                    <a:cs typeface="Times New Roman" panose="02020603050405020304" pitchFamily="18" charset="0"/>
                                  </a:rPr>
                                  <m:t>𝑖</m:t>
                                </m:r>
                              </m:sub>
                            </m:sSub>
                          </m:e>
                        </m:d>
                        <m:r>
                          <a:rPr lang="es-CR" altLang="es-CR" i="1">
                            <a:latin typeface="Cambria Math" panose="02040503050406030204" pitchFamily="18" charset="0"/>
                            <a:cs typeface="Times New Roman" panose="02020603050405020304" pitchFamily="18" charset="0"/>
                          </a:rPr>
                          <m:t>,</m:t>
                        </m:r>
                        <m:r>
                          <a:rPr lang="es-CR" altLang="es-CR" i="1">
                            <a:latin typeface="Cambria Math" panose="02040503050406030204" pitchFamily="18" charset="0"/>
                            <a:ea typeface="Cambria Math" panose="02040503050406030204" pitchFamily="18" charset="0"/>
                            <a:cs typeface="Times New Roman" panose="02020603050405020304" pitchFamily="18" charset="0"/>
                          </a:rPr>
                          <m:t>𝑓</m:t>
                        </m:r>
                        <m:d>
                          <m:dPr>
                            <m:ctrlPr>
                              <a:rPr lang="es-CR" altLang="es-CR"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s-ES" altLang="es-CR" i="1">
                                    <a:latin typeface="Cambria Math" panose="02040503050406030204" pitchFamily="18" charset="0"/>
                                    <a:cs typeface="Times New Roman" panose="02020603050405020304" pitchFamily="18" charset="0"/>
                                  </a:rPr>
                                </m:ctrlPr>
                              </m:sSubPr>
                              <m:e>
                                <m:r>
                                  <a:rPr lang="es-CR" altLang="es-CR" i="1">
                                    <a:latin typeface="Cambria Math" panose="02040503050406030204" pitchFamily="18" charset="0"/>
                                    <a:cs typeface="Times New Roman" panose="02020603050405020304" pitchFamily="18" charset="0"/>
                                  </a:rPr>
                                  <m:t>𝑣</m:t>
                                </m:r>
                              </m:e>
                              <m:sub>
                                <m:r>
                                  <a:rPr lang="es-CR" altLang="es-CR" b="0" i="1" smtClean="0">
                                    <a:latin typeface="Cambria Math" panose="02040503050406030204" pitchFamily="18" charset="0"/>
                                    <a:cs typeface="Times New Roman" panose="02020603050405020304" pitchFamily="18" charset="0"/>
                                  </a:rPr>
                                  <m:t>𝑗</m:t>
                                </m:r>
                              </m:sub>
                            </m:sSub>
                          </m:e>
                        </m:d>
                      </m:e>
                    </m:d>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m:t>
                    </m:r>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𝐸</m:t>
                    </m:r>
                    <m:r>
                      <a:rPr lang="es-CR" altLang="es-CR"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s-ES" altLang="es-CR" dirty="0">
                  <a:cs typeface="Times New Roman" panose="02020603050405020304" pitchFamily="18" charset="0"/>
                </a:endParaRPr>
              </a:p>
              <a:p>
                <a:pPr lvl="1" eaLnBrk="1" hangingPunct="1"/>
                <a:r>
                  <a:rPr lang="es-ES" altLang="es-CR" dirty="0">
                    <a:cs typeface="Times New Roman" panose="02020603050405020304" pitchFamily="18" charset="0"/>
                  </a:rPr>
                  <a:t>La función </a:t>
                </a:r>
                <a:r>
                  <a:rPr lang="es-ES" altLang="es-CR" i="1" dirty="0">
                    <a:cs typeface="Times New Roman" panose="02020603050405020304" pitchFamily="18" charset="0"/>
                  </a:rPr>
                  <a:t>f</a:t>
                </a:r>
                <a:r>
                  <a:rPr lang="es-ES" altLang="es-CR" dirty="0">
                    <a:cs typeface="Times New Roman" panose="02020603050405020304" pitchFamily="18" charset="0"/>
                  </a:rPr>
                  <a:t> es un isomorfismo entre </a:t>
                </a:r>
                <a:r>
                  <a:rPr lang="es-ES" altLang="es-CR" i="1" dirty="0">
                    <a:cs typeface="Times New Roman" panose="02020603050405020304" pitchFamily="18" charset="0"/>
                  </a:rPr>
                  <a:t>G</a:t>
                </a:r>
                <a:r>
                  <a:rPr lang="es-ES" altLang="es-CR" dirty="0">
                    <a:cs typeface="Times New Roman" panose="02020603050405020304" pitchFamily="18" charset="0"/>
                  </a:rPr>
                  <a:t> y </a:t>
                </a:r>
                <a:r>
                  <a:rPr lang="es-ES" altLang="es-CR" i="1" dirty="0">
                    <a:cs typeface="Times New Roman" panose="02020603050405020304" pitchFamily="18" charset="0"/>
                  </a:rPr>
                  <a:t>G’</a:t>
                </a:r>
                <a:r>
                  <a:rPr lang="es-ES" altLang="es-CR" dirty="0">
                    <a:cs typeface="Times New Roman" panose="02020603050405020304" pitchFamily="18" charset="0"/>
                  </a:rPr>
                  <a:t>.</a:t>
                </a:r>
              </a:p>
              <a:p>
                <a:pPr eaLnBrk="1" hangingPunct="1"/>
                <a:r>
                  <a:rPr lang="es-ES" altLang="es-CR" dirty="0">
                    <a:cs typeface="Times New Roman" panose="02020603050405020304" pitchFamily="18" charset="0"/>
                  </a:rPr>
                  <a:t>Esto implica que todos los vértices de </a:t>
                </a:r>
                <a:r>
                  <a:rPr lang="es-ES" altLang="es-CR" i="1" dirty="0">
                    <a:cs typeface="Times New Roman" panose="02020603050405020304" pitchFamily="18" charset="0"/>
                  </a:rPr>
                  <a:t>G</a:t>
                </a:r>
                <a:r>
                  <a:rPr lang="es-ES" altLang="es-CR" dirty="0">
                    <a:cs typeface="Times New Roman" panose="02020603050405020304" pitchFamily="18" charset="0"/>
                  </a:rPr>
                  <a:t> tienen un vértice equivalente en </a:t>
                </a:r>
                <a:r>
                  <a:rPr lang="es-ES" altLang="es-CR" i="1" dirty="0">
                    <a:cs typeface="Times New Roman" panose="02020603050405020304" pitchFamily="18" charset="0"/>
                  </a:rPr>
                  <a:t>G’</a:t>
                </a:r>
                <a:r>
                  <a:rPr lang="es-ES" altLang="es-CR" dirty="0">
                    <a:cs typeface="Times New Roman" panose="02020603050405020304" pitchFamily="18" charset="0"/>
                  </a:rPr>
                  <a:t> y que todas las aristas de </a:t>
                </a:r>
                <a:r>
                  <a:rPr lang="es-ES" altLang="es-CR" i="1" dirty="0">
                    <a:cs typeface="Times New Roman" panose="02020603050405020304" pitchFamily="18" charset="0"/>
                  </a:rPr>
                  <a:t>G</a:t>
                </a:r>
                <a:r>
                  <a:rPr lang="es-ES" altLang="es-CR" dirty="0">
                    <a:cs typeface="Times New Roman" panose="02020603050405020304" pitchFamily="18" charset="0"/>
                  </a:rPr>
                  <a:t> tienen una arista equivalente en </a:t>
                </a:r>
                <a:r>
                  <a:rPr lang="es-ES" altLang="es-CR" i="1" dirty="0">
                    <a:cs typeface="Times New Roman" panose="02020603050405020304" pitchFamily="18" charset="0"/>
                  </a:rPr>
                  <a:t>G’</a:t>
                </a:r>
                <a:r>
                  <a:rPr lang="es-ES" altLang="es-CR" dirty="0">
                    <a:cs typeface="Times New Roman" panose="02020603050405020304" pitchFamily="18" charset="0"/>
                  </a:rPr>
                  <a:t>.</a:t>
                </a:r>
              </a:p>
            </p:txBody>
          </p:sp>
        </mc:Choice>
        <mc:Fallback>
          <p:sp>
            <p:nvSpPr>
              <p:cNvPr id="60420" name="Rectangle 3">
                <a:extLst>
                  <a:ext uri="{FF2B5EF4-FFF2-40B4-BE49-F238E27FC236}">
                    <a16:creationId xmlns:a16="http://schemas.microsoft.com/office/drawing/2014/main" id="{3D242F0F-27AF-47C7-BF2A-E754ECA3AAEC}"/>
                  </a:ext>
                </a:extLst>
              </p:cNvPr>
              <p:cNvSpPr>
                <a:spLocks noGrp="1" noRot="1" noChangeAspect="1" noMove="1" noResize="1" noEditPoints="1" noAdjustHandles="1" noChangeArrowheads="1" noChangeShapeType="1" noTextEdit="1"/>
              </p:cNvSpPr>
              <p:nvPr>
                <p:ph type="body" idx="1"/>
              </p:nvPr>
            </p:nvSpPr>
            <p:spPr>
              <a:xfrm>
                <a:off x="838200" y="2057400"/>
                <a:ext cx="8305800" cy="4324350"/>
              </a:xfrm>
              <a:blipFill>
                <a:blip r:embed="rId3"/>
                <a:stretch>
                  <a:fillRect l="-514" t="-1128" r="-1615"/>
                </a:stretch>
              </a:blipFill>
            </p:spPr>
            <p:txBody>
              <a:bodyPr/>
              <a:lstStyle/>
              <a:p>
                <a:r>
                  <a:rPr lang="es-CR">
                    <a:noFill/>
                  </a:rPr>
                  <a:t> </a:t>
                </a:r>
              </a:p>
            </p:txBody>
          </p:sp>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Marcador de número de diapositiva">
            <a:extLst>
              <a:ext uri="{FF2B5EF4-FFF2-40B4-BE49-F238E27FC236}">
                <a16:creationId xmlns:a16="http://schemas.microsoft.com/office/drawing/2014/main" id="{8A2C3360-3C6C-4BA0-BC05-C0730349F93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8972AD6-AA86-4D94-BBCB-E9CE978B75CE}" type="slidenum">
              <a:rPr lang="es-ES" altLang="es-CR" sz="2000" smtClean="0">
                <a:solidFill>
                  <a:schemeClr val="tx2"/>
                </a:solidFill>
              </a:rPr>
              <a:pPr>
                <a:spcBef>
                  <a:spcPct val="0"/>
                </a:spcBef>
                <a:buClrTx/>
                <a:buSzTx/>
                <a:buFontTx/>
                <a:buNone/>
              </a:pPr>
              <a:t>66</a:t>
            </a:fld>
            <a:endParaRPr lang="es-ES" altLang="es-CR" sz="2000">
              <a:solidFill>
                <a:schemeClr val="tx2"/>
              </a:solidFill>
            </a:endParaRPr>
          </a:p>
        </p:txBody>
      </p:sp>
      <p:sp>
        <p:nvSpPr>
          <p:cNvPr id="62467" name="Rectangle 2">
            <a:extLst>
              <a:ext uri="{FF2B5EF4-FFF2-40B4-BE49-F238E27FC236}">
                <a16:creationId xmlns:a16="http://schemas.microsoft.com/office/drawing/2014/main" id="{925D86DC-ED7B-4317-8361-641B8B5EA104}"/>
              </a:ext>
            </a:extLst>
          </p:cNvPr>
          <p:cNvSpPr>
            <a:spLocks noGrp="1" noChangeArrowheads="1"/>
          </p:cNvSpPr>
          <p:nvPr>
            <p:ph type="title"/>
          </p:nvPr>
        </p:nvSpPr>
        <p:spPr/>
        <p:txBody>
          <a:bodyPr/>
          <a:lstStyle/>
          <a:p>
            <a:pPr eaLnBrk="1" hangingPunct="1"/>
            <a:r>
              <a:rPr lang="es-CR" altLang="es-CR"/>
              <a:t>Grafos Isomorfos </a:t>
            </a:r>
            <a:endParaRPr lang="es-ES" altLang="es-CR"/>
          </a:p>
        </p:txBody>
      </p:sp>
      <p:sp>
        <p:nvSpPr>
          <p:cNvPr id="62468" name="Rectangle 3">
            <a:extLst>
              <a:ext uri="{FF2B5EF4-FFF2-40B4-BE49-F238E27FC236}">
                <a16:creationId xmlns:a16="http://schemas.microsoft.com/office/drawing/2014/main" id="{48C2F51E-B728-43B4-A234-FEEB6A55951F}"/>
              </a:ext>
            </a:extLst>
          </p:cNvPr>
          <p:cNvSpPr>
            <a:spLocks noGrp="1" noChangeArrowheads="1"/>
          </p:cNvSpPr>
          <p:nvPr>
            <p:ph type="body" idx="1"/>
          </p:nvPr>
        </p:nvSpPr>
        <p:spPr>
          <a:xfrm>
            <a:off x="838200" y="2057400"/>
            <a:ext cx="8305800" cy="4324350"/>
          </a:xfrm>
        </p:spPr>
        <p:txBody>
          <a:bodyPr/>
          <a:lstStyle/>
          <a:p>
            <a:pPr eaLnBrk="1" hangingPunct="1"/>
            <a:r>
              <a:rPr lang="es-ES" altLang="es-CR" b="1" dirty="0">
                <a:cs typeface="Times New Roman" panose="02020603050405020304" pitchFamily="18" charset="0"/>
              </a:rPr>
              <a:t>Propiedades principales. </a:t>
            </a:r>
            <a:r>
              <a:rPr lang="es-ES" altLang="es-CR" dirty="0">
                <a:cs typeface="Times New Roman" panose="02020603050405020304" pitchFamily="18" charset="0"/>
              </a:rPr>
              <a:t>Dos </a:t>
            </a:r>
            <a:r>
              <a:rPr lang="es-ES" altLang="es-CR" b="1" dirty="0">
                <a:cs typeface="Times New Roman" panose="02020603050405020304" pitchFamily="18" charset="0"/>
              </a:rPr>
              <a:t>grafos </a:t>
            </a:r>
            <a:r>
              <a:rPr lang="es-ES" altLang="es-CR" dirty="0">
                <a:cs typeface="Times New Roman" panose="02020603050405020304" pitchFamily="18" charset="0"/>
              </a:rPr>
              <a:t>son</a:t>
            </a:r>
            <a:r>
              <a:rPr lang="es-ES" altLang="es-CR" b="1" dirty="0">
                <a:cs typeface="Times New Roman" panose="02020603050405020304" pitchFamily="18" charset="0"/>
              </a:rPr>
              <a:t> isomorfos</a:t>
            </a:r>
            <a:r>
              <a:rPr lang="es-ES" altLang="es-CR" i="1" dirty="0">
                <a:cs typeface="Times New Roman" panose="02020603050405020304" pitchFamily="18" charset="0"/>
              </a:rPr>
              <a:t> </a:t>
            </a:r>
            <a:r>
              <a:rPr lang="es-ES" altLang="es-CR" dirty="0">
                <a:cs typeface="Times New Roman" panose="02020603050405020304" pitchFamily="18" charset="0"/>
              </a:rPr>
              <a:t>si tienen el mismo número de:</a:t>
            </a:r>
          </a:p>
          <a:p>
            <a:pPr lvl="1" eaLnBrk="1" hangingPunct="1"/>
            <a:r>
              <a:rPr lang="es-ES_tradnl" altLang="es-CR" dirty="0">
                <a:cs typeface="Times New Roman" panose="02020603050405020304" pitchFamily="18" charset="0"/>
              </a:rPr>
              <a:t>Vértices y aristas.</a:t>
            </a:r>
          </a:p>
          <a:p>
            <a:pPr lvl="1" eaLnBrk="1" hangingPunct="1"/>
            <a:r>
              <a:rPr lang="es-ES_tradnl" altLang="es-CR" dirty="0">
                <a:cs typeface="Times New Roman" panose="02020603050405020304" pitchFamily="18" charset="0"/>
              </a:rPr>
              <a:t>Componentes conexos.</a:t>
            </a:r>
          </a:p>
          <a:p>
            <a:pPr lvl="1" eaLnBrk="1" hangingPunct="1"/>
            <a:r>
              <a:rPr lang="es-ES_tradnl" altLang="es-CR" dirty="0">
                <a:cs typeface="Times New Roman" panose="02020603050405020304" pitchFamily="18" charset="0"/>
              </a:rPr>
              <a:t>Sucesión de sus grados igual.</a:t>
            </a:r>
          </a:p>
          <a:p>
            <a:pPr lvl="1" eaLnBrk="1" hangingPunct="1"/>
            <a:r>
              <a:rPr lang="es-ES_tradnl" altLang="es-CR" dirty="0">
                <a:cs typeface="Times New Roman" panose="02020603050405020304" pitchFamily="18" charset="0"/>
              </a:rPr>
              <a:t>Ciclos de longitud </a:t>
            </a:r>
            <a:r>
              <a:rPr lang="es-ES_tradnl" altLang="es-CR" i="1" dirty="0">
                <a:cs typeface="Times New Roman" panose="02020603050405020304" pitchFamily="18" charset="0"/>
              </a:rPr>
              <a:t>n</a:t>
            </a:r>
            <a:r>
              <a:rPr lang="es-ES_tradnl" altLang="es-CR" dirty="0">
                <a:cs typeface="Times New Roman" panose="02020603050405020304" pitchFamily="18" charset="0"/>
              </a:rPr>
              <a:t>.</a:t>
            </a:r>
          </a:p>
          <a:p>
            <a:pPr lvl="1" eaLnBrk="1" hangingPunct="1"/>
            <a:r>
              <a:rPr lang="es-ES_tradnl" altLang="es-CR" dirty="0">
                <a:cs typeface="Times New Roman" panose="02020603050405020304" pitchFamily="18" charset="0"/>
              </a:rPr>
              <a:t>Circuitos de Euler.</a:t>
            </a:r>
          </a:p>
          <a:p>
            <a:pPr eaLnBrk="1" hangingPunct="1"/>
            <a:r>
              <a:rPr lang="es-ES_tradnl" altLang="es-CR" dirty="0">
                <a:cs typeface="Times New Roman" panose="02020603050405020304" pitchFamily="18" charset="0"/>
              </a:rPr>
              <a:t>Dos grafos son isomorfos si y sólo si, para alguna ordenación de vértices y aristas, sus matrices de adyacencia e incidencia son iguales.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Marcador de número de diapositiva">
            <a:extLst>
              <a:ext uri="{FF2B5EF4-FFF2-40B4-BE49-F238E27FC236}">
                <a16:creationId xmlns:a16="http://schemas.microsoft.com/office/drawing/2014/main" id="{8A2C3360-3C6C-4BA0-BC05-C0730349F93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8972AD6-AA86-4D94-BBCB-E9CE978B75CE}" type="slidenum">
              <a:rPr lang="es-ES" altLang="es-CR" sz="2000" smtClean="0">
                <a:solidFill>
                  <a:schemeClr val="tx2"/>
                </a:solidFill>
              </a:rPr>
              <a:pPr>
                <a:spcBef>
                  <a:spcPct val="0"/>
                </a:spcBef>
                <a:buClrTx/>
                <a:buSzTx/>
                <a:buFontTx/>
                <a:buNone/>
              </a:pPr>
              <a:t>67</a:t>
            </a:fld>
            <a:endParaRPr lang="es-ES" altLang="es-CR" sz="2000">
              <a:solidFill>
                <a:schemeClr val="tx2"/>
              </a:solidFill>
            </a:endParaRPr>
          </a:p>
        </p:txBody>
      </p:sp>
      <p:sp>
        <p:nvSpPr>
          <p:cNvPr id="62467" name="Rectangle 2">
            <a:extLst>
              <a:ext uri="{FF2B5EF4-FFF2-40B4-BE49-F238E27FC236}">
                <a16:creationId xmlns:a16="http://schemas.microsoft.com/office/drawing/2014/main" id="{925D86DC-ED7B-4317-8361-641B8B5EA104}"/>
              </a:ext>
            </a:extLst>
          </p:cNvPr>
          <p:cNvSpPr>
            <a:spLocks noGrp="1" noChangeArrowheads="1"/>
          </p:cNvSpPr>
          <p:nvPr>
            <p:ph type="title"/>
          </p:nvPr>
        </p:nvSpPr>
        <p:spPr/>
        <p:txBody>
          <a:bodyPr/>
          <a:lstStyle/>
          <a:p>
            <a:pPr eaLnBrk="1" hangingPunct="1"/>
            <a:r>
              <a:rPr lang="es-CR" altLang="es-CR"/>
              <a:t>Grafos Isomorfos </a:t>
            </a:r>
            <a:endParaRPr lang="es-ES" altLang="es-CR"/>
          </a:p>
        </p:txBody>
      </p:sp>
      <p:sp>
        <p:nvSpPr>
          <p:cNvPr id="62468" name="Rectangle 3">
            <a:extLst>
              <a:ext uri="{FF2B5EF4-FFF2-40B4-BE49-F238E27FC236}">
                <a16:creationId xmlns:a16="http://schemas.microsoft.com/office/drawing/2014/main" id="{48C2F51E-B728-43B4-A234-FEEB6A55951F}"/>
              </a:ext>
            </a:extLst>
          </p:cNvPr>
          <p:cNvSpPr>
            <a:spLocks noGrp="1" noChangeArrowheads="1"/>
          </p:cNvSpPr>
          <p:nvPr>
            <p:ph type="body" idx="1"/>
          </p:nvPr>
        </p:nvSpPr>
        <p:spPr>
          <a:xfrm>
            <a:off x="838200" y="2057400"/>
            <a:ext cx="8305800" cy="4324350"/>
          </a:xfrm>
        </p:spPr>
        <p:txBody>
          <a:bodyPr/>
          <a:lstStyle/>
          <a:p>
            <a:pPr eaLnBrk="1" hangingPunct="1"/>
            <a:r>
              <a:rPr lang="es-ES_tradnl" altLang="es-CR" dirty="0">
                <a:cs typeface="Times New Roman" panose="02020603050405020304" pitchFamily="18" charset="0"/>
              </a:rPr>
              <a:t>Se debe analizar las matrices de adyacencia de los dos grafos.</a:t>
            </a:r>
          </a:p>
          <a:p>
            <a:pPr lvl="1" eaLnBrk="1" hangingPunct="1"/>
            <a:r>
              <a:rPr lang="es-ES_tradnl" altLang="es-CR" dirty="0">
                <a:cs typeface="Times New Roman" panose="02020603050405020304" pitchFamily="18" charset="0"/>
                <a:hlinkClick r:id="rId3"/>
              </a:rPr>
              <a:t>https://www.youtube.com/watch?v=ybwRY2zzTvY</a:t>
            </a:r>
            <a:endParaRPr lang="es-ES_tradnl" altLang="es-CR" dirty="0">
              <a:cs typeface="Times New Roman" panose="02020603050405020304" pitchFamily="18" charset="0"/>
            </a:endParaRPr>
          </a:p>
          <a:p>
            <a:pPr eaLnBrk="1" hangingPunct="1"/>
            <a:r>
              <a:rPr lang="es-ES_tradnl" altLang="es-CR" dirty="0">
                <a:cs typeface="Times New Roman" panose="02020603050405020304" pitchFamily="18" charset="0"/>
              </a:rPr>
              <a:t>Si dos grafos son isomorfos sus complementarios también lo son.</a:t>
            </a:r>
          </a:p>
          <a:p>
            <a:pPr eaLnBrk="1" hangingPunct="1"/>
            <a:r>
              <a:rPr lang="es-ES_tradnl" altLang="es-CR" dirty="0">
                <a:cs typeface="Times New Roman" panose="02020603050405020304" pitchFamily="18" charset="0"/>
              </a:rPr>
              <a:t>Cuando el número de vértices y aristas es muy grande se complica demostrar que dos grafos son isomorfos mediante el análisis de las matrices de adyacencia e incidencia.</a:t>
            </a:r>
          </a:p>
          <a:p>
            <a:pPr lvl="1" eaLnBrk="1" hangingPunct="1"/>
            <a:r>
              <a:rPr lang="es-ES_tradnl" altLang="es-CR" dirty="0">
                <a:cs typeface="Times New Roman" panose="02020603050405020304" pitchFamily="18" charset="0"/>
              </a:rPr>
              <a:t>Por lo que se trata de ver si las propiedades principales coinciden todas en ambos grafos.</a:t>
            </a:r>
          </a:p>
          <a:p>
            <a:pPr eaLnBrk="1" hangingPunct="1"/>
            <a:endParaRPr lang="es-ES_tradnl" altLang="es-CR" dirty="0">
              <a:cs typeface="Times New Roman" panose="02020603050405020304" pitchFamily="18" charset="0"/>
            </a:endParaRPr>
          </a:p>
        </p:txBody>
      </p:sp>
    </p:spTree>
    <p:extLst>
      <p:ext uri="{BB962C8B-B14F-4D97-AF65-F5344CB8AC3E}">
        <p14:creationId xmlns:p14="http://schemas.microsoft.com/office/powerpoint/2010/main" val="6411061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2F03A07C-91F9-46D3-98E7-3FBFCD637C6F}"/>
              </a:ext>
            </a:extLst>
          </p:cNvPr>
          <p:cNvSpPr>
            <a:spLocks noGrp="1"/>
          </p:cNvSpPr>
          <p:nvPr>
            <p:ph type="title"/>
          </p:nvPr>
        </p:nvSpPr>
        <p:spPr/>
        <p:txBody>
          <a:bodyPr/>
          <a:lstStyle/>
          <a:p>
            <a:r>
              <a:rPr lang="es-CR" altLang="es-CR"/>
              <a:t>Grafos Isomorfos</a:t>
            </a:r>
          </a:p>
        </p:txBody>
      </p:sp>
      <p:pic>
        <p:nvPicPr>
          <p:cNvPr id="64515" name="Content Placeholder 4">
            <a:extLst>
              <a:ext uri="{FF2B5EF4-FFF2-40B4-BE49-F238E27FC236}">
                <a16:creationId xmlns:a16="http://schemas.microsoft.com/office/drawing/2014/main" id="{5B56D83F-E677-4759-8419-D1FC63DA578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7100" y="2359025"/>
            <a:ext cx="5588000" cy="3511550"/>
          </a:xfrm>
        </p:spPr>
      </p:pic>
      <p:sp>
        <p:nvSpPr>
          <p:cNvPr id="64516" name="Slide Number Placeholder 3">
            <a:extLst>
              <a:ext uri="{FF2B5EF4-FFF2-40B4-BE49-F238E27FC236}">
                <a16:creationId xmlns:a16="http://schemas.microsoft.com/office/drawing/2014/main" id="{180C6602-EF2B-4289-89AC-19D72096B1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33B282B-8AD3-432E-AF81-4163826328B2}" type="slidenum">
              <a:rPr lang="es-ES" altLang="es-CR" sz="2000" smtClean="0">
                <a:solidFill>
                  <a:schemeClr val="tx2"/>
                </a:solidFill>
              </a:rPr>
              <a:pPr>
                <a:spcBef>
                  <a:spcPct val="0"/>
                </a:spcBef>
                <a:buClrTx/>
                <a:buSzTx/>
                <a:buFontTx/>
                <a:buNone/>
              </a:pPr>
              <a:t>68</a:t>
            </a:fld>
            <a:endParaRPr lang="es-ES" altLang="es-CR" sz="2000">
              <a:solidFill>
                <a:schemeClr val="tx2"/>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25234637-85F8-4C42-8044-109C04B14337}"/>
              </a:ext>
            </a:extLst>
          </p:cNvPr>
          <p:cNvSpPr>
            <a:spLocks noGrp="1"/>
          </p:cNvSpPr>
          <p:nvPr>
            <p:ph type="title"/>
          </p:nvPr>
        </p:nvSpPr>
        <p:spPr/>
        <p:txBody>
          <a:bodyPr/>
          <a:lstStyle/>
          <a:p>
            <a:r>
              <a:rPr lang="es-CR" altLang="es-CR"/>
              <a:t>Grafos Isomorfos</a:t>
            </a:r>
          </a:p>
        </p:txBody>
      </p:sp>
      <p:sp>
        <p:nvSpPr>
          <p:cNvPr id="65539" name="Slide Number Placeholder 3">
            <a:extLst>
              <a:ext uri="{FF2B5EF4-FFF2-40B4-BE49-F238E27FC236}">
                <a16:creationId xmlns:a16="http://schemas.microsoft.com/office/drawing/2014/main" id="{3A1477A4-12A3-493E-8EB3-E888A5D26A8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FA3DBE3-73E8-4F5A-A77B-8631804E56B2}" type="slidenum">
              <a:rPr lang="es-ES" altLang="es-CR" sz="2000" smtClean="0">
                <a:solidFill>
                  <a:schemeClr val="tx2"/>
                </a:solidFill>
              </a:rPr>
              <a:pPr>
                <a:spcBef>
                  <a:spcPct val="0"/>
                </a:spcBef>
                <a:buClrTx/>
                <a:buSzTx/>
                <a:buFontTx/>
                <a:buNone/>
              </a:pPr>
              <a:t>69</a:t>
            </a:fld>
            <a:endParaRPr lang="es-ES" altLang="es-CR" sz="2000">
              <a:solidFill>
                <a:schemeClr val="tx2"/>
              </a:solidFill>
            </a:endParaRPr>
          </a:p>
        </p:txBody>
      </p:sp>
      <p:graphicFrame>
        <p:nvGraphicFramePr>
          <p:cNvPr id="7" name="Content Placeholder 6">
            <a:extLst>
              <a:ext uri="{FF2B5EF4-FFF2-40B4-BE49-F238E27FC236}">
                <a16:creationId xmlns:a16="http://schemas.microsoft.com/office/drawing/2014/main" id="{57053449-58D4-4C68-840E-6E30C6B71F1B}"/>
              </a:ext>
            </a:extLst>
          </p:cNvPr>
          <p:cNvGraphicFramePr>
            <a:graphicFrameLocks noGrp="1"/>
          </p:cNvGraphicFramePr>
          <p:nvPr>
            <p:ph idx="1"/>
          </p:nvPr>
        </p:nvGraphicFramePr>
        <p:xfrm>
          <a:off x="838200" y="2057400"/>
          <a:ext cx="7721600" cy="3716343"/>
        </p:xfrm>
        <a:graphic>
          <a:graphicData uri="http://schemas.openxmlformats.org/drawingml/2006/table">
            <a:tbl>
              <a:tblPr>
                <a:tableStyleId>{F5AB1C69-6EDB-4FF4-983F-18BD219EF322}</a:tableStyleId>
              </a:tblPr>
              <a:tblGrid>
                <a:gridCol w="406400">
                  <a:extLst>
                    <a:ext uri="{9D8B030D-6E8A-4147-A177-3AD203B41FA5}">
                      <a16:colId xmlns:a16="http://schemas.microsoft.com/office/drawing/2014/main" val="3989265925"/>
                    </a:ext>
                  </a:extLst>
                </a:gridCol>
                <a:gridCol w="406400">
                  <a:extLst>
                    <a:ext uri="{9D8B030D-6E8A-4147-A177-3AD203B41FA5}">
                      <a16:colId xmlns:a16="http://schemas.microsoft.com/office/drawing/2014/main" val="949619645"/>
                    </a:ext>
                  </a:extLst>
                </a:gridCol>
                <a:gridCol w="406400">
                  <a:extLst>
                    <a:ext uri="{9D8B030D-6E8A-4147-A177-3AD203B41FA5}">
                      <a16:colId xmlns:a16="http://schemas.microsoft.com/office/drawing/2014/main" val="2078312434"/>
                    </a:ext>
                  </a:extLst>
                </a:gridCol>
                <a:gridCol w="406400">
                  <a:extLst>
                    <a:ext uri="{9D8B030D-6E8A-4147-A177-3AD203B41FA5}">
                      <a16:colId xmlns:a16="http://schemas.microsoft.com/office/drawing/2014/main" val="878071789"/>
                    </a:ext>
                  </a:extLst>
                </a:gridCol>
                <a:gridCol w="406400">
                  <a:extLst>
                    <a:ext uri="{9D8B030D-6E8A-4147-A177-3AD203B41FA5}">
                      <a16:colId xmlns:a16="http://schemas.microsoft.com/office/drawing/2014/main" val="1425379530"/>
                    </a:ext>
                  </a:extLst>
                </a:gridCol>
                <a:gridCol w="406400">
                  <a:extLst>
                    <a:ext uri="{9D8B030D-6E8A-4147-A177-3AD203B41FA5}">
                      <a16:colId xmlns:a16="http://schemas.microsoft.com/office/drawing/2014/main" val="3657771712"/>
                    </a:ext>
                  </a:extLst>
                </a:gridCol>
                <a:gridCol w="406400">
                  <a:extLst>
                    <a:ext uri="{9D8B030D-6E8A-4147-A177-3AD203B41FA5}">
                      <a16:colId xmlns:a16="http://schemas.microsoft.com/office/drawing/2014/main" val="1903973409"/>
                    </a:ext>
                  </a:extLst>
                </a:gridCol>
                <a:gridCol w="406400">
                  <a:extLst>
                    <a:ext uri="{9D8B030D-6E8A-4147-A177-3AD203B41FA5}">
                      <a16:colId xmlns:a16="http://schemas.microsoft.com/office/drawing/2014/main" val="252314170"/>
                    </a:ext>
                  </a:extLst>
                </a:gridCol>
                <a:gridCol w="406400">
                  <a:extLst>
                    <a:ext uri="{9D8B030D-6E8A-4147-A177-3AD203B41FA5}">
                      <a16:colId xmlns:a16="http://schemas.microsoft.com/office/drawing/2014/main" val="2469401591"/>
                    </a:ext>
                  </a:extLst>
                </a:gridCol>
                <a:gridCol w="406400">
                  <a:extLst>
                    <a:ext uri="{9D8B030D-6E8A-4147-A177-3AD203B41FA5}">
                      <a16:colId xmlns:a16="http://schemas.microsoft.com/office/drawing/2014/main" val="1850461789"/>
                    </a:ext>
                  </a:extLst>
                </a:gridCol>
                <a:gridCol w="406400">
                  <a:extLst>
                    <a:ext uri="{9D8B030D-6E8A-4147-A177-3AD203B41FA5}">
                      <a16:colId xmlns:a16="http://schemas.microsoft.com/office/drawing/2014/main" val="181179264"/>
                    </a:ext>
                  </a:extLst>
                </a:gridCol>
                <a:gridCol w="406400">
                  <a:extLst>
                    <a:ext uri="{9D8B030D-6E8A-4147-A177-3AD203B41FA5}">
                      <a16:colId xmlns:a16="http://schemas.microsoft.com/office/drawing/2014/main" val="229931601"/>
                    </a:ext>
                  </a:extLst>
                </a:gridCol>
                <a:gridCol w="406400">
                  <a:extLst>
                    <a:ext uri="{9D8B030D-6E8A-4147-A177-3AD203B41FA5}">
                      <a16:colId xmlns:a16="http://schemas.microsoft.com/office/drawing/2014/main" val="1765966660"/>
                    </a:ext>
                  </a:extLst>
                </a:gridCol>
                <a:gridCol w="406400">
                  <a:extLst>
                    <a:ext uri="{9D8B030D-6E8A-4147-A177-3AD203B41FA5}">
                      <a16:colId xmlns:a16="http://schemas.microsoft.com/office/drawing/2014/main" val="487427045"/>
                    </a:ext>
                  </a:extLst>
                </a:gridCol>
                <a:gridCol w="406400">
                  <a:extLst>
                    <a:ext uri="{9D8B030D-6E8A-4147-A177-3AD203B41FA5}">
                      <a16:colId xmlns:a16="http://schemas.microsoft.com/office/drawing/2014/main" val="4244079858"/>
                    </a:ext>
                  </a:extLst>
                </a:gridCol>
                <a:gridCol w="406400">
                  <a:extLst>
                    <a:ext uri="{9D8B030D-6E8A-4147-A177-3AD203B41FA5}">
                      <a16:colId xmlns:a16="http://schemas.microsoft.com/office/drawing/2014/main" val="1647757106"/>
                    </a:ext>
                  </a:extLst>
                </a:gridCol>
                <a:gridCol w="406400">
                  <a:extLst>
                    <a:ext uri="{9D8B030D-6E8A-4147-A177-3AD203B41FA5}">
                      <a16:colId xmlns:a16="http://schemas.microsoft.com/office/drawing/2014/main" val="2204444480"/>
                    </a:ext>
                  </a:extLst>
                </a:gridCol>
                <a:gridCol w="406400">
                  <a:extLst>
                    <a:ext uri="{9D8B030D-6E8A-4147-A177-3AD203B41FA5}">
                      <a16:colId xmlns:a16="http://schemas.microsoft.com/office/drawing/2014/main" val="3404652533"/>
                    </a:ext>
                  </a:extLst>
                </a:gridCol>
                <a:gridCol w="406400">
                  <a:extLst>
                    <a:ext uri="{9D8B030D-6E8A-4147-A177-3AD203B41FA5}">
                      <a16:colId xmlns:a16="http://schemas.microsoft.com/office/drawing/2014/main" val="2616361821"/>
                    </a:ext>
                  </a:extLst>
                </a:gridCol>
              </a:tblGrid>
              <a:tr h="195597">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a</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b</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c</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d</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e</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f</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g</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h</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953139560"/>
                  </a:ext>
                </a:extLst>
              </a:tr>
              <a:tr h="195597">
                <a:tc>
                  <a:txBody>
                    <a:bodyPr/>
                    <a:lstStyle/>
                    <a:p>
                      <a:pPr algn="ctr" fontAlgn="ctr"/>
                      <a:r>
                        <a:rPr lang="es-CR" sz="1200" u="none" strike="noStrike">
                          <a:effectLst/>
                        </a:rPr>
                        <a:t>a</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085590375"/>
                  </a:ext>
                </a:extLst>
              </a:tr>
              <a:tr h="195597">
                <a:tc>
                  <a:txBody>
                    <a:bodyPr/>
                    <a:lstStyle/>
                    <a:p>
                      <a:pPr algn="ctr" fontAlgn="ctr"/>
                      <a:r>
                        <a:rPr lang="es-CR" sz="1200" u="none" strike="noStrike">
                          <a:effectLst/>
                        </a:rPr>
                        <a:t>b</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141532753"/>
                  </a:ext>
                </a:extLst>
              </a:tr>
              <a:tr h="195597">
                <a:tc>
                  <a:txBody>
                    <a:bodyPr/>
                    <a:lstStyle/>
                    <a:p>
                      <a:pPr algn="ctr" fontAlgn="ctr"/>
                      <a:r>
                        <a:rPr lang="es-CR" sz="1200" u="none" strike="noStrike">
                          <a:effectLst/>
                        </a:rPr>
                        <a:t>c</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264004569"/>
                  </a:ext>
                </a:extLst>
              </a:tr>
              <a:tr h="195597">
                <a:tc>
                  <a:txBody>
                    <a:bodyPr/>
                    <a:lstStyle/>
                    <a:p>
                      <a:pPr algn="ctr" fontAlgn="ctr"/>
                      <a:r>
                        <a:rPr lang="es-CR" sz="1200" u="none" strike="noStrike">
                          <a:effectLst/>
                        </a:rPr>
                        <a:t>d</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1</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36881733"/>
                  </a:ext>
                </a:extLst>
              </a:tr>
              <a:tr h="195597">
                <a:tc>
                  <a:txBody>
                    <a:bodyPr/>
                    <a:lstStyle/>
                    <a:p>
                      <a:pPr algn="ctr" fontAlgn="ctr"/>
                      <a:r>
                        <a:rPr lang="es-CR" sz="1200" u="none" strike="noStrike">
                          <a:effectLst/>
                        </a:rPr>
                        <a:t>e</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447041986"/>
                  </a:ext>
                </a:extLst>
              </a:tr>
              <a:tr h="195597">
                <a:tc>
                  <a:txBody>
                    <a:bodyPr/>
                    <a:lstStyle/>
                    <a:p>
                      <a:pPr algn="ctr" fontAlgn="ctr"/>
                      <a:r>
                        <a:rPr lang="es-CR" sz="1200" u="none" strike="noStrike">
                          <a:effectLst/>
                        </a:rPr>
                        <a:t>f</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52074719"/>
                  </a:ext>
                </a:extLst>
              </a:tr>
              <a:tr h="195597">
                <a:tc>
                  <a:txBody>
                    <a:bodyPr/>
                    <a:lstStyle/>
                    <a:p>
                      <a:pPr algn="ctr" fontAlgn="ctr"/>
                      <a:r>
                        <a:rPr lang="es-CR" sz="1200" u="none" strike="noStrike">
                          <a:effectLst/>
                        </a:rPr>
                        <a:t>g</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63517595"/>
                  </a:ext>
                </a:extLst>
              </a:tr>
              <a:tr h="195597">
                <a:tc>
                  <a:txBody>
                    <a:bodyPr/>
                    <a:lstStyle/>
                    <a:p>
                      <a:pPr algn="ctr" fontAlgn="ctr"/>
                      <a:r>
                        <a:rPr lang="es-CR" sz="1200" u="none" strike="noStrike">
                          <a:effectLst/>
                        </a:rPr>
                        <a:t>h</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309339637"/>
                  </a:ext>
                </a:extLst>
              </a:tr>
              <a:tr h="195597">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s-CR"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91065752"/>
                  </a:ext>
                </a:extLst>
              </a:tr>
              <a:tr h="195597">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2</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3</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4</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5</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6</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7</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8</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6</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8</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3</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5</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2</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4</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7</a:t>
                      </a:r>
                      <a:endParaRPr lang="es-CR" sz="1200" b="1"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4922958"/>
                  </a:ext>
                </a:extLst>
              </a:tr>
              <a:tr h="195597">
                <a:tc>
                  <a:txBody>
                    <a:bodyPr/>
                    <a:lstStyle/>
                    <a:p>
                      <a:pPr algn="ctr" fontAlgn="ctr"/>
                      <a:r>
                        <a:rPr lang="es-CR" sz="1200" u="none" strike="noStrike">
                          <a:effectLst/>
                        </a:rPr>
                        <a:t>1</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dirty="0">
                          <a:effectLst/>
                        </a:rPr>
                        <a:t>1</a:t>
                      </a:r>
                      <a:endParaRPr lang="es-CR" sz="1200" b="0" i="0" u="none" strike="noStrike" dirty="0">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1</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T w="12700" cap="flat" cmpd="sng" algn="ctr">
                      <a:solidFill>
                        <a:schemeClr val="tx1"/>
                      </a:solidFill>
                      <a:prstDash val="solid"/>
                      <a:round/>
                      <a:headEnd type="none" w="med" len="med"/>
                      <a:tailEnd type="none" w="med" len="med"/>
                    </a:lnT>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89585720"/>
                  </a:ext>
                </a:extLst>
              </a:tr>
              <a:tr h="195597">
                <a:tc>
                  <a:txBody>
                    <a:bodyPr/>
                    <a:lstStyle/>
                    <a:p>
                      <a:pPr algn="ctr" fontAlgn="ctr"/>
                      <a:r>
                        <a:rPr lang="es-CR" sz="1200" u="none" strike="noStrike">
                          <a:effectLst/>
                        </a:rPr>
                        <a:t>2</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dirty="0">
                          <a:effectLst/>
                        </a:rPr>
                        <a:t>1</a:t>
                      </a:r>
                      <a:endParaRPr lang="es-CR" sz="1200" b="0" i="0" u="none" strike="noStrike" dirty="0">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6</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1</a:t>
                      </a:r>
                      <a:endParaRPr lang="es-CR" sz="1200" b="0" i="0" u="none" strike="noStrike" dirty="0">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8741092"/>
                  </a:ext>
                </a:extLst>
              </a:tr>
              <a:tr h="195597">
                <a:tc>
                  <a:txBody>
                    <a:bodyPr/>
                    <a:lstStyle/>
                    <a:p>
                      <a:pPr algn="ctr" fontAlgn="ctr"/>
                      <a:r>
                        <a:rPr lang="es-CR" sz="1200" u="none" strike="noStrike">
                          <a:effectLst/>
                        </a:rPr>
                        <a:t>3</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1</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8</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1</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42083408"/>
                  </a:ext>
                </a:extLst>
              </a:tr>
              <a:tr h="195597">
                <a:tc>
                  <a:txBody>
                    <a:bodyPr/>
                    <a:lstStyle/>
                    <a:p>
                      <a:pPr algn="ctr" fontAlgn="ctr"/>
                      <a:r>
                        <a:rPr lang="es-CR" sz="1200" u="none" strike="noStrike">
                          <a:effectLst/>
                        </a:rPr>
                        <a:t>4</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3</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012412"/>
                  </a:ext>
                </a:extLst>
              </a:tr>
              <a:tr h="195597">
                <a:tc>
                  <a:txBody>
                    <a:bodyPr/>
                    <a:lstStyle/>
                    <a:p>
                      <a:pPr algn="ctr" fontAlgn="ctr"/>
                      <a:r>
                        <a:rPr lang="es-CR" sz="1200" u="none" strike="noStrike">
                          <a:effectLst/>
                        </a:rPr>
                        <a:t>5</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5</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68653750"/>
                  </a:ext>
                </a:extLst>
              </a:tr>
              <a:tr h="195597">
                <a:tc>
                  <a:txBody>
                    <a:bodyPr/>
                    <a:lstStyle/>
                    <a:p>
                      <a:pPr algn="ctr" fontAlgn="ctr"/>
                      <a:r>
                        <a:rPr lang="es-CR" sz="1200" u="none" strike="noStrike">
                          <a:effectLst/>
                        </a:rPr>
                        <a:t>6</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2</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9209687"/>
                  </a:ext>
                </a:extLst>
              </a:tr>
              <a:tr h="195597">
                <a:tc>
                  <a:txBody>
                    <a:bodyPr/>
                    <a:lstStyle/>
                    <a:p>
                      <a:pPr algn="ctr" fontAlgn="ctr"/>
                      <a:r>
                        <a:rPr lang="es-CR" sz="1200" u="none" strike="noStrike">
                          <a:effectLst/>
                        </a:rPr>
                        <a:t>7</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1</a:t>
                      </a:r>
                      <a:endParaRPr lang="es-CR" sz="1200" b="0" i="0" u="none" strike="noStrike" dirty="0">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4</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799436"/>
                  </a:ext>
                </a:extLst>
              </a:tr>
              <a:tr h="195597">
                <a:tc>
                  <a:txBody>
                    <a:bodyPr/>
                    <a:lstStyle/>
                    <a:p>
                      <a:pPr algn="ctr" fontAlgn="ctr"/>
                      <a:r>
                        <a:rPr lang="es-CR" sz="1200" u="none" strike="noStrike">
                          <a:effectLst/>
                        </a:rPr>
                        <a:t>8</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tcPr>
                </a:tc>
                <a:tc>
                  <a:txBody>
                    <a:bodyPr/>
                    <a:lstStyle/>
                    <a:p>
                      <a:pPr algn="ctr" fontAlgn="ctr"/>
                      <a:r>
                        <a:rPr lang="es-CR" sz="1200" u="none" strike="noStrike">
                          <a:effectLst/>
                        </a:rPr>
                        <a:t>7</a:t>
                      </a:r>
                      <a:endParaRPr lang="es-CR" sz="1200" b="1" i="0" u="none" strike="noStrike">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1</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a:effectLst/>
                        </a:rPr>
                        <a:t>0</a:t>
                      </a:r>
                      <a:endParaRPr lang="es-CR" sz="1200" b="0" i="0" u="none" strike="noStrike">
                        <a:solidFill>
                          <a:srgbClr val="000000"/>
                        </a:solidFill>
                        <a:effectLst/>
                        <a:latin typeface="Times New Roman" panose="02020603050405020304" pitchFamily="18" charset="0"/>
                      </a:endParaRPr>
                    </a:p>
                  </a:txBody>
                  <a:tcPr marL="4763" marR="4763" marT="4763" marB="0" anchor="ctr">
                    <a:lnB w="12700" cap="flat" cmpd="sng" algn="ctr">
                      <a:solidFill>
                        <a:schemeClr val="tx1"/>
                      </a:solidFill>
                      <a:prstDash val="solid"/>
                      <a:round/>
                      <a:headEnd type="none" w="med" len="med"/>
                      <a:tailEnd type="none" w="med" len="med"/>
                    </a:lnB>
                  </a:tcPr>
                </a:tc>
                <a:tc>
                  <a:txBody>
                    <a:bodyPr/>
                    <a:lstStyle/>
                    <a:p>
                      <a:pPr algn="ctr" fontAlgn="ctr"/>
                      <a:r>
                        <a:rPr lang="es-CR" sz="1200" u="none" strike="noStrike" dirty="0">
                          <a:effectLst/>
                        </a:rPr>
                        <a:t>0</a:t>
                      </a:r>
                      <a:endParaRPr lang="es-CR" sz="1200" b="0" i="0" u="none" strike="noStrike" dirty="0">
                        <a:solidFill>
                          <a:srgbClr val="000000"/>
                        </a:solidFill>
                        <a:effectLst/>
                        <a:latin typeface="Times New Roman" panose="02020603050405020304" pitchFamily="18" charset="0"/>
                      </a:endParaRPr>
                    </a:p>
                  </a:txBody>
                  <a:tcPr marL="4763" marR="4763" marT="476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69832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5408-889A-4526-920F-0844459075BF}"/>
              </a:ext>
            </a:extLst>
          </p:cNvPr>
          <p:cNvSpPr>
            <a:spLocks noGrp="1"/>
          </p:cNvSpPr>
          <p:nvPr>
            <p:ph type="title"/>
          </p:nvPr>
        </p:nvSpPr>
        <p:spPr/>
        <p:txBody>
          <a:bodyPr/>
          <a:lstStyle/>
          <a:p>
            <a:r>
              <a:rPr lang="es-CR" dirty="0"/>
              <a:t>¿Qué es un grafo?</a:t>
            </a:r>
          </a:p>
        </p:txBody>
      </p:sp>
      <p:sp>
        <p:nvSpPr>
          <p:cNvPr id="3" name="Content Placeholder 2">
            <a:extLst>
              <a:ext uri="{FF2B5EF4-FFF2-40B4-BE49-F238E27FC236}">
                <a16:creationId xmlns:a16="http://schemas.microsoft.com/office/drawing/2014/main" id="{814895A3-E801-466F-84C7-07361EB07A12}"/>
              </a:ext>
            </a:extLst>
          </p:cNvPr>
          <p:cNvSpPr>
            <a:spLocks noGrp="1"/>
          </p:cNvSpPr>
          <p:nvPr>
            <p:ph idx="1"/>
          </p:nvPr>
        </p:nvSpPr>
        <p:spPr>
          <a:xfrm>
            <a:off x="838200" y="2057400"/>
            <a:ext cx="8305800" cy="4395936"/>
          </a:xfrm>
        </p:spPr>
        <p:txBody>
          <a:bodyPr/>
          <a:lstStyle/>
          <a:p>
            <a:pPr eaLnBrk="1" hangingPunct="1"/>
            <a:r>
              <a:rPr lang="es-ES" altLang="es-CR" dirty="0">
                <a:cs typeface="Times New Roman" panose="02020603050405020304" pitchFamily="18" charset="0"/>
              </a:rPr>
              <a:t>Un </a:t>
            </a:r>
            <a:r>
              <a:rPr lang="es-ES" altLang="es-CR" b="1" dirty="0">
                <a:cs typeface="Times New Roman" panose="02020603050405020304" pitchFamily="18" charset="0"/>
              </a:rPr>
              <a:t>grafo </a:t>
            </a:r>
            <a:r>
              <a:rPr lang="es-ES" altLang="es-CR" b="1" i="1" dirty="0">
                <a:cs typeface="Times New Roman" panose="02020603050405020304" pitchFamily="18" charset="0"/>
              </a:rPr>
              <a:t>G</a:t>
            </a:r>
            <a:r>
              <a:rPr lang="es-ES" altLang="es-CR" dirty="0">
                <a:cs typeface="Times New Roman" panose="02020603050405020304" pitchFamily="18" charset="0"/>
              </a:rPr>
              <a:t> consiste en un conjunto no vacío de </a:t>
            </a:r>
            <a:r>
              <a:rPr lang="es-ES" altLang="es-CR" b="1" dirty="0">
                <a:cs typeface="Times New Roman" panose="02020603050405020304" pitchFamily="18" charset="0"/>
              </a:rPr>
              <a:t>vértices</a:t>
            </a:r>
            <a:r>
              <a:rPr lang="es-ES" altLang="es-CR" dirty="0">
                <a:cs typeface="Times New Roman" panose="02020603050405020304" pitchFamily="18" charset="0"/>
              </a:rPr>
              <a:t> o </a:t>
            </a:r>
            <a:r>
              <a:rPr lang="es-ES" altLang="es-CR" b="1" dirty="0">
                <a:cs typeface="Times New Roman" panose="02020603050405020304" pitchFamily="18" charset="0"/>
              </a:rPr>
              <a:t>nodos</a:t>
            </a:r>
            <a:r>
              <a:rPr lang="es-ES" altLang="es-CR" dirty="0">
                <a:cs typeface="Times New Roman" panose="02020603050405020304" pitchFamily="18" charset="0"/>
              </a:rPr>
              <a:t> </a:t>
            </a:r>
            <a:r>
              <a:rPr lang="es-ES" altLang="es-CR" i="1" dirty="0">
                <a:cs typeface="Times New Roman" panose="02020603050405020304" pitchFamily="18" charset="0"/>
              </a:rPr>
              <a:t>V</a:t>
            </a:r>
            <a:r>
              <a:rPr lang="es-ES" altLang="es-CR" dirty="0">
                <a:cs typeface="Times New Roman" panose="02020603050405020304" pitchFamily="18" charset="0"/>
              </a:rPr>
              <a:t> y un conjunto de </a:t>
            </a:r>
            <a:r>
              <a:rPr lang="es-ES" altLang="es-CR" b="1" dirty="0">
                <a:cs typeface="Times New Roman" panose="02020603050405020304" pitchFamily="18" charset="0"/>
              </a:rPr>
              <a:t>arcos</a:t>
            </a:r>
            <a:r>
              <a:rPr lang="es-ES" altLang="es-CR" dirty="0">
                <a:cs typeface="Times New Roman" panose="02020603050405020304" pitchFamily="18" charset="0"/>
              </a:rPr>
              <a:t> o </a:t>
            </a:r>
            <a:r>
              <a:rPr lang="es-ES" altLang="es-CR" b="1" dirty="0">
                <a:cs typeface="Times New Roman" panose="02020603050405020304" pitchFamily="18" charset="0"/>
              </a:rPr>
              <a:t>aristas</a:t>
            </a:r>
            <a:r>
              <a:rPr lang="es-ES" altLang="es-CR" dirty="0">
                <a:cs typeface="Times New Roman" panose="02020603050405020304" pitchFamily="18" charset="0"/>
              </a:rPr>
              <a:t> </a:t>
            </a:r>
            <a:r>
              <a:rPr lang="es-ES" altLang="es-CR" i="1" dirty="0">
                <a:cs typeface="Times New Roman" panose="02020603050405020304" pitchFamily="18" charset="0"/>
              </a:rPr>
              <a:t>E</a:t>
            </a:r>
            <a:r>
              <a:rPr lang="es-ES" altLang="es-CR" dirty="0">
                <a:cs typeface="Times New Roman" panose="02020603050405020304" pitchFamily="18" charset="0"/>
              </a:rPr>
              <a:t> </a:t>
            </a:r>
            <a:r>
              <a:rPr lang="es-ES" altLang="es-CR" dirty="0">
                <a:cs typeface="Times New Roman" panose="02020603050405020304" pitchFamily="18" charset="0"/>
                <a:sym typeface="Symbol" panose="05050102010706020507" pitchFamily="18" charset="2"/>
              </a:rPr>
              <a:t> </a:t>
            </a:r>
            <a:r>
              <a:rPr lang="es-ES" altLang="es-CR" b="1" i="1" dirty="0">
                <a:cs typeface="Times New Roman" panose="02020603050405020304" pitchFamily="18" charset="0"/>
              </a:rPr>
              <a:t>G</a:t>
            </a:r>
            <a:r>
              <a:rPr lang="es-ES" altLang="es-CR" b="1" dirty="0">
                <a:cs typeface="Times New Roman" panose="02020603050405020304" pitchFamily="18" charset="0"/>
              </a:rPr>
              <a:t> = (</a:t>
            </a:r>
            <a:r>
              <a:rPr lang="es-ES" altLang="es-CR" b="1" i="1" dirty="0">
                <a:cs typeface="Times New Roman" panose="02020603050405020304" pitchFamily="18" charset="0"/>
              </a:rPr>
              <a:t>V</a:t>
            </a:r>
            <a:r>
              <a:rPr lang="es-ES" altLang="es-CR" b="1" dirty="0">
                <a:cs typeface="Times New Roman" panose="02020603050405020304" pitchFamily="18" charset="0"/>
              </a:rPr>
              <a:t>,</a:t>
            </a:r>
            <a:r>
              <a:rPr lang="es-ES" altLang="es-CR" b="1" i="1" dirty="0">
                <a:cs typeface="Times New Roman" panose="02020603050405020304" pitchFamily="18" charset="0"/>
              </a:rPr>
              <a:t>E</a:t>
            </a:r>
            <a:r>
              <a:rPr lang="es-ES" altLang="es-CR" b="1" dirty="0">
                <a:cs typeface="Times New Roman" panose="02020603050405020304" pitchFamily="18" charset="0"/>
              </a:rPr>
              <a:t>)</a:t>
            </a:r>
            <a:r>
              <a:rPr lang="es-ES" altLang="es-CR" dirty="0">
                <a:cs typeface="Times New Roman" panose="02020603050405020304" pitchFamily="18" charset="0"/>
              </a:rPr>
              <a:t>.</a:t>
            </a:r>
          </a:p>
          <a:p>
            <a:pPr lvl="1" eaLnBrk="1" hangingPunct="1"/>
            <a:r>
              <a:rPr lang="es-ES" altLang="es-CR" dirty="0">
                <a:cs typeface="Times New Roman" panose="02020603050405020304" pitchFamily="18" charset="0"/>
              </a:rPr>
              <a:t>Grafo del griego </a:t>
            </a:r>
            <a:r>
              <a:rPr lang="es-ES" altLang="es-CR" i="1" dirty="0">
                <a:cs typeface="Times New Roman" panose="02020603050405020304" pitchFamily="18" charset="0"/>
              </a:rPr>
              <a:t>grafos</a:t>
            </a:r>
            <a:r>
              <a:rPr lang="es-ES" altLang="es-CR" dirty="0">
                <a:cs typeface="Times New Roman" panose="02020603050405020304" pitchFamily="18" charset="0"/>
              </a:rPr>
              <a:t>: dibujo, imagen.</a:t>
            </a:r>
          </a:p>
          <a:p>
            <a:pPr eaLnBrk="1" hangingPunct="1"/>
            <a:r>
              <a:rPr lang="es-ES" altLang="es-CR" dirty="0">
                <a:cs typeface="Times New Roman" panose="02020603050405020304" pitchFamily="18" charset="0"/>
              </a:rPr>
              <a:t>Cada </a:t>
            </a:r>
            <a:r>
              <a:rPr lang="es-ES" altLang="es-CR" i="1" dirty="0">
                <a:cs typeface="Times New Roman" panose="02020603050405020304" pitchFamily="18" charset="0"/>
              </a:rPr>
              <a:t>e</a:t>
            </a:r>
            <a:r>
              <a:rPr lang="es-ES" altLang="es-CR" dirty="0">
                <a:cs typeface="Times New Roman" panose="02020603050405020304" pitchFamily="18" charset="0"/>
              </a:rPr>
              <a:t> </a:t>
            </a:r>
            <a:r>
              <a:rPr lang="az-Cyrl-AZ" altLang="es-CR" dirty="0">
                <a:cs typeface="Times New Roman" panose="02020603050405020304" pitchFamily="18" charset="0"/>
              </a:rPr>
              <a:t>є</a:t>
            </a:r>
            <a:r>
              <a:rPr lang="es-CR" altLang="es-CR" dirty="0">
                <a:cs typeface="Times New Roman" panose="02020603050405020304" pitchFamily="18" charset="0"/>
              </a:rPr>
              <a:t> </a:t>
            </a:r>
            <a:r>
              <a:rPr lang="es-CR" altLang="es-CR" i="1" dirty="0">
                <a:cs typeface="Times New Roman" panose="02020603050405020304" pitchFamily="18" charset="0"/>
              </a:rPr>
              <a:t>E</a:t>
            </a:r>
            <a:r>
              <a:rPr lang="es-CR" altLang="es-CR" dirty="0">
                <a:cs typeface="Times New Roman" panose="02020603050405020304" pitchFamily="18" charset="0"/>
              </a:rPr>
              <a:t> tiene un par (</a:t>
            </a:r>
            <a:r>
              <a:rPr lang="es-CR" altLang="es-CR" i="1" dirty="0">
                <a:cs typeface="Times New Roman" panose="02020603050405020304" pitchFamily="18" charset="0"/>
              </a:rPr>
              <a:t>v</a:t>
            </a:r>
            <a:r>
              <a:rPr lang="es-CR" altLang="es-CR" baseline="-25000" dirty="0">
                <a:cs typeface="Times New Roman" panose="02020603050405020304" pitchFamily="18" charset="0"/>
              </a:rPr>
              <a:t>1</a:t>
            </a:r>
            <a:r>
              <a:rPr lang="es-CR" altLang="es-CR" dirty="0">
                <a:cs typeface="Times New Roman" panose="02020603050405020304" pitchFamily="18" charset="0"/>
              </a:rPr>
              <a:t>,</a:t>
            </a:r>
            <a:r>
              <a:rPr lang="es-CR" altLang="es-CR" i="1" dirty="0">
                <a:cs typeface="Times New Roman" panose="02020603050405020304" pitchFamily="18" charset="0"/>
              </a:rPr>
              <a:t>v</a:t>
            </a:r>
            <a:r>
              <a:rPr lang="es-CR" altLang="es-CR" baseline="-25000" dirty="0">
                <a:cs typeface="Times New Roman" panose="02020603050405020304" pitchFamily="18" charset="0"/>
              </a:rPr>
              <a:t>2</a:t>
            </a:r>
            <a:r>
              <a:rPr lang="es-CR" altLang="es-CR" dirty="0">
                <a:cs typeface="Times New Roman" panose="02020603050405020304" pitchFamily="18" charset="0"/>
              </a:rPr>
              <a:t>) </a:t>
            </a:r>
            <a:r>
              <a:rPr lang="az-Cyrl-AZ" altLang="es-CR" dirty="0">
                <a:cs typeface="Times New Roman" panose="02020603050405020304" pitchFamily="18" charset="0"/>
              </a:rPr>
              <a:t>є</a:t>
            </a:r>
            <a:r>
              <a:rPr lang="es-CR" altLang="es-CR" dirty="0">
                <a:cs typeface="Times New Roman" panose="02020603050405020304" pitchFamily="18" charset="0"/>
              </a:rPr>
              <a:t> </a:t>
            </a:r>
            <a:r>
              <a:rPr lang="es-CR" altLang="es-CR" i="1" dirty="0">
                <a:cs typeface="Times New Roman" panose="02020603050405020304" pitchFamily="18" charset="0"/>
              </a:rPr>
              <a:t>V</a:t>
            </a:r>
            <a:r>
              <a:rPr lang="es-CR" altLang="es-CR" dirty="0">
                <a:cs typeface="Times New Roman" panose="02020603050405020304" pitchFamily="18" charset="0"/>
              </a:rPr>
              <a:t> x </a:t>
            </a:r>
            <a:r>
              <a:rPr lang="es-CR" altLang="es-CR" i="1" dirty="0">
                <a:cs typeface="Times New Roman" panose="02020603050405020304" pitchFamily="18" charset="0"/>
              </a:rPr>
              <a:t>V</a:t>
            </a:r>
            <a:r>
              <a:rPr lang="es-CR" altLang="es-CR" dirty="0">
                <a:cs typeface="Times New Roman" panose="02020603050405020304" pitchFamily="18" charset="0"/>
              </a:rPr>
              <a:t> asociado; es decir, </a:t>
            </a:r>
            <a:r>
              <a:rPr lang="es-ES_tradnl" altLang="es-CR" b="1" i="1" dirty="0">
                <a:cs typeface="Times New Roman" panose="02020603050405020304" pitchFamily="18" charset="0"/>
              </a:rPr>
              <a:t>e</a:t>
            </a:r>
            <a:r>
              <a:rPr lang="es-ES_tradnl" altLang="es-CR" b="1" dirty="0">
                <a:cs typeface="Times New Roman" panose="02020603050405020304" pitchFamily="18" charset="0"/>
              </a:rPr>
              <a:t> conecta </a:t>
            </a:r>
            <a:r>
              <a:rPr lang="es-CR" altLang="es-CR" b="1" i="1" dirty="0">
                <a:cs typeface="Times New Roman" panose="02020603050405020304" pitchFamily="18" charset="0"/>
              </a:rPr>
              <a:t>v</a:t>
            </a:r>
            <a:r>
              <a:rPr lang="es-CR" altLang="es-CR" b="1" baseline="-25000" dirty="0">
                <a:cs typeface="Times New Roman" panose="02020603050405020304" pitchFamily="18" charset="0"/>
              </a:rPr>
              <a:t>1</a:t>
            </a:r>
            <a:r>
              <a:rPr lang="es-CR" altLang="es-CR" b="1" dirty="0">
                <a:cs typeface="Times New Roman" panose="02020603050405020304" pitchFamily="18" charset="0"/>
              </a:rPr>
              <a:t> con </a:t>
            </a:r>
            <a:r>
              <a:rPr lang="es-CR" altLang="es-CR" b="1" i="1" dirty="0">
                <a:cs typeface="Times New Roman" panose="02020603050405020304" pitchFamily="18" charset="0"/>
              </a:rPr>
              <a:t>v</a:t>
            </a:r>
            <a:r>
              <a:rPr lang="es-CR" altLang="es-CR" b="1" baseline="-25000" dirty="0">
                <a:cs typeface="Times New Roman" panose="02020603050405020304" pitchFamily="18" charset="0"/>
              </a:rPr>
              <a:t>2</a:t>
            </a:r>
            <a:r>
              <a:rPr lang="es-ES_tradnl" altLang="es-CR" dirty="0">
                <a:cs typeface="Times New Roman" panose="02020603050405020304" pitchFamily="18" charset="0"/>
              </a:rPr>
              <a:t>.</a:t>
            </a:r>
          </a:p>
          <a:p>
            <a:pPr eaLnBrk="1" hangingPunct="1"/>
            <a:r>
              <a:rPr lang="es-ES_tradnl" altLang="es-CR" dirty="0">
                <a:cs typeface="Times New Roman" panose="02020603050405020304" pitchFamily="18" charset="0"/>
              </a:rPr>
              <a:t>El </a:t>
            </a:r>
            <a:r>
              <a:rPr lang="es-ES_tradnl" altLang="es-CR" b="1" dirty="0">
                <a:cs typeface="Times New Roman" panose="02020603050405020304" pitchFamily="18" charset="0"/>
              </a:rPr>
              <a:t>orden</a:t>
            </a:r>
            <a:r>
              <a:rPr lang="es-ES_tradnl" altLang="es-CR" dirty="0">
                <a:cs typeface="Times New Roman" panose="02020603050405020304" pitchFamily="18" charset="0"/>
              </a:rPr>
              <a:t> del grafo </a:t>
            </a:r>
            <a:r>
              <a:rPr lang="es-ES_tradnl" altLang="es-CR" i="1" dirty="0">
                <a:cs typeface="Times New Roman" panose="02020603050405020304" pitchFamily="18" charset="0"/>
              </a:rPr>
              <a:t>G</a:t>
            </a:r>
            <a:r>
              <a:rPr lang="es-ES_tradnl" altLang="es-CR" dirty="0">
                <a:cs typeface="Times New Roman" panose="02020603050405020304" pitchFamily="18" charset="0"/>
              </a:rPr>
              <a:t> a su número de vértices </a:t>
            </a:r>
            <a:r>
              <a:rPr lang="es-ES" altLang="es-CR" dirty="0">
                <a:cs typeface="Times New Roman" panose="02020603050405020304" pitchFamily="18" charset="0"/>
                <a:sym typeface="Symbol" panose="05050102010706020507" pitchFamily="18" charset="2"/>
              </a:rPr>
              <a:t> </a:t>
            </a:r>
            <a:r>
              <a:rPr lang="es-ES" altLang="es-CR" b="1" i="1" dirty="0">
                <a:cs typeface="Times New Roman" panose="02020603050405020304" pitchFamily="18" charset="0"/>
              </a:rPr>
              <a:t>G</a:t>
            </a:r>
            <a:r>
              <a:rPr lang="es-ES" altLang="es-CR" b="1" dirty="0">
                <a:cs typeface="Times New Roman" panose="02020603050405020304" pitchFamily="18" charset="0"/>
              </a:rPr>
              <a:t> = </a:t>
            </a:r>
            <a:r>
              <a:rPr lang="es-ES_tradnl" altLang="es-CR" b="1" dirty="0">
                <a:cs typeface="Times New Roman" panose="02020603050405020304" pitchFamily="18" charset="0"/>
              </a:rPr>
              <a:t>|</a:t>
            </a:r>
            <a:r>
              <a:rPr lang="es-ES_tradnl" altLang="es-CR" b="1" i="1" dirty="0">
                <a:cs typeface="Times New Roman" panose="02020603050405020304" pitchFamily="18" charset="0"/>
              </a:rPr>
              <a:t>V</a:t>
            </a:r>
            <a:r>
              <a:rPr lang="es-ES_tradnl" altLang="es-CR" b="1" dirty="0">
                <a:cs typeface="Times New Roman" panose="02020603050405020304" pitchFamily="18" charset="0"/>
              </a:rPr>
              <a:t>|</a:t>
            </a:r>
            <a:r>
              <a:rPr lang="es-ES_tradnl" altLang="es-CR" dirty="0">
                <a:cs typeface="Times New Roman" panose="02020603050405020304" pitchFamily="18" charset="0"/>
              </a:rPr>
              <a:t>.</a:t>
            </a:r>
          </a:p>
          <a:p>
            <a:pPr eaLnBrk="1" hangingPunct="1"/>
            <a:r>
              <a:rPr lang="es-ES_tradnl" altLang="es-CR" dirty="0">
                <a:cs typeface="Times New Roman" panose="02020603050405020304" pitchFamily="18" charset="0"/>
              </a:rPr>
              <a:t>El </a:t>
            </a:r>
            <a:r>
              <a:rPr lang="es-ES_tradnl" altLang="es-CR" b="1" dirty="0">
                <a:cs typeface="Times New Roman" panose="02020603050405020304" pitchFamily="18" charset="0"/>
              </a:rPr>
              <a:t>grado</a:t>
            </a:r>
            <a:r>
              <a:rPr lang="es-ES_tradnl" altLang="es-CR" dirty="0">
                <a:cs typeface="Times New Roman" panose="02020603050405020304" pitchFamily="18" charset="0"/>
              </a:rPr>
              <a:t> de un vértice o nodo </a:t>
            </a:r>
            <a:r>
              <a:rPr lang="es-ES_tradnl" altLang="es-CR" i="1" dirty="0">
                <a:cs typeface="Times New Roman" panose="02020603050405020304" pitchFamily="18" charset="0"/>
              </a:rPr>
              <a:t>v</a:t>
            </a:r>
            <a:r>
              <a:rPr lang="es-ES_tradnl" altLang="es-CR" dirty="0">
                <a:cs typeface="Times New Roman" panose="02020603050405020304" pitchFamily="18" charset="0"/>
              </a:rPr>
              <a:t> </a:t>
            </a:r>
            <a:r>
              <a:rPr lang="az-Cyrl-AZ" altLang="es-CR" dirty="0">
                <a:cs typeface="Times New Roman" panose="02020603050405020304" pitchFamily="18" charset="0"/>
              </a:rPr>
              <a:t>є </a:t>
            </a:r>
            <a:r>
              <a:rPr lang="es-ES_tradnl" altLang="es-CR" i="1" dirty="0">
                <a:cs typeface="Times New Roman" panose="02020603050405020304" pitchFamily="18" charset="0"/>
              </a:rPr>
              <a:t>V</a:t>
            </a:r>
            <a:r>
              <a:rPr lang="es-ES_tradnl" altLang="es-CR" dirty="0">
                <a:cs typeface="Times New Roman" panose="02020603050405020304" pitchFamily="18" charset="0"/>
              </a:rPr>
              <a:t> es igual al número de arcos o aristas que lo tienen como extremo.</a:t>
            </a:r>
            <a:endParaRPr lang="es-CR" dirty="0"/>
          </a:p>
        </p:txBody>
      </p:sp>
      <p:sp>
        <p:nvSpPr>
          <p:cNvPr id="4" name="Slide Number Placeholder 3">
            <a:extLst>
              <a:ext uri="{FF2B5EF4-FFF2-40B4-BE49-F238E27FC236}">
                <a16:creationId xmlns:a16="http://schemas.microsoft.com/office/drawing/2014/main" id="{53BD6F3F-683D-4924-9D37-763E91066F53}"/>
              </a:ext>
            </a:extLst>
          </p:cNvPr>
          <p:cNvSpPr>
            <a:spLocks noGrp="1"/>
          </p:cNvSpPr>
          <p:nvPr>
            <p:ph type="sldNum" sz="quarter" idx="10"/>
          </p:nvPr>
        </p:nvSpPr>
        <p:spPr/>
        <p:txBody>
          <a:bodyPr/>
          <a:lstStyle/>
          <a:p>
            <a:pPr>
              <a:defRPr/>
            </a:pPr>
            <a:fld id="{366B73C9-ECB3-4789-B1A3-0F14CF7B4A85}" type="slidenum">
              <a:rPr lang="es-ES" altLang="es-CR" smtClean="0"/>
              <a:pPr>
                <a:defRPr/>
              </a:pPr>
              <a:t>7</a:t>
            </a:fld>
            <a:endParaRPr lang="es-ES" altLang="es-CR"/>
          </a:p>
        </p:txBody>
      </p:sp>
    </p:spTree>
    <p:extLst>
      <p:ext uri="{BB962C8B-B14F-4D97-AF65-F5344CB8AC3E}">
        <p14:creationId xmlns:p14="http://schemas.microsoft.com/office/powerpoint/2010/main" val="34502423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6C7F116E-FF4D-421F-8F1C-D4FBC03888E5}"/>
              </a:ext>
            </a:extLst>
          </p:cNvPr>
          <p:cNvSpPr>
            <a:spLocks noGrp="1"/>
          </p:cNvSpPr>
          <p:nvPr>
            <p:ph type="title"/>
          </p:nvPr>
        </p:nvSpPr>
        <p:spPr/>
        <p:txBody>
          <a:bodyPr/>
          <a:lstStyle/>
          <a:p>
            <a:r>
              <a:rPr lang="es-CR" altLang="es-CR"/>
              <a:t>Circuito de Euler o Euleriano</a:t>
            </a:r>
          </a:p>
        </p:txBody>
      </p:sp>
      <p:sp>
        <p:nvSpPr>
          <p:cNvPr id="66563" name="Content Placeholder 2">
            <a:extLst>
              <a:ext uri="{FF2B5EF4-FFF2-40B4-BE49-F238E27FC236}">
                <a16:creationId xmlns:a16="http://schemas.microsoft.com/office/drawing/2014/main" id="{B60F4DD3-18B5-4BAC-AF7E-990E72C49C98}"/>
              </a:ext>
            </a:extLst>
          </p:cNvPr>
          <p:cNvSpPr>
            <a:spLocks noGrp="1"/>
          </p:cNvSpPr>
          <p:nvPr>
            <p:ph idx="1"/>
          </p:nvPr>
        </p:nvSpPr>
        <p:spPr>
          <a:xfrm>
            <a:off x="838200" y="2057400"/>
            <a:ext cx="8305800" cy="4324350"/>
          </a:xfrm>
        </p:spPr>
        <p:txBody>
          <a:bodyPr/>
          <a:lstStyle/>
          <a:p>
            <a:r>
              <a:rPr lang="es-CR" altLang="es-CR" sz="2200" dirty="0"/>
              <a:t>Un circuito que contiene todas las aristas de </a:t>
            </a:r>
            <a:r>
              <a:rPr lang="es-CR" altLang="es-CR" sz="2200" i="1" dirty="0"/>
              <a:t>G</a:t>
            </a:r>
            <a:r>
              <a:rPr lang="es-CR" altLang="es-CR" sz="2200" dirty="0"/>
              <a:t> recibe el nombre de </a:t>
            </a:r>
            <a:r>
              <a:rPr lang="es-CR" altLang="es-CR" sz="2200" b="1" dirty="0"/>
              <a:t>circuito de Euler o euleriano</a:t>
            </a:r>
            <a:r>
              <a:rPr lang="es-CR" altLang="es-CR" sz="2200" dirty="0"/>
              <a:t>.</a:t>
            </a:r>
          </a:p>
          <a:p>
            <a:pPr lvl="1"/>
            <a:r>
              <a:rPr lang="es-CR" altLang="es-CR" sz="2000" dirty="0"/>
              <a:t>Trayectoria o camino que empieza y termina en el mismo vértice y recorre cada arista exactamente una vez.</a:t>
            </a:r>
          </a:p>
          <a:p>
            <a:pPr lvl="1"/>
            <a:r>
              <a:rPr lang="es-CR" altLang="es-CR" sz="2000" dirty="0"/>
              <a:t>Un grafo que admite un circuito euleriano se denomina </a:t>
            </a:r>
            <a:r>
              <a:rPr lang="es-CR" altLang="es-CR" sz="2000" b="1" dirty="0"/>
              <a:t>grafo euleriano</a:t>
            </a:r>
            <a:r>
              <a:rPr lang="es-CR" altLang="es-CR" sz="2000" dirty="0"/>
              <a:t>.</a:t>
            </a:r>
          </a:p>
          <a:p>
            <a:pPr lvl="1"/>
            <a:r>
              <a:rPr lang="it-IT" altLang="es-CR" sz="1800" dirty="0"/>
              <a:t>Un grafo no euleriano que admite un camino euleriano se denomina </a:t>
            </a:r>
            <a:r>
              <a:rPr lang="it-IT" altLang="es-CR" sz="1800" b="1" dirty="0"/>
              <a:t>grafo semi-euleriano</a:t>
            </a:r>
            <a:r>
              <a:rPr lang="it-IT" altLang="es-CR" sz="1800" dirty="0"/>
              <a:t>.</a:t>
            </a:r>
            <a:endParaRPr lang="es-CR" altLang="es-CR" sz="1800" dirty="0"/>
          </a:p>
          <a:p>
            <a:r>
              <a:rPr lang="es-CR" altLang="es-CR" sz="2200" b="1" dirty="0"/>
              <a:t>Teorema.</a:t>
            </a:r>
            <a:r>
              <a:rPr lang="es-CR" altLang="es-CR" sz="2200" dirty="0"/>
              <a:t> El grafo </a:t>
            </a:r>
            <a:r>
              <a:rPr lang="es-CR" altLang="es-CR" sz="2200" i="1" dirty="0"/>
              <a:t>G</a:t>
            </a:r>
            <a:r>
              <a:rPr lang="es-CR" altLang="es-CR" sz="2200" dirty="0"/>
              <a:t> contiene un circuito euleriano sí y solo sí:</a:t>
            </a:r>
          </a:p>
          <a:p>
            <a:pPr lvl="1"/>
            <a:r>
              <a:rPr lang="es-CR" altLang="es-CR" sz="2000" i="1" dirty="0"/>
              <a:t>G</a:t>
            </a:r>
            <a:r>
              <a:rPr lang="es-CR" altLang="es-CR" sz="2000" dirty="0"/>
              <a:t> es conexo.</a:t>
            </a:r>
          </a:p>
          <a:p>
            <a:pPr lvl="1"/>
            <a:r>
              <a:rPr lang="es-CR" altLang="es-CR" sz="2000" dirty="0"/>
              <a:t>Todos los vértices de </a:t>
            </a:r>
            <a:r>
              <a:rPr lang="es-CR" altLang="es-CR" sz="2000" i="1" dirty="0"/>
              <a:t>G</a:t>
            </a:r>
            <a:r>
              <a:rPr lang="es-CR" altLang="es-CR" sz="2000" dirty="0"/>
              <a:t> tienen grado par.</a:t>
            </a:r>
          </a:p>
          <a:p>
            <a:pPr lvl="1"/>
            <a:r>
              <a:rPr lang="es-CR" sz="2000" dirty="0"/>
              <a:t>Un grafo dirigido conexo es euleriano si y solo si para cada vértice el grado interno coincide con el grado externo.</a:t>
            </a:r>
          </a:p>
          <a:p>
            <a:pPr lvl="1"/>
            <a:endParaRPr lang="es-CR" altLang="es-CR" sz="2000" dirty="0"/>
          </a:p>
        </p:txBody>
      </p:sp>
      <p:sp>
        <p:nvSpPr>
          <p:cNvPr id="66564" name="Slide Number Placeholder 3">
            <a:extLst>
              <a:ext uri="{FF2B5EF4-FFF2-40B4-BE49-F238E27FC236}">
                <a16:creationId xmlns:a16="http://schemas.microsoft.com/office/drawing/2014/main" id="{E2625952-91F1-43F3-B928-00AA84E0A8B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2B09AFC-3917-4DA3-897F-0F71EE54493A}" type="slidenum">
              <a:rPr lang="es-ES" altLang="es-CR" sz="2000" smtClean="0">
                <a:solidFill>
                  <a:schemeClr val="tx2"/>
                </a:solidFill>
              </a:rPr>
              <a:pPr>
                <a:spcBef>
                  <a:spcPct val="0"/>
                </a:spcBef>
                <a:buClrTx/>
                <a:buSzTx/>
                <a:buFontTx/>
                <a:buNone/>
              </a:pPr>
              <a:t>70</a:t>
            </a:fld>
            <a:endParaRPr lang="es-ES" altLang="es-CR" sz="2000">
              <a:solidFill>
                <a:schemeClr val="tx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71CF8E8C-F172-4354-ADBA-54740D68CA91}"/>
              </a:ext>
            </a:extLst>
          </p:cNvPr>
          <p:cNvSpPr>
            <a:spLocks noGrp="1"/>
          </p:cNvSpPr>
          <p:nvPr>
            <p:ph type="title"/>
          </p:nvPr>
        </p:nvSpPr>
        <p:spPr/>
        <p:txBody>
          <a:bodyPr/>
          <a:lstStyle/>
          <a:p>
            <a:r>
              <a:rPr lang="es-CR" altLang="es-CR"/>
              <a:t>Trayectoria de Euler</a:t>
            </a:r>
          </a:p>
        </p:txBody>
      </p:sp>
      <p:sp>
        <p:nvSpPr>
          <p:cNvPr id="67587" name="Content Placeholder 2">
            <a:extLst>
              <a:ext uri="{FF2B5EF4-FFF2-40B4-BE49-F238E27FC236}">
                <a16:creationId xmlns:a16="http://schemas.microsoft.com/office/drawing/2014/main" id="{C8D28D28-DE30-4D96-87BD-AC3F4ABB7A5B}"/>
              </a:ext>
            </a:extLst>
          </p:cNvPr>
          <p:cNvSpPr>
            <a:spLocks noGrp="1"/>
          </p:cNvSpPr>
          <p:nvPr>
            <p:ph idx="1"/>
          </p:nvPr>
        </p:nvSpPr>
        <p:spPr>
          <a:xfrm>
            <a:off x="838200" y="2057400"/>
            <a:ext cx="8305800" cy="4324350"/>
          </a:xfrm>
        </p:spPr>
        <p:txBody>
          <a:bodyPr/>
          <a:lstStyle/>
          <a:p>
            <a:r>
              <a:rPr lang="es-CR" altLang="es-CR" sz="2000" dirty="0"/>
              <a:t>Una </a:t>
            </a:r>
            <a:r>
              <a:rPr lang="es-CR" altLang="es-CR" sz="2000" b="1" dirty="0"/>
              <a:t>trayectoria o camino de Euler o euleriana </a:t>
            </a:r>
            <a:r>
              <a:rPr lang="es-CR" altLang="es-CR" sz="2000" dirty="0"/>
              <a:t>en un grafo </a:t>
            </a:r>
            <a:r>
              <a:rPr lang="es-CR" altLang="es-CR" sz="2000" i="1" dirty="0"/>
              <a:t>G</a:t>
            </a:r>
            <a:r>
              <a:rPr lang="es-CR" altLang="es-CR" sz="2000" dirty="0"/>
              <a:t> es un camino simple y abierto que recorre todas las aristas del grafo una sola vez.</a:t>
            </a:r>
          </a:p>
          <a:p>
            <a:r>
              <a:rPr lang="es-CR" altLang="es-CR" sz="2000" b="1" dirty="0"/>
              <a:t>Teorema.</a:t>
            </a:r>
            <a:r>
              <a:rPr lang="es-CR" altLang="es-CR" sz="2000" dirty="0"/>
              <a:t> Sea </a:t>
            </a:r>
            <a:r>
              <a:rPr lang="es-CR" altLang="es-CR" sz="2000" i="1" dirty="0"/>
              <a:t>G</a:t>
            </a:r>
            <a:r>
              <a:rPr lang="es-CR" altLang="es-CR" sz="2000" dirty="0"/>
              <a:t> un grafo conexo cuya suma de los grados de todos sus vértices es par y hay un número par de vértices impares.</a:t>
            </a:r>
          </a:p>
          <a:p>
            <a:pPr lvl="1"/>
            <a:r>
              <a:rPr lang="es-CR" altLang="es-CR" sz="2000" dirty="0"/>
              <a:t>Si el número de vértices impares es mayor que dos, el grafo no se puede recorrer (pasando dos veces por alguna arista).</a:t>
            </a:r>
          </a:p>
          <a:p>
            <a:pPr lvl="1"/>
            <a:r>
              <a:rPr lang="es-CR" altLang="es-CR" sz="2000" dirty="0"/>
              <a:t>Si el número de vértices impares es cero, el grafo se puede recorrer. Podemos además elegir por qué vértice empezar, y el camino siempre será cerrado (termina donde empezó).</a:t>
            </a:r>
          </a:p>
          <a:p>
            <a:pPr lvl="1"/>
            <a:r>
              <a:rPr lang="es-CR" altLang="es-CR" sz="2000" dirty="0"/>
              <a:t>Si el número de vértices impares es dos, el grafo se puede recorrer, pero el camino ha de empezar en uno de los dos vértices impares y terminar en el otro.</a:t>
            </a:r>
          </a:p>
        </p:txBody>
      </p:sp>
      <p:sp>
        <p:nvSpPr>
          <p:cNvPr id="67588" name="Slide Number Placeholder 3">
            <a:extLst>
              <a:ext uri="{FF2B5EF4-FFF2-40B4-BE49-F238E27FC236}">
                <a16:creationId xmlns:a16="http://schemas.microsoft.com/office/drawing/2014/main" id="{41D50815-1ADF-4B9C-8FAF-97356DBAE9D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3F907DF-4392-46E2-8C01-C723C1D52DE5}" type="slidenum">
              <a:rPr lang="es-ES" altLang="es-CR" sz="2000" smtClean="0">
                <a:solidFill>
                  <a:schemeClr val="tx2"/>
                </a:solidFill>
              </a:rPr>
              <a:pPr>
                <a:spcBef>
                  <a:spcPct val="0"/>
                </a:spcBef>
                <a:buClrTx/>
                <a:buSzTx/>
                <a:buFontTx/>
                <a:buNone/>
              </a:pPr>
              <a:t>71</a:t>
            </a:fld>
            <a:endParaRPr lang="es-ES" altLang="es-CR" sz="2000">
              <a:solidFill>
                <a:schemeClr val="tx2"/>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7EF3762E-9528-47D6-AC92-63D5D118D173}"/>
              </a:ext>
            </a:extLst>
          </p:cNvPr>
          <p:cNvSpPr>
            <a:spLocks noGrp="1"/>
          </p:cNvSpPr>
          <p:nvPr>
            <p:ph type="title"/>
          </p:nvPr>
        </p:nvSpPr>
        <p:spPr/>
        <p:txBody>
          <a:bodyPr/>
          <a:lstStyle/>
          <a:p>
            <a:r>
              <a:rPr lang="es-CR" altLang="es-CR"/>
              <a:t>Euler</a:t>
            </a:r>
          </a:p>
        </p:txBody>
      </p:sp>
      <p:sp>
        <p:nvSpPr>
          <p:cNvPr id="68611" name="Slide Number Placeholder 3">
            <a:extLst>
              <a:ext uri="{FF2B5EF4-FFF2-40B4-BE49-F238E27FC236}">
                <a16:creationId xmlns:a16="http://schemas.microsoft.com/office/drawing/2014/main" id="{AC02E0F3-59BE-45D0-934F-FD1C5E54678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93FFCAE-D797-4F45-9EE2-383994488894}" type="slidenum">
              <a:rPr lang="es-ES" altLang="es-CR" sz="2000" smtClean="0">
                <a:solidFill>
                  <a:schemeClr val="tx2"/>
                </a:solidFill>
              </a:rPr>
              <a:pPr>
                <a:spcBef>
                  <a:spcPct val="0"/>
                </a:spcBef>
                <a:buClrTx/>
                <a:buSzTx/>
                <a:buFontTx/>
                <a:buNone/>
              </a:pPr>
              <a:t>72</a:t>
            </a:fld>
            <a:endParaRPr lang="es-ES" altLang="es-CR" sz="2000">
              <a:solidFill>
                <a:schemeClr val="tx2"/>
              </a:solidFill>
            </a:endParaRPr>
          </a:p>
        </p:txBody>
      </p:sp>
      <p:pic>
        <p:nvPicPr>
          <p:cNvPr id="68612" name="Content Placeholder 6">
            <a:extLst>
              <a:ext uri="{FF2B5EF4-FFF2-40B4-BE49-F238E27FC236}">
                <a16:creationId xmlns:a16="http://schemas.microsoft.com/office/drawing/2014/main" id="{C129D99E-E986-4DDC-AEB3-931FA5592D6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2133600"/>
            <a:ext cx="8278812" cy="3671888"/>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0384-ED15-4991-B4B5-C1AF0BB39562}"/>
              </a:ext>
            </a:extLst>
          </p:cNvPr>
          <p:cNvSpPr>
            <a:spLocks noGrp="1"/>
          </p:cNvSpPr>
          <p:nvPr>
            <p:ph type="title"/>
          </p:nvPr>
        </p:nvSpPr>
        <p:spPr/>
        <p:txBody>
          <a:bodyPr/>
          <a:lstStyle/>
          <a:p>
            <a:r>
              <a:rPr lang="es-CR" altLang="es-CR" dirty="0"/>
              <a:t>Ciclo de Hamilton o </a:t>
            </a:r>
            <a:r>
              <a:rPr lang="es-CR" altLang="es-CR" dirty="0" err="1"/>
              <a:t>Hamiltoniano</a:t>
            </a:r>
            <a:endParaRPr lang="es-CR" dirty="0"/>
          </a:p>
        </p:txBody>
      </p:sp>
      <p:sp>
        <p:nvSpPr>
          <p:cNvPr id="3" name="Content Placeholder 2">
            <a:extLst>
              <a:ext uri="{FF2B5EF4-FFF2-40B4-BE49-F238E27FC236}">
                <a16:creationId xmlns:a16="http://schemas.microsoft.com/office/drawing/2014/main" id="{38F69145-79D2-44AA-9299-2CAEAB41EC5A}"/>
              </a:ext>
            </a:extLst>
          </p:cNvPr>
          <p:cNvSpPr>
            <a:spLocks noGrp="1"/>
          </p:cNvSpPr>
          <p:nvPr>
            <p:ph idx="1"/>
          </p:nvPr>
        </p:nvSpPr>
        <p:spPr>
          <a:xfrm>
            <a:off x="838200" y="2057400"/>
            <a:ext cx="8305800" cy="4611960"/>
          </a:xfrm>
        </p:spPr>
        <p:txBody>
          <a:bodyPr/>
          <a:lstStyle/>
          <a:p>
            <a:r>
              <a:rPr lang="es-CR" sz="2200" dirty="0"/>
              <a:t>Un ciclo de Hamilton o </a:t>
            </a:r>
            <a:r>
              <a:rPr lang="es-CR" sz="2200" dirty="0" err="1"/>
              <a:t>hamiltoniano</a:t>
            </a:r>
            <a:r>
              <a:rPr lang="es-CR" sz="2200" dirty="0"/>
              <a:t> es un ciclo que contiene todos los vértices del grafo </a:t>
            </a:r>
            <a:r>
              <a:rPr lang="es-CR" sz="2200" i="1" dirty="0"/>
              <a:t>G</a:t>
            </a:r>
            <a:r>
              <a:rPr lang="es-CR" sz="2200" dirty="0"/>
              <a:t> y recorre cada vértice una sola vez.</a:t>
            </a:r>
          </a:p>
          <a:p>
            <a:pPr lvl="1"/>
            <a:r>
              <a:rPr lang="es-CR" altLang="es-CR" sz="2000" dirty="0"/>
              <a:t>Trayectoria o camino que empieza y termina en el mismo vértice y pasa por cada vértice exactamente una vez.</a:t>
            </a:r>
          </a:p>
          <a:p>
            <a:pPr lvl="1"/>
            <a:r>
              <a:rPr lang="es-CR" altLang="es-CR" sz="2000" dirty="0"/>
              <a:t>Un grafo que admite un circuito euleriano se denomina </a:t>
            </a:r>
            <a:r>
              <a:rPr lang="es-CR" altLang="es-CR" sz="2000" b="1" dirty="0"/>
              <a:t>grafo </a:t>
            </a:r>
            <a:r>
              <a:rPr lang="es-CR" altLang="es-CR" sz="2000" b="1" dirty="0" err="1"/>
              <a:t>hamiltoniano</a:t>
            </a:r>
            <a:r>
              <a:rPr lang="es-CR" altLang="es-CR" sz="2000" dirty="0"/>
              <a:t>.</a:t>
            </a:r>
          </a:p>
          <a:p>
            <a:pPr lvl="1"/>
            <a:r>
              <a:rPr lang="it-IT" altLang="es-CR" sz="2000" dirty="0"/>
              <a:t>Un grafo no </a:t>
            </a:r>
            <a:r>
              <a:rPr lang="es-CR" altLang="es-CR" sz="2000" dirty="0" err="1"/>
              <a:t>hamiltoniano</a:t>
            </a:r>
            <a:r>
              <a:rPr lang="it-IT" altLang="es-CR" sz="2000" dirty="0"/>
              <a:t> que admite un camino </a:t>
            </a:r>
            <a:r>
              <a:rPr lang="es-CR" altLang="es-CR" sz="2000" dirty="0" err="1"/>
              <a:t>hamiltoniano</a:t>
            </a:r>
            <a:r>
              <a:rPr lang="it-IT" altLang="es-CR" sz="2000" dirty="0"/>
              <a:t> se denomina </a:t>
            </a:r>
            <a:r>
              <a:rPr lang="it-IT" altLang="es-CR" sz="2000" b="1" dirty="0"/>
              <a:t>grafo semi-</a:t>
            </a:r>
            <a:r>
              <a:rPr lang="es-CR" altLang="es-CR" sz="2000" b="1" dirty="0"/>
              <a:t> </a:t>
            </a:r>
            <a:r>
              <a:rPr lang="es-CR" altLang="es-CR" sz="2000" b="1" dirty="0" err="1"/>
              <a:t>hamiltoniano</a:t>
            </a:r>
            <a:r>
              <a:rPr lang="it-IT" altLang="es-CR" sz="2000" dirty="0"/>
              <a:t>.</a:t>
            </a:r>
            <a:endParaRPr lang="es-CR" altLang="es-CR" sz="2000" dirty="0"/>
          </a:p>
          <a:p>
            <a:r>
              <a:rPr lang="es-CR" sz="2200" b="1" dirty="0"/>
              <a:t>Teorema.</a:t>
            </a:r>
            <a:r>
              <a:rPr lang="es-CR" sz="2200" dirty="0"/>
              <a:t> El grafo </a:t>
            </a:r>
            <a:r>
              <a:rPr lang="es-CR" sz="2200" i="1" dirty="0"/>
              <a:t>G</a:t>
            </a:r>
            <a:r>
              <a:rPr lang="es-CR" sz="2200" dirty="0"/>
              <a:t> contiene un ciclo </a:t>
            </a:r>
            <a:r>
              <a:rPr lang="es-CR" sz="2200" dirty="0" err="1"/>
              <a:t>hamiltoniano</a:t>
            </a:r>
            <a:r>
              <a:rPr lang="es-CR" sz="2200" dirty="0"/>
              <a:t> sí y solo sí:</a:t>
            </a:r>
          </a:p>
          <a:p>
            <a:pPr lvl="1"/>
            <a:r>
              <a:rPr lang="es-CR" sz="2000" i="1" dirty="0"/>
              <a:t>G</a:t>
            </a:r>
            <a:r>
              <a:rPr lang="es-CR" sz="2000" dirty="0"/>
              <a:t> es conexo con </a:t>
            </a:r>
            <a:r>
              <a:rPr lang="es-CR" sz="2000" i="1" dirty="0"/>
              <a:t>n</a:t>
            </a:r>
            <a:r>
              <a:rPr lang="es-CR" sz="2000" dirty="0"/>
              <a:t> vértices y </a:t>
            </a:r>
            <a:r>
              <a:rPr lang="es-CR" sz="2000" i="1" dirty="0"/>
              <a:t>m</a:t>
            </a:r>
            <a:r>
              <a:rPr lang="es-CR" sz="2000" dirty="0"/>
              <a:t> aristas, donde cada vértice tiene un grado ≥ </a:t>
            </a:r>
            <a:r>
              <a:rPr lang="es-CR" sz="2000" i="1" dirty="0"/>
              <a:t>n</a:t>
            </a:r>
            <a:r>
              <a:rPr lang="es-CR" sz="2000" dirty="0"/>
              <a:t>/2.</a:t>
            </a:r>
          </a:p>
          <a:p>
            <a:pPr lvl="1"/>
            <a:r>
              <a:rPr lang="en-US" sz="2000" i="1" dirty="0"/>
              <a:t>m</a:t>
            </a:r>
            <a:r>
              <a:rPr lang="es-CR" sz="2000" dirty="0"/>
              <a:t> ≥ 1/2 (</a:t>
            </a:r>
            <a:r>
              <a:rPr lang="es-CR" sz="2000" i="1" dirty="0"/>
              <a:t>n</a:t>
            </a:r>
            <a:r>
              <a:rPr lang="es-CR" sz="2000" baseline="30000" dirty="0"/>
              <a:t>2</a:t>
            </a:r>
            <a:r>
              <a:rPr lang="es-CR" sz="2000" dirty="0"/>
              <a:t> – 3</a:t>
            </a:r>
            <a:r>
              <a:rPr lang="es-CR" sz="2000" i="1" dirty="0"/>
              <a:t>n</a:t>
            </a:r>
            <a:r>
              <a:rPr lang="es-CR" sz="2000" dirty="0"/>
              <a:t> + 6)</a:t>
            </a:r>
          </a:p>
          <a:p>
            <a:endParaRPr lang="es-CR" sz="2200" dirty="0"/>
          </a:p>
        </p:txBody>
      </p:sp>
      <p:sp>
        <p:nvSpPr>
          <p:cNvPr id="4" name="Slide Number Placeholder 3">
            <a:extLst>
              <a:ext uri="{FF2B5EF4-FFF2-40B4-BE49-F238E27FC236}">
                <a16:creationId xmlns:a16="http://schemas.microsoft.com/office/drawing/2014/main" id="{A9B2FD75-A2F4-488D-80CB-A31B7BA83EF0}"/>
              </a:ext>
            </a:extLst>
          </p:cNvPr>
          <p:cNvSpPr>
            <a:spLocks noGrp="1"/>
          </p:cNvSpPr>
          <p:nvPr>
            <p:ph type="sldNum" sz="quarter" idx="10"/>
          </p:nvPr>
        </p:nvSpPr>
        <p:spPr/>
        <p:txBody>
          <a:bodyPr/>
          <a:lstStyle/>
          <a:p>
            <a:pPr>
              <a:defRPr/>
            </a:pPr>
            <a:fld id="{366B73C9-ECB3-4789-B1A3-0F14CF7B4A85}" type="slidenum">
              <a:rPr lang="es-ES" altLang="es-CR" smtClean="0"/>
              <a:pPr>
                <a:defRPr/>
              </a:pPr>
              <a:t>73</a:t>
            </a:fld>
            <a:endParaRPr lang="es-ES" altLang="es-CR"/>
          </a:p>
        </p:txBody>
      </p:sp>
    </p:spTree>
    <p:extLst>
      <p:ext uri="{BB962C8B-B14F-4D97-AF65-F5344CB8AC3E}">
        <p14:creationId xmlns:p14="http://schemas.microsoft.com/office/powerpoint/2010/main" val="850839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12738B4D-A977-48C9-A292-9CC18EB4F4DC}"/>
              </a:ext>
            </a:extLst>
          </p:cNvPr>
          <p:cNvSpPr>
            <a:spLocks noGrp="1"/>
          </p:cNvSpPr>
          <p:nvPr>
            <p:ph type="title"/>
          </p:nvPr>
        </p:nvSpPr>
        <p:spPr/>
        <p:txBody>
          <a:bodyPr/>
          <a:lstStyle/>
          <a:p>
            <a:r>
              <a:rPr lang="es-CR" altLang="es-CR"/>
              <a:t>Trayectoria de Hamilton o Hamiltoniana</a:t>
            </a:r>
          </a:p>
        </p:txBody>
      </p:sp>
      <p:sp>
        <p:nvSpPr>
          <p:cNvPr id="70659" name="Content Placeholder 2">
            <a:extLst>
              <a:ext uri="{FF2B5EF4-FFF2-40B4-BE49-F238E27FC236}">
                <a16:creationId xmlns:a16="http://schemas.microsoft.com/office/drawing/2014/main" id="{D2A7E5ED-1B31-4749-96A4-8A6D949CC074}"/>
              </a:ext>
            </a:extLst>
          </p:cNvPr>
          <p:cNvSpPr>
            <a:spLocks noGrp="1"/>
          </p:cNvSpPr>
          <p:nvPr>
            <p:ph idx="1"/>
          </p:nvPr>
        </p:nvSpPr>
        <p:spPr>
          <a:xfrm>
            <a:off x="838200" y="2057400"/>
            <a:ext cx="8305800" cy="4324350"/>
          </a:xfrm>
        </p:spPr>
        <p:txBody>
          <a:bodyPr/>
          <a:lstStyle/>
          <a:p>
            <a:r>
              <a:rPr lang="es-CR" altLang="es-CR" sz="2000" dirty="0"/>
              <a:t>Una </a:t>
            </a:r>
            <a:r>
              <a:rPr lang="es-CR" altLang="es-CR" sz="2000" b="1" dirty="0"/>
              <a:t>trayectoria o camino de Hamilton o </a:t>
            </a:r>
            <a:r>
              <a:rPr lang="es-CR" altLang="es-CR" sz="2000" b="1" dirty="0" err="1"/>
              <a:t>hamiltoniana</a:t>
            </a:r>
            <a:r>
              <a:rPr lang="es-CR" altLang="es-CR" sz="2000" b="1" dirty="0"/>
              <a:t> </a:t>
            </a:r>
            <a:r>
              <a:rPr lang="es-CR" altLang="es-CR" sz="2000" dirty="0"/>
              <a:t>en un grafo </a:t>
            </a:r>
            <a:r>
              <a:rPr lang="es-CR" altLang="es-CR" sz="2000" i="1" dirty="0"/>
              <a:t>G</a:t>
            </a:r>
            <a:r>
              <a:rPr lang="es-CR" altLang="es-CR" sz="2000" dirty="0"/>
              <a:t> es un camino elemental y abierto que contiene todos los vértices del grafo y los recorre exactamente una vez.</a:t>
            </a:r>
          </a:p>
        </p:txBody>
      </p:sp>
      <p:sp>
        <p:nvSpPr>
          <p:cNvPr id="70660" name="Slide Number Placeholder 3">
            <a:extLst>
              <a:ext uri="{FF2B5EF4-FFF2-40B4-BE49-F238E27FC236}">
                <a16:creationId xmlns:a16="http://schemas.microsoft.com/office/drawing/2014/main" id="{3BDED5A8-7736-4DFF-9A5F-BF29BC5D7EF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04DFAE1-35E1-4481-9893-1741650073F9}" type="slidenum">
              <a:rPr lang="es-ES" altLang="es-CR" sz="2000" smtClean="0">
                <a:solidFill>
                  <a:schemeClr val="tx2"/>
                </a:solidFill>
              </a:rPr>
              <a:pPr>
                <a:spcBef>
                  <a:spcPct val="0"/>
                </a:spcBef>
                <a:buClrTx/>
                <a:buSzTx/>
                <a:buFontTx/>
                <a:buNone/>
              </a:pPr>
              <a:t>74</a:t>
            </a:fld>
            <a:endParaRPr lang="es-ES" altLang="es-CR" sz="2000">
              <a:solidFill>
                <a:schemeClr val="tx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51A9FB8-090A-42B4-AE4B-C6E72B285D6D}"/>
              </a:ext>
            </a:extLst>
          </p:cNvPr>
          <p:cNvSpPr>
            <a:spLocks noGrp="1"/>
          </p:cNvSpPr>
          <p:nvPr>
            <p:ph type="title"/>
          </p:nvPr>
        </p:nvSpPr>
        <p:spPr/>
        <p:txBody>
          <a:bodyPr/>
          <a:lstStyle/>
          <a:p>
            <a:r>
              <a:rPr lang="es-CR" altLang="es-CR"/>
              <a:t>Hamilton</a:t>
            </a:r>
          </a:p>
        </p:txBody>
      </p:sp>
      <p:pic>
        <p:nvPicPr>
          <p:cNvPr id="71683" name="Content Placeholder 4">
            <a:extLst>
              <a:ext uri="{FF2B5EF4-FFF2-40B4-BE49-F238E27FC236}">
                <a16:creationId xmlns:a16="http://schemas.microsoft.com/office/drawing/2014/main" id="{9FE19F9F-73FB-4E70-83FF-86B8940285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844675"/>
            <a:ext cx="8275637" cy="4464050"/>
          </a:xfrm>
        </p:spPr>
      </p:pic>
      <p:sp>
        <p:nvSpPr>
          <p:cNvPr id="71684" name="Slide Number Placeholder 3">
            <a:extLst>
              <a:ext uri="{FF2B5EF4-FFF2-40B4-BE49-F238E27FC236}">
                <a16:creationId xmlns:a16="http://schemas.microsoft.com/office/drawing/2014/main" id="{3E6DF525-ABAF-484C-A90B-C80BD469D3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F9F09E8-F698-44DA-9B50-B31ABC7AE286}" type="slidenum">
              <a:rPr lang="es-ES" altLang="es-CR" sz="2000" smtClean="0">
                <a:solidFill>
                  <a:schemeClr val="tx2"/>
                </a:solidFill>
              </a:rPr>
              <a:pPr>
                <a:spcBef>
                  <a:spcPct val="0"/>
                </a:spcBef>
                <a:buClrTx/>
                <a:buSzTx/>
                <a:buFontTx/>
                <a:buNone/>
              </a:pPr>
              <a:t>75</a:t>
            </a:fld>
            <a:endParaRPr lang="es-ES" altLang="es-CR" sz="2000">
              <a:solidFill>
                <a:schemeClr val="tx2"/>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8C7D854C-EC89-4B96-9926-FBFD0E04AD71}"/>
              </a:ext>
            </a:extLst>
          </p:cNvPr>
          <p:cNvSpPr>
            <a:spLocks noGrp="1"/>
          </p:cNvSpPr>
          <p:nvPr>
            <p:ph type="title"/>
          </p:nvPr>
        </p:nvSpPr>
        <p:spPr/>
        <p:txBody>
          <a:bodyPr/>
          <a:lstStyle/>
          <a:p>
            <a:r>
              <a:rPr lang="es-CR" altLang="es-CR"/>
              <a:t>Grafos planares o planos</a:t>
            </a:r>
          </a:p>
        </p:txBody>
      </p:sp>
      <p:sp>
        <p:nvSpPr>
          <p:cNvPr id="72707" name="Content Placeholder 2">
            <a:extLst>
              <a:ext uri="{FF2B5EF4-FFF2-40B4-BE49-F238E27FC236}">
                <a16:creationId xmlns:a16="http://schemas.microsoft.com/office/drawing/2014/main" id="{C2064DD7-540F-437F-B67C-FE6105E14513}"/>
              </a:ext>
            </a:extLst>
          </p:cNvPr>
          <p:cNvSpPr>
            <a:spLocks noGrp="1"/>
          </p:cNvSpPr>
          <p:nvPr>
            <p:ph idx="1"/>
          </p:nvPr>
        </p:nvSpPr>
        <p:spPr/>
        <p:txBody>
          <a:bodyPr/>
          <a:lstStyle/>
          <a:p>
            <a:r>
              <a:rPr lang="es-CR" altLang="es-CR" dirty="0"/>
              <a:t>Un grafo planar o plano, es una representación de un grafo en la cual ninguna de sus aristas interseca con otra (no se cruzan).</a:t>
            </a:r>
          </a:p>
          <a:p>
            <a:endParaRPr lang="es-CR" altLang="es-CR" dirty="0"/>
          </a:p>
          <a:p>
            <a:endParaRPr lang="es-CR" altLang="es-CR" dirty="0"/>
          </a:p>
          <a:p>
            <a:endParaRPr lang="es-CR" altLang="es-CR" dirty="0"/>
          </a:p>
          <a:p>
            <a:endParaRPr lang="es-CR" altLang="es-CR" dirty="0"/>
          </a:p>
          <a:p>
            <a:r>
              <a:rPr lang="es-CR" altLang="es-CR" dirty="0"/>
              <a:t>Aplicaciones:</a:t>
            </a:r>
          </a:p>
          <a:p>
            <a:pPr lvl="1"/>
            <a:r>
              <a:rPr lang="es-CR" altLang="es-CR" dirty="0"/>
              <a:t>Diseño de circuitos, para que ninguna conexión choque.</a:t>
            </a:r>
          </a:p>
          <a:p>
            <a:pPr lvl="1"/>
            <a:r>
              <a:rPr lang="es-CR" altLang="es-CR" dirty="0"/>
              <a:t>Diseño de caminos, para conectar ciudades sin que choquen caminos.</a:t>
            </a:r>
          </a:p>
        </p:txBody>
      </p:sp>
      <p:sp>
        <p:nvSpPr>
          <p:cNvPr id="72708" name="Slide Number Placeholder 3">
            <a:extLst>
              <a:ext uri="{FF2B5EF4-FFF2-40B4-BE49-F238E27FC236}">
                <a16:creationId xmlns:a16="http://schemas.microsoft.com/office/drawing/2014/main" id="{22746DB3-04BC-40B7-903C-EF33F9DD87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4CB4978-44C5-4DAE-B629-6405025C9817}" type="slidenum">
              <a:rPr lang="es-ES" altLang="es-CR" sz="2000" smtClean="0">
                <a:solidFill>
                  <a:schemeClr val="tx2"/>
                </a:solidFill>
              </a:rPr>
              <a:pPr>
                <a:spcBef>
                  <a:spcPct val="0"/>
                </a:spcBef>
                <a:buClrTx/>
                <a:buSzTx/>
                <a:buFontTx/>
                <a:buNone/>
              </a:pPr>
              <a:t>76</a:t>
            </a:fld>
            <a:endParaRPr lang="es-ES" altLang="es-CR" sz="2000">
              <a:solidFill>
                <a:schemeClr val="tx2"/>
              </a:solidFill>
            </a:endParaRPr>
          </a:p>
        </p:txBody>
      </p:sp>
      <p:pic>
        <p:nvPicPr>
          <p:cNvPr id="72709" name="Shape 189" descr="Screenshot (6).png">
            <a:extLst>
              <a:ext uri="{FF2B5EF4-FFF2-40B4-BE49-F238E27FC236}">
                <a16:creationId xmlns:a16="http://schemas.microsoft.com/office/drawing/2014/main" id="{AECA6F03-CFEB-4AA2-999F-2BE348BD894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28662" t="36816" r="64745" b="51260"/>
          <a:stretch>
            <a:fillRect/>
          </a:stretch>
        </p:blipFill>
        <p:spPr bwMode="auto">
          <a:xfrm>
            <a:off x="2058988" y="2952750"/>
            <a:ext cx="14605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Shape 190">
            <a:extLst>
              <a:ext uri="{FF2B5EF4-FFF2-40B4-BE49-F238E27FC236}">
                <a16:creationId xmlns:a16="http://schemas.microsoft.com/office/drawing/2014/main" id="{F150869B-70F2-4FC5-A586-2B9B806CB0A8}"/>
              </a:ext>
            </a:extLst>
          </p:cNvPr>
          <p:cNvSpPr>
            <a:spLocks noChangeArrowheads="1"/>
          </p:cNvSpPr>
          <p:nvPr/>
        </p:nvSpPr>
        <p:spPr bwMode="auto">
          <a:xfrm>
            <a:off x="3829050" y="3478213"/>
            <a:ext cx="1958975" cy="433387"/>
          </a:xfrm>
          <a:prstGeom prst="rightArrow">
            <a:avLst>
              <a:gd name="adj1" fmla="val 50000"/>
              <a:gd name="adj2" fmla="val 49910"/>
            </a:avLst>
          </a:prstGeom>
          <a:solidFill>
            <a:srgbClr val="000000"/>
          </a:solidFill>
          <a:ln w="9525">
            <a:solidFill>
              <a:srgbClr val="000000"/>
            </a:solidFill>
            <a:round/>
            <a:headEnd/>
            <a:tailEnd/>
          </a:ln>
        </p:spPr>
        <p:txBody>
          <a:bodyPr lIns="91425" tIns="91425" rIns="91425" bIns="91425" anchor="ct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eaLnBrk="1" hangingPunct="1">
              <a:spcBef>
                <a:spcPct val="0"/>
              </a:spcBef>
              <a:buClrTx/>
              <a:buSzTx/>
              <a:buFontTx/>
              <a:buNone/>
            </a:pPr>
            <a:endParaRPr lang="es-CR" altLang="es-CR"/>
          </a:p>
        </p:txBody>
      </p:sp>
      <p:pic>
        <p:nvPicPr>
          <p:cNvPr id="72711" name="Shape 191" descr="Screenshot (6).png">
            <a:extLst>
              <a:ext uri="{FF2B5EF4-FFF2-40B4-BE49-F238E27FC236}">
                <a16:creationId xmlns:a16="http://schemas.microsoft.com/office/drawing/2014/main" id="{54E98836-9720-489E-9404-5CDBE64EE86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39053" t="34903" r="53566" b="51210"/>
          <a:stretch>
            <a:fillRect/>
          </a:stretch>
        </p:blipFill>
        <p:spPr bwMode="auto">
          <a:xfrm>
            <a:off x="6037263" y="2786063"/>
            <a:ext cx="15589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3D0A3F10-D010-41B5-8EB3-BE4F15546468}"/>
              </a:ext>
            </a:extLst>
          </p:cNvPr>
          <p:cNvSpPr>
            <a:spLocks noGrp="1"/>
          </p:cNvSpPr>
          <p:nvPr>
            <p:ph type="title"/>
          </p:nvPr>
        </p:nvSpPr>
        <p:spPr/>
        <p:txBody>
          <a:bodyPr/>
          <a:lstStyle/>
          <a:p>
            <a:r>
              <a:rPr lang="es-CR" altLang="es-CR" dirty="0"/>
              <a:t>Grafos planares o planos (cont.)</a:t>
            </a:r>
          </a:p>
        </p:txBody>
      </p:sp>
      <p:sp>
        <p:nvSpPr>
          <p:cNvPr id="73731" name="Content Placeholder 2">
            <a:extLst>
              <a:ext uri="{FF2B5EF4-FFF2-40B4-BE49-F238E27FC236}">
                <a16:creationId xmlns:a16="http://schemas.microsoft.com/office/drawing/2014/main" id="{DF38432A-FCFF-4444-AA82-903219F003C9}"/>
              </a:ext>
            </a:extLst>
          </p:cNvPr>
          <p:cNvSpPr>
            <a:spLocks noGrp="1"/>
          </p:cNvSpPr>
          <p:nvPr>
            <p:ph idx="1"/>
          </p:nvPr>
        </p:nvSpPr>
        <p:spPr/>
        <p:txBody>
          <a:bodyPr/>
          <a:lstStyle/>
          <a:p>
            <a:r>
              <a:rPr lang="es-CR" altLang="es-CR" i="1" dirty="0"/>
              <a:t>G</a:t>
            </a:r>
            <a:r>
              <a:rPr lang="es-CR" altLang="es-CR" dirty="0"/>
              <a:t> es un grafo planar simple conexo con:</a:t>
            </a:r>
          </a:p>
          <a:p>
            <a:pPr lvl="1"/>
            <a:r>
              <a:rPr lang="es-CR" altLang="es-CR" i="1" dirty="0"/>
              <a:t>E</a:t>
            </a:r>
            <a:r>
              <a:rPr lang="es-CR" altLang="es-CR" dirty="0"/>
              <a:t> aristas</a:t>
            </a:r>
          </a:p>
          <a:p>
            <a:pPr lvl="1"/>
            <a:r>
              <a:rPr lang="es-CR" altLang="es-CR" i="1" dirty="0"/>
              <a:t>V</a:t>
            </a:r>
            <a:r>
              <a:rPr lang="es-CR" altLang="es-CR" dirty="0"/>
              <a:t> vértices</a:t>
            </a:r>
          </a:p>
          <a:p>
            <a:pPr lvl="1"/>
            <a:r>
              <a:rPr lang="es-CR" altLang="es-CR" i="1" dirty="0"/>
              <a:t>R</a:t>
            </a:r>
            <a:r>
              <a:rPr lang="es-CR" altLang="es-CR" dirty="0"/>
              <a:t> regiones</a:t>
            </a:r>
          </a:p>
          <a:p>
            <a:r>
              <a:rPr lang="es-CR" altLang="es-CR" dirty="0"/>
              <a:t>Cumple </a:t>
            </a:r>
            <a:r>
              <a:rPr lang="es-CR" altLang="es-CR" i="1" dirty="0"/>
              <a:t>R</a:t>
            </a:r>
            <a:r>
              <a:rPr lang="es-CR" altLang="es-CR" dirty="0"/>
              <a:t> = │</a:t>
            </a:r>
            <a:r>
              <a:rPr lang="es-CR" altLang="es-CR" i="1" dirty="0"/>
              <a:t>E</a:t>
            </a:r>
            <a:r>
              <a:rPr lang="es-CR" altLang="es-CR" dirty="0"/>
              <a:t>│ − │</a:t>
            </a:r>
            <a:r>
              <a:rPr lang="es-CR" altLang="es-CR" i="1" dirty="0"/>
              <a:t>V</a:t>
            </a:r>
            <a:r>
              <a:rPr lang="es-CR" altLang="es-CR" dirty="0"/>
              <a:t> │ + 2 (Teorema de Euler, 1752).</a:t>
            </a:r>
          </a:p>
          <a:p>
            <a:r>
              <a:rPr lang="es-CR" altLang="es-CR" dirty="0"/>
              <a:t>Corolarios</a:t>
            </a:r>
          </a:p>
          <a:p>
            <a:pPr lvl="1"/>
            <a:r>
              <a:rPr lang="es-CR" altLang="es-CR" dirty="0"/>
              <a:t>Si </a:t>
            </a:r>
            <a:r>
              <a:rPr lang="es-CR" altLang="es-CR" i="1" dirty="0"/>
              <a:t>V</a:t>
            </a:r>
            <a:r>
              <a:rPr lang="es-CR" altLang="es-CR" dirty="0"/>
              <a:t> ≥ 3, entonces </a:t>
            </a:r>
            <a:r>
              <a:rPr lang="es-CR" altLang="es-CR" i="1" dirty="0"/>
              <a:t>E</a:t>
            </a:r>
            <a:r>
              <a:rPr lang="es-CR" altLang="es-CR" dirty="0"/>
              <a:t> ≤ 3</a:t>
            </a:r>
            <a:r>
              <a:rPr lang="es-CR" altLang="es-CR" i="1" dirty="0"/>
              <a:t>V</a:t>
            </a:r>
            <a:r>
              <a:rPr lang="es-CR" altLang="es-CR" dirty="0"/>
              <a:t> − 6.</a:t>
            </a:r>
          </a:p>
          <a:p>
            <a:pPr lvl="1"/>
            <a:r>
              <a:rPr lang="es-CR" altLang="es-CR" dirty="0"/>
              <a:t>El grado de vértice de </a:t>
            </a:r>
            <a:r>
              <a:rPr lang="es-CR" altLang="es-CR" i="1" dirty="0"/>
              <a:t>G</a:t>
            </a:r>
            <a:r>
              <a:rPr lang="es-CR" altLang="es-CR" dirty="0"/>
              <a:t> no es mayor que 5.</a:t>
            </a:r>
          </a:p>
          <a:p>
            <a:pPr lvl="1"/>
            <a:r>
              <a:rPr lang="es-CR" altLang="es-CR" dirty="0"/>
              <a:t>Si </a:t>
            </a:r>
            <a:r>
              <a:rPr lang="es-CR" altLang="es-CR" i="1" dirty="0"/>
              <a:t>V</a:t>
            </a:r>
            <a:r>
              <a:rPr lang="es-CR" altLang="es-CR" dirty="0"/>
              <a:t> ≥ 3 y no hay circuitos de 3, entonces </a:t>
            </a:r>
            <a:r>
              <a:rPr lang="es-CR" altLang="es-CR" i="1" dirty="0"/>
              <a:t>E</a:t>
            </a:r>
            <a:r>
              <a:rPr lang="es-CR" altLang="es-CR" dirty="0"/>
              <a:t> ≤ 2</a:t>
            </a:r>
            <a:r>
              <a:rPr lang="es-CR" altLang="es-CR" i="1" dirty="0"/>
              <a:t>V</a:t>
            </a:r>
            <a:r>
              <a:rPr lang="es-CR" altLang="es-CR" dirty="0"/>
              <a:t> − 4.</a:t>
            </a:r>
          </a:p>
          <a:p>
            <a:pPr lvl="1"/>
            <a:endParaRPr lang="es-CR" altLang="es-CR" dirty="0"/>
          </a:p>
        </p:txBody>
      </p:sp>
      <p:sp>
        <p:nvSpPr>
          <p:cNvPr id="73732" name="Slide Number Placeholder 3">
            <a:extLst>
              <a:ext uri="{FF2B5EF4-FFF2-40B4-BE49-F238E27FC236}">
                <a16:creationId xmlns:a16="http://schemas.microsoft.com/office/drawing/2014/main" id="{A4021A52-721E-427C-B860-3B5297C1FDF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3B4FCCE-5B8E-4C4B-9C09-9C341DE2DD8C}" type="slidenum">
              <a:rPr lang="es-ES" altLang="es-CR" sz="2000" smtClean="0">
                <a:solidFill>
                  <a:schemeClr val="tx2"/>
                </a:solidFill>
              </a:rPr>
              <a:pPr>
                <a:spcBef>
                  <a:spcPct val="0"/>
                </a:spcBef>
                <a:buClrTx/>
                <a:buSzTx/>
                <a:buFontTx/>
                <a:buNone/>
              </a:pPr>
              <a:t>77</a:t>
            </a:fld>
            <a:endParaRPr lang="es-ES" altLang="es-CR" sz="2000">
              <a:solidFill>
                <a:schemeClr val="tx2"/>
              </a:solidFill>
            </a:endParaRPr>
          </a:p>
        </p:txBody>
      </p:sp>
      <p:pic>
        <p:nvPicPr>
          <p:cNvPr id="73733" name="Shape 205" descr="Screenshot (7).png">
            <a:extLst>
              <a:ext uri="{FF2B5EF4-FFF2-40B4-BE49-F238E27FC236}">
                <a16:creationId xmlns:a16="http://schemas.microsoft.com/office/drawing/2014/main" id="{C53BA11E-CB8A-4AC0-A663-AD006DE75BC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35588" t="44839" r="52827" b="45134"/>
          <a:stretch>
            <a:fillRect/>
          </a:stretch>
        </p:blipFill>
        <p:spPr bwMode="auto">
          <a:xfrm>
            <a:off x="5322888" y="2576513"/>
            <a:ext cx="24892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1B0E-B664-4A2C-9EA2-0B83E1501841}"/>
              </a:ext>
            </a:extLst>
          </p:cNvPr>
          <p:cNvSpPr>
            <a:spLocks noGrp="1"/>
          </p:cNvSpPr>
          <p:nvPr>
            <p:ph type="title"/>
          </p:nvPr>
        </p:nvSpPr>
        <p:spPr/>
        <p:txBody>
          <a:bodyPr/>
          <a:lstStyle/>
          <a:p>
            <a:r>
              <a:rPr lang="es-CR" altLang="es-CR" dirty="0"/>
              <a:t>Grafos planares o planos (cont.)</a:t>
            </a:r>
            <a:endParaRPr lang="es-CR" dirty="0"/>
          </a:p>
        </p:txBody>
      </p:sp>
      <p:sp>
        <p:nvSpPr>
          <p:cNvPr id="3" name="Content Placeholder 2">
            <a:extLst>
              <a:ext uri="{FF2B5EF4-FFF2-40B4-BE49-F238E27FC236}">
                <a16:creationId xmlns:a16="http://schemas.microsoft.com/office/drawing/2014/main" id="{4E6B799A-68DB-44D1-B2AB-1EE36F323B5C}"/>
              </a:ext>
            </a:extLst>
          </p:cNvPr>
          <p:cNvSpPr>
            <a:spLocks noGrp="1"/>
          </p:cNvSpPr>
          <p:nvPr>
            <p:ph idx="1"/>
          </p:nvPr>
        </p:nvSpPr>
        <p:spPr/>
        <p:txBody>
          <a:bodyPr/>
          <a:lstStyle/>
          <a:p>
            <a:r>
              <a:rPr lang="es-CR" dirty="0"/>
              <a:t>Un </a:t>
            </a:r>
            <a:r>
              <a:rPr lang="es-CR" b="1" dirty="0"/>
              <a:t>grafo dual </a:t>
            </a:r>
            <a:r>
              <a:rPr lang="es-CR" i="1" dirty="0"/>
              <a:t>G</a:t>
            </a:r>
            <a:r>
              <a:rPr lang="es-CR" dirty="0"/>
              <a:t>* = (</a:t>
            </a:r>
            <a:r>
              <a:rPr lang="es-CR" i="1" dirty="0"/>
              <a:t>V</a:t>
            </a:r>
            <a:r>
              <a:rPr lang="es-CR" dirty="0"/>
              <a:t>*,</a:t>
            </a:r>
            <a:r>
              <a:rPr lang="es-CR" i="1" dirty="0"/>
              <a:t>E</a:t>
            </a:r>
            <a:r>
              <a:rPr lang="es-CR" dirty="0"/>
              <a:t>*) se puede construir de un grafo plano G = (</a:t>
            </a:r>
            <a:r>
              <a:rPr lang="es-CR" i="1" dirty="0"/>
              <a:t>V</a:t>
            </a:r>
            <a:r>
              <a:rPr lang="es-CR" dirty="0"/>
              <a:t>,</a:t>
            </a:r>
            <a:r>
              <a:rPr lang="es-CR" i="1" dirty="0"/>
              <a:t>E</a:t>
            </a:r>
            <a:r>
              <a:rPr lang="es-CR" dirty="0"/>
              <a:t>) de la siguiente manera:</a:t>
            </a:r>
          </a:p>
          <a:p>
            <a:pPr lvl="1"/>
            <a:r>
              <a:rPr lang="es-CR" dirty="0"/>
              <a:t>Introducir un vértice al grafo </a:t>
            </a:r>
            <a:r>
              <a:rPr lang="es-CR" i="1" dirty="0"/>
              <a:t>G</a:t>
            </a:r>
            <a:r>
              <a:rPr lang="es-CR" dirty="0"/>
              <a:t>* por cada región </a:t>
            </a:r>
            <a:r>
              <a:rPr lang="es-CR" i="1" dirty="0"/>
              <a:t>r</a:t>
            </a:r>
            <a:r>
              <a:rPr lang="es-CR" dirty="0"/>
              <a:t> </a:t>
            </a:r>
            <a:r>
              <a:rPr lang="az-Cyrl-AZ" dirty="0"/>
              <a:t>є</a:t>
            </a:r>
            <a:r>
              <a:rPr lang="es-CR" dirty="0"/>
              <a:t> </a:t>
            </a:r>
            <a:r>
              <a:rPr lang="es-CR" i="1" dirty="0"/>
              <a:t>R </a:t>
            </a:r>
            <a:r>
              <a:rPr lang="es-CR" dirty="0"/>
              <a:t>del grafo </a:t>
            </a:r>
            <a:r>
              <a:rPr lang="es-CR" i="1" dirty="0"/>
              <a:t>G</a:t>
            </a:r>
            <a:r>
              <a:rPr lang="es-CR" dirty="0"/>
              <a:t> → </a:t>
            </a:r>
            <a:r>
              <a:rPr lang="es-CR" i="1" dirty="0"/>
              <a:t>r</a:t>
            </a:r>
            <a:r>
              <a:rPr lang="es-CR" dirty="0"/>
              <a:t> </a:t>
            </a:r>
            <a:r>
              <a:rPr lang="az-Cyrl-AZ" dirty="0"/>
              <a:t>є</a:t>
            </a:r>
            <a:r>
              <a:rPr lang="es-CR" dirty="0"/>
              <a:t> </a:t>
            </a:r>
            <a:r>
              <a:rPr lang="es-CR" i="1" dirty="0"/>
              <a:t>V</a:t>
            </a:r>
            <a:r>
              <a:rPr lang="es-CR" dirty="0"/>
              <a:t>*.</a:t>
            </a:r>
          </a:p>
          <a:p>
            <a:pPr lvl="1"/>
            <a:r>
              <a:rPr lang="es-CR" dirty="0"/>
              <a:t>Dibujar tantas aristas entre los vértices </a:t>
            </a:r>
            <a:r>
              <a:rPr lang="es-CR" i="1" dirty="0"/>
              <a:t>r</a:t>
            </a:r>
            <a:r>
              <a:rPr lang="es-CR" baseline="-25000" dirty="0"/>
              <a:t>1</a:t>
            </a:r>
            <a:r>
              <a:rPr lang="es-CR" dirty="0"/>
              <a:t>,</a:t>
            </a:r>
            <a:r>
              <a:rPr lang="es-CR" i="1" dirty="0"/>
              <a:t>r</a:t>
            </a:r>
            <a:r>
              <a:rPr lang="es-CR" baseline="-25000" dirty="0"/>
              <a:t>2</a:t>
            </a:r>
            <a:r>
              <a:rPr lang="es-CR" dirty="0"/>
              <a:t> </a:t>
            </a:r>
            <a:r>
              <a:rPr lang="az-Cyrl-AZ" dirty="0"/>
              <a:t>є</a:t>
            </a:r>
            <a:r>
              <a:rPr lang="es-CR" dirty="0"/>
              <a:t> </a:t>
            </a:r>
            <a:r>
              <a:rPr lang="es-CR" i="1" dirty="0"/>
              <a:t>V</a:t>
            </a:r>
            <a:r>
              <a:rPr lang="es-CR" dirty="0"/>
              <a:t>* como aristas que comparten las regiones </a:t>
            </a:r>
            <a:r>
              <a:rPr lang="es-CR" i="1" dirty="0"/>
              <a:t>r</a:t>
            </a:r>
            <a:r>
              <a:rPr lang="es-CR" baseline="-25000" dirty="0"/>
              <a:t>1</a:t>
            </a:r>
            <a:r>
              <a:rPr lang="es-CR" dirty="0"/>
              <a:t>,</a:t>
            </a:r>
            <a:r>
              <a:rPr lang="es-CR" i="1" dirty="0"/>
              <a:t>r</a:t>
            </a:r>
            <a:r>
              <a:rPr lang="es-CR" baseline="-25000" dirty="0"/>
              <a:t>2</a:t>
            </a:r>
            <a:r>
              <a:rPr lang="es-CR" dirty="0"/>
              <a:t> </a:t>
            </a:r>
            <a:r>
              <a:rPr lang="az-Cyrl-AZ" dirty="0"/>
              <a:t>є</a:t>
            </a:r>
            <a:r>
              <a:rPr lang="es-CR" dirty="0"/>
              <a:t> </a:t>
            </a:r>
            <a:r>
              <a:rPr lang="es-CR" i="1" dirty="0"/>
              <a:t>R </a:t>
            </a:r>
            <a:r>
              <a:rPr lang="es-CR" dirty="0"/>
              <a:t>del grafo </a:t>
            </a:r>
            <a:r>
              <a:rPr lang="es-CR" i="1" dirty="0"/>
              <a:t>G</a:t>
            </a:r>
            <a:r>
              <a:rPr lang="es-CR" dirty="0"/>
              <a:t>.</a:t>
            </a:r>
          </a:p>
        </p:txBody>
      </p:sp>
      <p:sp>
        <p:nvSpPr>
          <p:cNvPr id="4" name="Slide Number Placeholder 3">
            <a:extLst>
              <a:ext uri="{FF2B5EF4-FFF2-40B4-BE49-F238E27FC236}">
                <a16:creationId xmlns:a16="http://schemas.microsoft.com/office/drawing/2014/main" id="{7E359401-40F4-41F5-973C-6C98C46B1DA2}"/>
              </a:ext>
            </a:extLst>
          </p:cNvPr>
          <p:cNvSpPr>
            <a:spLocks noGrp="1"/>
          </p:cNvSpPr>
          <p:nvPr>
            <p:ph type="sldNum" sz="quarter" idx="10"/>
          </p:nvPr>
        </p:nvSpPr>
        <p:spPr/>
        <p:txBody>
          <a:bodyPr/>
          <a:lstStyle/>
          <a:p>
            <a:pPr>
              <a:defRPr/>
            </a:pPr>
            <a:fld id="{366B73C9-ECB3-4789-B1A3-0F14CF7B4A85}" type="slidenum">
              <a:rPr lang="es-ES" altLang="es-CR" smtClean="0"/>
              <a:pPr>
                <a:defRPr/>
              </a:pPr>
              <a:t>78</a:t>
            </a:fld>
            <a:endParaRPr lang="es-ES" altLang="es-CR"/>
          </a:p>
        </p:txBody>
      </p:sp>
      <p:pic>
        <p:nvPicPr>
          <p:cNvPr id="6" name="Picture 5">
            <a:extLst>
              <a:ext uri="{FF2B5EF4-FFF2-40B4-BE49-F238E27FC236}">
                <a16:creationId xmlns:a16="http://schemas.microsoft.com/office/drawing/2014/main" id="{A466099B-7E66-46B9-8212-AB85EFEF5B44}"/>
              </a:ext>
            </a:extLst>
          </p:cNvPr>
          <p:cNvPicPr>
            <a:picLocks noChangeAspect="1"/>
          </p:cNvPicPr>
          <p:nvPr/>
        </p:nvPicPr>
        <p:blipFill>
          <a:blip r:embed="rId2"/>
          <a:stretch>
            <a:fillRect/>
          </a:stretch>
        </p:blipFill>
        <p:spPr>
          <a:xfrm>
            <a:off x="2195736" y="4509120"/>
            <a:ext cx="5397054" cy="2051416"/>
          </a:xfrm>
          <a:prstGeom prst="rect">
            <a:avLst/>
          </a:prstGeom>
        </p:spPr>
      </p:pic>
    </p:spTree>
    <p:extLst>
      <p:ext uri="{BB962C8B-B14F-4D97-AF65-F5344CB8AC3E}">
        <p14:creationId xmlns:p14="http://schemas.microsoft.com/office/powerpoint/2010/main" val="9140623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7E43D7CF-A670-4696-9022-5559C762EC66}"/>
              </a:ext>
            </a:extLst>
          </p:cNvPr>
          <p:cNvSpPr>
            <a:spLocks noGrp="1"/>
          </p:cNvSpPr>
          <p:nvPr>
            <p:ph type="title"/>
          </p:nvPr>
        </p:nvSpPr>
        <p:spPr/>
        <p:txBody>
          <a:bodyPr/>
          <a:lstStyle/>
          <a:p>
            <a:r>
              <a:rPr lang="es-CR" altLang="es-CR"/>
              <a:t>Grafos planares o planos (cont.)</a:t>
            </a:r>
          </a:p>
        </p:txBody>
      </p:sp>
      <p:sp>
        <p:nvSpPr>
          <p:cNvPr id="74755" name="Content Placeholder 2">
            <a:extLst>
              <a:ext uri="{FF2B5EF4-FFF2-40B4-BE49-F238E27FC236}">
                <a16:creationId xmlns:a16="http://schemas.microsoft.com/office/drawing/2014/main" id="{93A9E30C-1A7E-4BA1-9A18-5B45588A39DA}"/>
              </a:ext>
            </a:extLst>
          </p:cNvPr>
          <p:cNvSpPr>
            <a:spLocks noGrp="1"/>
          </p:cNvSpPr>
          <p:nvPr>
            <p:ph idx="1"/>
          </p:nvPr>
        </p:nvSpPr>
        <p:spPr/>
        <p:txBody>
          <a:bodyPr/>
          <a:lstStyle/>
          <a:p>
            <a:r>
              <a:rPr lang="es-CR" altLang="es-CR"/>
              <a:t>Teorema de Kuratowski</a:t>
            </a:r>
          </a:p>
          <a:p>
            <a:pPr lvl="1"/>
            <a:r>
              <a:rPr lang="es-CR" altLang="es-CR"/>
              <a:t>Este teorema dice que un grafo es no planar si contiene un subgrafo homeomorfo a  </a:t>
            </a:r>
            <a:r>
              <a:rPr lang="es-CR" altLang="es-CR" i="1"/>
              <a:t>K</a:t>
            </a:r>
            <a:r>
              <a:rPr lang="es-CR" altLang="es-CR" baseline="-25000"/>
              <a:t>3,3</a:t>
            </a:r>
            <a:r>
              <a:rPr lang="es-CR" altLang="es-CR"/>
              <a:t> o </a:t>
            </a:r>
            <a:r>
              <a:rPr lang="es-CR" altLang="es-CR" i="1"/>
              <a:t>K</a:t>
            </a:r>
            <a:r>
              <a:rPr lang="es-CR" altLang="es-CR" baseline="-25000"/>
              <a:t>5</a:t>
            </a:r>
            <a:r>
              <a:rPr lang="es-CR" altLang="es-CR"/>
              <a:t>.</a:t>
            </a:r>
          </a:p>
        </p:txBody>
      </p:sp>
      <p:sp>
        <p:nvSpPr>
          <p:cNvPr id="74756" name="Slide Number Placeholder 3">
            <a:extLst>
              <a:ext uri="{FF2B5EF4-FFF2-40B4-BE49-F238E27FC236}">
                <a16:creationId xmlns:a16="http://schemas.microsoft.com/office/drawing/2014/main" id="{88774944-56CA-4591-8204-327123007F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EF61C97-69B3-4038-B83D-F943AEB42A02}" type="slidenum">
              <a:rPr lang="es-ES" altLang="es-CR" sz="2000" smtClean="0">
                <a:solidFill>
                  <a:schemeClr val="tx2"/>
                </a:solidFill>
              </a:rPr>
              <a:pPr>
                <a:spcBef>
                  <a:spcPct val="0"/>
                </a:spcBef>
                <a:buClrTx/>
                <a:buSzTx/>
                <a:buFontTx/>
                <a:buNone/>
              </a:pPr>
              <a:t>79</a:t>
            </a:fld>
            <a:endParaRPr lang="es-ES" altLang="es-CR" sz="2000">
              <a:solidFill>
                <a:schemeClr val="tx2"/>
              </a:solidFill>
            </a:endParaRPr>
          </a:p>
        </p:txBody>
      </p:sp>
      <p:pic>
        <p:nvPicPr>
          <p:cNvPr id="74757" name="Shape 218" descr="Screenshot (8).png">
            <a:extLst>
              <a:ext uri="{FF2B5EF4-FFF2-40B4-BE49-F238E27FC236}">
                <a16:creationId xmlns:a16="http://schemas.microsoft.com/office/drawing/2014/main" id="{E81CB7D8-A074-4591-A7B3-038E55C477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7323" t="39491" r="33504" b="41782"/>
          <a:stretch>
            <a:fillRect/>
          </a:stretch>
        </p:blipFill>
        <p:spPr bwMode="auto">
          <a:xfrm>
            <a:off x="5445125" y="3573463"/>
            <a:ext cx="222250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Shape 219" descr="Screenshot (9).png">
            <a:extLst>
              <a:ext uri="{FF2B5EF4-FFF2-40B4-BE49-F238E27FC236}">
                <a16:creationId xmlns:a16="http://schemas.microsoft.com/office/drawing/2014/main" id="{27C2831F-2941-43C1-A09A-B41BA201C60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7755" t="44588" r="32141" b="37450"/>
          <a:stretch>
            <a:fillRect/>
          </a:stretch>
        </p:blipFill>
        <p:spPr bwMode="auto">
          <a:xfrm>
            <a:off x="1979613" y="3573463"/>
            <a:ext cx="22209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E616-4DB0-4EF0-B42C-E21CD69714B1}"/>
              </a:ext>
            </a:extLst>
          </p:cNvPr>
          <p:cNvSpPr>
            <a:spLocks noGrp="1"/>
          </p:cNvSpPr>
          <p:nvPr>
            <p:ph type="title"/>
          </p:nvPr>
        </p:nvSpPr>
        <p:spPr/>
        <p:txBody>
          <a:bodyPr/>
          <a:lstStyle/>
          <a:p>
            <a:r>
              <a:rPr lang="es-CR" dirty="0"/>
              <a:t>¿Qué es un grafo? (cont.)</a:t>
            </a:r>
          </a:p>
        </p:txBody>
      </p:sp>
      <p:sp>
        <p:nvSpPr>
          <p:cNvPr id="3" name="Content Placeholder 2">
            <a:extLst>
              <a:ext uri="{FF2B5EF4-FFF2-40B4-BE49-F238E27FC236}">
                <a16:creationId xmlns:a16="http://schemas.microsoft.com/office/drawing/2014/main" id="{EB62DF53-4CDE-4246-AADF-C10EF3B6883C}"/>
              </a:ext>
            </a:extLst>
          </p:cNvPr>
          <p:cNvSpPr>
            <a:spLocks noGrp="1"/>
          </p:cNvSpPr>
          <p:nvPr>
            <p:ph idx="1"/>
          </p:nvPr>
        </p:nvSpPr>
        <p:spPr>
          <a:xfrm>
            <a:off x="838200" y="2057400"/>
            <a:ext cx="8305800" cy="4251920"/>
          </a:xfrm>
        </p:spPr>
        <p:txBody>
          <a:bodyPr/>
          <a:lstStyle/>
          <a:p>
            <a:r>
              <a:rPr lang="es-CR" b="1" dirty="0"/>
              <a:t>Vértices (Nodos).</a:t>
            </a:r>
            <a:r>
              <a:rPr lang="es-CR" dirty="0"/>
              <a:t> Elementos (objetos) que forman un grafo. Cada uno lleva asociada un grado característico según la situación, que se corresponde con la cantidad de arcos o aristas que confluyen en dicho vértice.</a:t>
            </a:r>
          </a:p>
          <a:p>
            <a:pPr eaLnBrk="1" hangingPunct="1"/>
            <a:r>
              <a:rPr lang="es-ES" altLang="es-CR" b="1" dirty="0">
                <a:cs typeface="Times New Roman" panose="02020603050405020304" pitchFamily="18" charset="0"/>
              </a:rPr>
              <a:t>Arcos o Aristas. </a:t>
            </a:r>
            <a:r>
              <a:rPr lang="es-ES" altLang="es-CR" dirty="0">
                <a:cs typeface="Times New Roman" panose="02020603050405020304" pitchFamily="18" charset="0"/>
              </a:rPr>
              <a:t>Relaciones entre los elementos que forman el grafo. Existen los siguientes tipos:</a:t>
            </a:r>
          </a:p>
          <a:p>
            <a:pPr lvl="1" eaLnBrk="1" hangingPunct="1"/>
            <a:r>
              <a:rPr lang="es-ES" altLang="es-CR" b="1" dirty="0">
                <a:cs typeface="Times New Roman" panose="02020603050405020304" pitchFamily="18" charset="0"/>
              </a:rPr>
              <a:t>Ramas.</a:t>
            </a:r>
            <a:r>
              <a:rPr lang="es-ES" altLang="es-CR" dirty="0">
                <a:cs typeface="Times New Roman" panose="02020603050405020304" pitchFamily="18" charset="0"/>
              </a:rPr>
              <a:t> Arco o arista que unen un vértice con otro.</a:t>
            </a:r>
          </a:p>
          <a:p>
            <a:pPr lvl="1" eaLnBrk="1" hangingPunct="1"/>
            <a:r>
              <a:rPr lang="es-ES" altLang="es-CR" b="1" dirty="0">
                <a:cs typeface="Times New Roman" panose="02020603050405020304" pitchFamily="18" charset="0"/>
              </a:rPr>
              <a:t>Paralelas (múltiples).</a:t>
            </a:r>
            <a:r>
              <a:rPr lang="es-ES" altLang="es-CR" dirty="0">
                <a:cs typeface="Times New Roman" panose="02020603050405020304" pitchFamily="18" charset="0"/>
              </a:rPr>
              <a:t> Arcos o aristas conjuntas si el vértice inicial y final son el mismo.</a:t>
            </a:r>
          </a:p>
          <a:p>
            <a:pPr lvl="1" eaLnBrk="1" hangingPunct="1"/>
            <a:r>
              <a:rPr lang="es-ES" altLang="es-CR" b="1" dirty="0">
                <a:cs typeface="Times New Roman" panose="02020603050405020304" pitchFamily="18" charset="0"/>
              </a:rPr>
              <a:t>Cíclicas (</a:t>
            </a:r>
            <a:r>
              <a:rPr lang="es-CR" b="1" dirty="0"/>
              <a:t>lazo</a:t>
            </a:r>
            <a:r>
              <a:rPr lang="es-CR" dirty="0"/>
              <a:t>,</a:t>
            </a:r>
            <a:r>
              <a:rPr lang="es-CR" b="1" dirty="0"/>
              <a:t> bucle). </a:t>
            </a:r>
            <a:r>
              <a:rPr lang="es-CR" dirty="0"/>
              <a:t>Arco o arista que el vértice inicial y final es el mismo.</a:t>
            </a:r>
          </a:p>
        </p:txBody>
      </p:sp>
      <p:sp>
        <p:nvSpPr>
          <p:cNvPr id="4" name="Slide Number Placeholder 3">
            <a:extLst>
              <a:ext uri="{FF2B5EF4-FFF2-40B4-BE49-F238E27FC236}">
                <a16:creationId xmlns:a16="http://schemas.microsoft.com/office/drawing/2014/main" id="{4774D878-77AE-400B-87EB-A8B433A7A315}"/>
              </a:ext>
            </a:extLst>
          </p:cNvPr>
          <p:cNvSpPr>
            <a:spLocks noGrp="1"/>
          </p:cNvSpPr>
          <p:nvPr>
            <p:ph type="sldNum" sz="quarter" idx="10"/>
          </p:nvPr>
        </p:nvSpPr>
        <p:spPr/>
        <p:txBody>
          <a:bodyPr/>
          <a:lstStyle/>
          <a:p>
            <a:pPr>
              <a:defRPr/>
            </a:pPr>
            <a:fld id="{366B73C9-ECB3-4789-B1A3-0F14CF7B4A85}" type="slidenum">
              <a:rPr lang="es-ES" altLang="es-CR" smtClean="0"/>
              <a:pPr>
                <a:defRPr/>
              </a:pPr>
              <a:t>8</a:t>
            </a:fld>
            <a:endParaRPr lang="es-ES" altLang="es-CR"/>
          </a:p>
        </p:txBody>
      </p:sp>
    </p:spTree>
    <p:extLst>
      <p:ext uri="{BB962C8B-B14F-4D97-AF65-F5344CB8AC3E}">
        <p14:creationId xmlns:p14="http://schemas.microsoft.com/office/powerpoint/2010/main" val="591054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6F7CBC38-207A-4939-92A5-A2EF07A86899}"/>
              </a:ext>
            </a:extLst>
          </p:cNvPr>
          <p:cNvSpPr>
            <a:spLocks noGrp="1"/>
          </p:cNvSpPr>
          <p:nvPr>
            <p:ph type="title"/>
          </p:nvPr>
        </p:nvSpPr>
        <p:spPr/>
        <p:txBody>
          <a:bodyPr/>
          <a:lstStyle/>
          <a:p>
            <a:r>
              <a:rPr lang="es-CR" altLang="es-CR"/>
              <a:t>Grafos Coloreados</a:t>
            </a:r>
          </a:p>
        </p:txBody>
      </p:sp>
      <p:sp>
        <p:nvSpPr>
          <p:cNvPr id="75779" name="Content Placeholder 2">
            <a:extLst>
              <a:ext uri="{FF2B5EF4-FFF2-40B4-BE49-F238E27FC236}">
                <a16:creationId xmlns:a16="http://schemas.microsoft.com/office/drawing/2014/main" id="{EDEFB40B-2113-4DF8-A838-7C2BD74EF71E}"/>
              </a:ext>
            </a:extLst>
          </p:cNvPr>
          <p:cNvSpPr>
            <a:spLocks noGrp="1"/>
          </p:cNvSpPr>
          <p:nvPr>
            <p:ph idx="1"/>
          </p:nvPr>
        </p:nvSpPr>
        <p:spPr/>
        <p:txBody>
          <a:bodyPr/>
          <a:lstStyle/>
          <a:p>
            <a:r>
              <a:rPr lang="es-CR" altLang="es-CR" dirty="0"/>
              <a:t>La </a:t>
            </a:r>
            <a:r>
              <a:rPr lang="es-CR" altLang="es-CR" b="1" dirty="0"/>
              <a:t>coloración de grafos</a:t>
            </a:r>
            <a:r>
              <a:rPr lang="es-CR" altLang="es-CR" dirty="0"/>
              <a:t> es un caso especial de etiquetado de grafos; es una asignación de etiquetas llamadas </a:t>
            </a:r>
            <a:r>
              <a:rPr lang="es-CR" altLang="es-CR" b="1" dirty="0"/>
              <a:t>colores</a:t>
            </a:r>
            <a:r>
              <a:rPr lang="es-CR" altLang="es-CR" i="1" dirty="0"/>
              <a:t> </a:t>
            </a:r>
            <a:r>
              <a:rPr lang="es-CR" altLang="es-CR" dirty="0"/>
              <a:t>a elementos del grafo.</a:t>
            </a:r>
          </a:p>
          <a:p>
            <a:pPr lvl="1"/>
            <a:r>
              <a:rPr lang="es-CR" altLang="es-CR" dirty="0"/>
              <a:t>Una coloración de los vértices de un grafo tal que ningún vértice adyacente comparta el mismo color es llamado vértice coloración.</a:t>
            </a:r>
          </a:p>
          <a:p>
            <a:pPr lvl="1"/>
            <a:r>
              <a:rPr lang="es-CR" altLang="es-CR" dirty="0"/>
              <a:t>Una coloración de arista asigna colores a cada arista tal que aristas adyacentes no compartan el mismo color.</a:t>
            </a:r>
          </a:p>
          <a:p>
            <a:pPr lvl="1"/>
            <a:r>
              <a:rPr lang="es-CR" altLang="es-CR" dirty="0"/>
              <a:t>Una coloración de caras de un grafo plano a la asignación de un color a cada cara o región tal que caras que compartan una frontera común tengan colores diferentes.</a:t>
            </a:r>
          </a:p>
        </p:txBody>
      </p:sp>
      <p:sp>
        <p:nvSpPr>
          <p:cNvPr id="75780" name="Slide Number Placeholder 3">
            <a:extLst>
              <a:ext uri="{FF2B5EF4-FFF2-40B4-BE49-F238E27FC236}">
                <a16:creationId xmlns:a16="http://schemas.microsoft.com/office/drawing/2014/main" id="{76A41608-4E3A-4DA3-ACE6-69C0D90E29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66A479B-F967-4D91-83CB-535E8226C697}" type="slidenum">
              <a:rPr lang="es-ES" altLang="es-CR" sz="2000" smtClean="0">
                <a:solidFill>
                  <a:schemeClr val="tx2"/>
                </a:solidFill>
              </a:rPr>
              <a:pPr>
                <a:spcBef>
                  <a:spcPct val="0"/>
                </a:spcBef>
                <a:buClrTx/>
                <a:buSzTx/>
                <a:buFontTx/>
                <a:buNone/>
              </a:pPr>
              <a:t>80</a:t>
            </a:fld>
            <a:endParaRPr lang="es-ES" altLang="es-CR" sz="2000">
              <a:solidFill>
                <a:schemeClr val="tx2"/>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C7695283-3497-4031-9E87-1CF25969A1A8}"/>
              </a:ext>
            </a:extLst>
          </p:cNvPr>
          <p:cNvSpPr>
            <a:spLocks noGrp="1"/>
          </p:cNvSpPr>
          <p:nvPr>
            <p:ph type="title"/>
          </p:nvPr>
        </p:nvSpPr>
        <p:spPr/>
        <p:txBody>
          <a:bodyPr/>
          <a:lstStyle/>
          <a:p>
            <a:r>
              <a:rPr lang="es-CR" altLang="es-CR" dirty="0"/>
              <a:t>Grafos Coloreados (cont.)</a:t>
            </a:r>
          </a:p>
        </p:txBody>
      </p:sp>
      <p:sp>
        <p:nvSpPr>
          <p:cNvPr id="76803" name="Content Placeholder 2">
            <a:extLst>
              <a:ext uri="{FF2B5EF4-FFF2-40B4-BE49-F238E27FC236}">
                <a16:creationId xmlns:a16="http://schemas.microsoft.com/office/drawing/2014/main" id="{36776BB3-FCAF-44DC-A453-8CFD8964DF5B}"/>
              </a:ext>
            </a:extLst>
          </p:cNvPr>
          <p:cNvSpPr>
            <a:spLocks noGrp="1"/>
          </p:cNvSpPr>
          <p:nvPr>
            <p:ph idx="1"/>
          </p:nvPr>
        </p:nvSpPr>
        <p:spPr/>
        <p:txBody>
          <a:bodyPr/>
          <a:lstStyle/>
          <a:p>
            <a:r>
              <a:rPr lang="es-CR" altLang="es-CR" dirty="0"/>
              <a:t>La convención de usar colores se origina de la coloración de países de un mapa, donde cada cara es literalmente coloreada. </a:t>
            </a:r>
          </a:p>
          <a:p>
            <a:r>
              <a:rPr lang="es-CR" altLang="es-CR" dirty="0"/>
              <a:t>En general se puede usar un conjunto finito como conjunto de colores.</a:t>
            </a:r>
          </a:p>
          <a:p>
            <a:pPr lvl="1"/>
            <a:r>
              <a:rPr lang="es-CR" altLang="es-CR" dirty="0"/>
              <a:t>La naturaleza del problema de coloración depende del número de colores pero no sobre cuales son.</a:t>
            </a:r>
          </a:p>
          <a:p>
            <a:endParaRPr lang="es-CR" altLang="es-CR" dirty="0"/>
          </a:p>
        </p:txBody>
      </p:sp>
      <p:sp>
        <p:nvSpPr>
          <p:cNvPr id="76804" name="Slide Number Placeholder 3">
            <a:extLst>
              <a:ext uri="{FF2B5EF4-FFF2-40B4-BE49-F238E27FC236}">
                <a16:creationId xmlns:a16="http://schemas.microsoft.com/office/drawing/2014/main" id="{43F3E006-1DA0-41D7-B727-E3DEC18929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C7EEE8E-36D7-482C-B552-AB73E85BF276}" type="slidenum">
              <a:rPr lang="es-ES" altLang="es-CR" sz="2000" smtClean="0">
                <a:solidFill>
                  <a:schemeClr val="tx2"/>
                </a:solidFill>
              </a:rPr>
              <a:pPr>
                <a:spcBef>
                  <a:spcPct val="0"/>
                </a:spcBef>
                <a:buClrTx/>
                <a:buSzTx/>
                <a:buFontTx/>
                <a:buNone/>
              </a:pPr>
              <a:t>81</a:t>
            </a:fld>
            <a:endParaRPr lang="es-ES" altLang="es-CR" sz="2000">
              <a:solidFill>
                <a:schemeClr val="tx2"/>
              </a:solidFill>
            </a:endParaRPr>
          </a:p>
        </p:txBody>
      </p:sp>
      <p:pic>
        <p:nvPicPr>
          <p:cNvPr id="76805" name="Picture 4">
            <a:extLst>
              <a:ext uri="{FF2B5EF4-FFF2-40B4-BE49-F238E27FC236}">
                <a16:creationId xmlns:a16="http://schemas.microsoft.com/office/drawing/2014/main" id="{AD6E9802-5ABD-4AE4-A11B-B446338DB2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076700"/>
            <a:ext cx="2257425"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7D0E8A1-A2EF-4857-A9F9-CD9CC225BE07}"/>
              </a:ext>
            </a:extLst>
          </p:cNvPr>
          <p:cNvSpPr>
            <a:spLocks noGrp="1"/>
          </p:cNvSpPr>
          <p:nvPr>
            <p:ph type="title"/>
          </p:nvPr>
        </p:nvSpPr>
        <p:spPr/>
        <p:txBody>
          <a:bodyPr/>
          <a:lstStyle/>
          <a:p>
            <a:r>
              <a:rPr lang="es-CR" altLang="es-CR" dirty="0"/>
              <a:t>Grafos Coloreados (cont.)</a:t>
            </a:r>
          </a:p>
        </p:txBody>
      </p:sp>
      <p:sp>
        <p:nvSpPr>
          <p:cNvPr id="77827" name="Content Placeholder 2">
            <a:extLst>
              <a:ext uri="{FF2B5EF4-FFF2-40B4-BE49-F238E27FC236}">
                <a16:creationId xmlns:a16="http://schemas.microsoft.com/office/drawing/2014/main" id="{FEEF8A4F-BEA6-4999-AC58-8AF768888068}"/>
              </a:ext>
            </a:extLst>
          </p:cNvPr>
          <p:cNvSpPr>
            <a:spLocks noGrp="1"/>
          </p:cNvSpPr>
          <p:nvPr>
            <p:ph idx="1"/>
          </p:nvPr>
        </p:nvSpPr>
        <p:spPr/>
        <p:txBody>
          <a:bodyPr/>
          <a:lstStyle/>
          <a:p>
            <a:r>
              <a:rPr lang="es-CR" altLang="es-CR" dirty="0"/>
              <a:t>La </a:t>
            </a:r>
            <a:r>
              <a:rPr lang="es-CR" altLang="es-CR" b="1" dirty="0"/>
              <a:t>vértice coloración</a:t>
            </a:r>
            <a:r>
              <a:rPr lang="es-CR" altLang="es-CR" dirty="0"/>
              <a:t> (o simplemente coloración) es la asignación de los vértices de un grafo con colores tal que dos vértices que compartan la misma arista tengan colores diferentes.</a:t>
            </a:r>
          </a:p>
          <a:p>
            <a:pPr lvl="1"/>
            <a:r>
              <a:rPr lang="es-CR" altLang="es-CR" dirty="0"/>
              <a:t>Un grafo con bucles no puede ser coloreado, y solo se consideran grafos simples.</a:t>
            </a:r>
          </a:p>
        </p:txBody>
      </p:sp>
      <p:sp>
        <p:nvSpPr>
          <p:cNvPr id="77828" name="Slide Number Placeholder 3">
            <a:extLst>
              <a:ext uri="{FF2B5EF4-FFF2-40B4-BE49-F238E27FC236}">
                <a16:creationId xmlns:a16="http://schemas.microsoft.com/office/drawing/2014/main" id="{25850F53-87B1-4A60-8610-C2D14D1FA9B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1B5CB28-2FCD-40D2-979D-7A15710FC423}" type="slidenum">
              <a:rPr lang="es-ES" altLang="es-CR" sz="2000" smtClean="0">
                <a:solidFill>
                  <a:schemeClr val="tx2"/>
                </a:solidFill>
              </a:rPr>
              <a:pPr>
                <a:spcBef>
                  <a:spcPct val="0"/>
                </a:spcBef>
                <a:buClrTx/>
                <a:buSzTx/>
                <a:buFontTx/>
                <a:buNone/>
              </a:pPr>
              <a:t>82</a:t>
            </a:fld>
            <a:endParaRPr lang="es-ES" altLang="es-CR" sz="2000">
              <a:solidFill>
                <a:schemeClr val="tx2"/>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58863505-DD64-4ABB-BBBF-AAFDBB947DC8}"/>
              </a:ext>
            </a:extLst>
          </p:cNvPr>
          <p:cNvSpPr>
            <a:spLocks noGrp="1"/>
          </p:cNvSpPr>
          <p:nvPr>
            <p:ph type="title"/>
          </p:nvPr>
        </p:nvSpPr>
        <p:spPr/>
        <p:txBody>
          <a:bodyPr/>
          <a:lstStyle/>
          <a:p>
            <a:r>
              <a:rPr lang="es-CR" altLang="es-CR" dirty="0"/>
              <a:t>Grafos Coloreados (cont.)</a:t>
            </a:r>
          </a:p>
        </p:txBody>
      </p:sp>
      <p:sp>
        <p:nvSpPr>
          <p:cNvPr id="78851" name="Content Placeholder 2">
            <a:extLst>
              <a:ext uri="{FF2B5EF4-FFF2-40B4-BE49-F238E27FC236}">
                <a16:creationId xmlns:a16="http://schemas.microsoft.com/office/drawing/2014/main" id="{814FE7AF-E9B1-4215-B3EA-27DB2D8AF717}"/>
              </a:ext>
            </a:extLst>
          </p:cNvPr>
          <p:cNvSpPr>
            <a:spLocks noGrp="1"/>
          </p:cNvSpPr>
          <p:nvPr>
            <p:ph idx="1"/>
          </p:nvPr>
        </p:nvSpPr>
        <p:spPr/>
        <p:txBody>
          <a:bodyPr/>
          <a:lstStyle/>
          <a:p>
            <a:r>
              <a:rPr lang="es-CR" altLang="es-CR" dirty="0"/>
              <a:t>Una coloración que usa a lo más </a:t>
            </a:r>
            <a:r>
              <a:rPr lang="es-CR" altLang="es-CR" i="1" dirty="0"/>
              <a:t>k</a:t>
            </a:r>
            <a:r>
              <a:rPr lang="es-CR" altLang="es-CR" dirty="0"/>
              <a:t> colores se llama </a:t>
            </a:r>
            <a:r>
              <a:rPr lang="es-CR" altLang="es-CR" i="1" dirty="0"/>
              <a:t>k</a:t>
            </a:r>
            <a:r>
              <a:rPr lang="es-CR" altLang="es-CR" dirty="0"/>
              <a:t>-coloración (propia).</a:t>
            </a:r>
          </a:p>
          <a:p>
            <a:pPr lvl="1"/>
            <a:r>
              <a:rPr lang="es-CR" altLang="es-CR" dirty="0"/>
              <a:t>El menor número de colores necesarios para colorear un grafo </a:t>
            </a:r>
            <a:r>
              <a:rPr lang="es-CR" altLang="es-CR" i="1" dirty="0"/>
              <a:t>G</a:t>
            </a:r>
            <a:r>
              <a:rPr lang="es-CR" altLang="es-CR" dirty="0"/>
              <a:t> se llama </a:t>
            </a:r>
            <a:r>
              <a:rPr lang="es-CR" altLang="es-CR" b="1" dirty="0"/>
              <a:t>número cromático</a:t>
            </a:r>
            <a:r>
              <a:rPr lang="es-CR" altLang="es-CR" dirty="0"/>
              <a:t> y se denota como χ(G).</a:t>
            </a:r>
          </a:p>
          <a:p>
            <a:pPr lvl="1"/>
            <a:r>
              <a:rPr lang="es-CR" altLang="es-CR" dirty="0"/>
              <a:t>Un grafo que puede ser asignada una </a:t>
            </a:r>
            <a:r>
              <a:rPr lang="es-CR" altLang="es-CR" i="1" dirty="0"/>
              <a:t>k</a:t>
            </a:r>
            <a:r>
              <a:rPr lang="es-CR" altLang="es-CR" dirty="0"/>
              <a:t>-coloración (propia) es </a:t>
            </a:r>
            <a:r>
              <a:rPr lang="es-CR" altLang="es-CR" i="1" dirty="0"/>
              <a:t>k</a:t>
            </a:r>
            <a:r>
              <a:rPr lang="es-CR" altLang="es-CR" dirty="0"/>
              <a:t>-</a:t>
            </a:r>
            <a:r>
              <a:rPr lang="es-CR" altLang="es-CR" dirty="0" err="1"/>
              <a:t>coloreable</a:t>
            </a:r>
            <a:r>
              <a:rPr lang="es-CR" altLang="es-CR" dirty="0"/>
              <a:t> y es </a:t>
            </a:r>
            <a:r>
              <a:rPr lang="es-CR" altLang="es-CR" i="1" dirty="0"/>
              <a:t>k</a:t>
            </a:r>
            <a:r>
              <a:rPr lang="es-CR" altLang="es-CR" dirty="0"/>
              <a:t>-cromático si su número cromático es exactamente </a:t>
            </a:r>
            <a:r>
              <a:rPr lang="es-CR" altLang="es-CR" i="1" dirty="0"/>
              <a:t>k.</a:t>
            </a:r>
            <a:endParaRPr lang="es-CR" altLang="es-CR" dirty="0"/>
          </a:p>
        </p:txBody>
      </p:sp>
      <p:sp>
        <p:nvSpPr>
          <p:cNvPr id="78852" name="Slide Number Placeholder 3">
            <a:extLst>
              <a:ext uri="{FF2B5EF4-FFF2-40B4-BE49-F238E27FC236}">
                <a16:creationId xmlns:a16="http://schemas.microsoft.com/office/drawing/2014/main" id="{D2F1146C-59A2-49F5-A9E5-217EF92495F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BDB3B82-F548-48F0-8B3C-313E39CFFF4F}" type="slidenum">
              <a:rPr lang="es-ES" altLang="es-CR" sz="2000" smtClean="0">
                <a:solidFill>
                  <a:schemeClr val="tx2"/>
                </a:solidFill>
              </a:rPr>
              <a:pPr>
                <a:spcBef>
                  <a:spcPct val="0"/>
                </a:spcBef>
                <a:buClrTx/>
                <a:buSzTx/>
                <a:buFontTx/>
                <a:buNone/>
              </a:pPr>
              <a:t>83</a:t>
            </a:fld>
            <a:endParaRPr lang="es-ES" altLang="es-CR" sz="2000">
              <a:solidFill>
                <a:schemeClr val="tx2"/>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0A68C351-3A67-47B0-8629-7528761CC142}"/>
              </a:ext>
            </a:extLst>
          </p:cNvPr>
          <p:cNvSpPr>
            <a:spLocks noGrp="1"/>
          </p:cNvSpPr>
          <p:nvPr>
            <p:ph type="title"/>
          </p:nvPr>
        </p:nvSpPr>
        <p:spPr/>
        <p:txBody>
          <a:bodyPr/>
          <a:lstStyle/>
          <a:p>
            <a:r>
              <a:rPr lang="es-CR" altLang="es-CR" dirty="0"/>
              <a:t>Grafos Coloreados (cont.)</a:t>
            </a:r>
          </a:p>
        </p:txBody>
      </p:sp>
      <p:sp>
        <p:nvSpPr>
          <p:cNvPr id="79875" name="Content Placeholder 2">
            <a:extLst>
              <a:ext uri="{FF2B5EF4-FFF2-40B4-BE49-F238E27FC236}">
                <a16:creationId xmlns:a16="http://schemas.microsoft.com/office/drawing/2014/main" id="{F0559F80-E7E6-48F7-B958-EE4DEDF8FD28}"/>
              </a:ext>
            </a:extLst>
          </p:cNvPr>
          <p:cNvSpPr>
            <a:spLocks noGrp="1"/>
          </p:cNvSpPr>
          <p:nvPr>
            <p:ph idx="1"/>
          </p:nvPr>
        </p:nvSpPr>
        <p:spPr/>
        <p:txBody>
          <a:bodyPr/>
          <a:lstStyle/>
          <a:p>
            <a:r>
              <a:rPr lang="es-CR" altLang="es-CR" dirty="0"/>
              <a:t>Un subconjunto de vértices asignados con el mismo color se llama una clase de color.</a:t>
            </a:r>
          </a:p>
          <a:p>
            <a:pPr lvl="1"/>
            <a:r>
              <a:rPr lang="es-CR" altLang="es-CR" dirty="0"/>
              <a:t>Cada clase forma un conjunto independiente.</a:t>
            </a:r>
          </a:p>
          <a:p>
            <a:pPr lvl="1"/>
            <a:r>
              <a:rPr lang="es-CR" altLang="es-CR" dirty="0"/>
              <a:t>Una </a:t>
            </a:r>
            <a:r>
              <a:rPr lang="es-CR" altLang="es-CR" i="1" dirty="0"/>
              <a:t>k</a:t>
            </a:r>
            <a:r>
              <a:rPr lang="es-CR" altLang="es-CR" dirty="0"/>
              <a:t>-coloración es lo mismo que una partición del conjunto de vértices en </a:t>
            </a:r>
            <a:r>
              <a:rPr lang="es-CR" altLang="es-CR" i="1" dirty="0"/>
              <a:t>k</a:t>
            </a:r>
            <a:r>
              <a:rPr lang="es-CR" altLang="es-CR" dirty="0"/>
              <a:t> conjuntos independientes, y los términos </a:t>
            </a:r>
            <a:r>
              <a:rPr lang="es-CR" altLang="es-CR" i="1" dirty="0"/>
              <a:t>k</a:t>
            </a:r>
            <a:r>
              <a:rPr lang="es-CR" altLang="es-CR" dirty="0"/>
              <a:t>-partito y </a:t>
            </a:r>
            <a:r>
              <a:rPr lang="es-CR" altLang="es-CR" i="1" dirty="0"/>
              <a:t>k</a:t>
            </a:r>
            <a:r>
              <a:rPr lang="es-CR" altLang="es-CR" dirty="0"/>
              <a:t>-</a:t>
            </a:r>
            <a:r>
              <a:rPr lang="es-CR" altLang="es-CR" dirty="0" err="1"/>
              <a:t>coloreable</a:t>
            </a:r>
            <a:r>
              <a:rPr lang="es-CR" altLang="es-CR" dirty="0"/>
              <a:t> tienen el mismo significado.</a:t>
            </a:r>
          </a:p>
          <a:p>
            <a:endParaRPr lang="es-CR" altLang="es-CR" dirty="0"/>
          </a:p>
        </p:txBody>
      </p:sp>
      <p:sp>
        <p:nvSpPr>
          <p:cNvPr id="79876" name="Slide Number Placeholder 3">
            <a:extLst>
              <a:ext uri="{FF2B5EF4-FFF2-40B4-BE49-F238E27FC236}">
                <a16:creationId xmlns:a16="http://schemas.microsoft.com/office/drawing/2014/main" id="{CCF66E78-9FB6-49CA-A078-869D339D9D1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750F22C-6D5E-4044-B103-9B9CC36C4136}" type="slidenum">
              <a:rPr lang="es-ES" altLang="es-CR" sz="2000" smtClean="0">
                <a:solidFill>
                  <a:schemeClr val="tx2"/>
                </a:solidFill>
              </a:rPr>
              <a:pPr>
                <a:spcBef>
                  <a:spcPct val="0"/>
                </a:spcBef>
                <a:buClrTx/>
                <a:buSzTx/>
                <a:buFontTx/>
                <a:buNone/>
              </a:pPr>
              <a:t>84</a:t>
            </a:fld>
            <a:endParaRPr lang="es-ES" altLang="es-CR" sz="2000">
              <a:solidFill>
                <a:schemeClr val="tx2"/>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B0E607A6-4BE5-4E66-9C2F-DD90EA9762FC}"/>
              </a:ext>
            </a:extLst>
          </p:cNvPr>
          <p:cNvSpPr>
            <a:spLocks noGrp="1"/>
          </p:cNvSpPr>
          <p:nvPr>
            <p:ph type="title"/>
          </p:nvPr>
        </p:nvSpPr>
        <p:spPr/>
        <p:txBody>
          <a:bodyPr/>
          <a:lstStyle/>
          <a:p>
            <a:r>
              <a:rPr lang="es-CR" altLang="es-CR" dirty="0"/>
              <a:t>Grafos Coloreados (cont.)</a:t>
            </a:r>
          </a:p>
        </p:txBody>
      </p:sp>
      <p:sp>
        <p:nvSpPr>
          <p:cNvPr id="80899" name="Content Placeholder 2">
            <a:extLst>
              <a:ext uri="{FF2B5EF4-FFF2-40B4-BE49-F238E27FC236}">
                <a16:creationId xmlns:a16="http://schemas.microsoft.com/office/drawing/2014/main" id="{D21257C1-FAEF-41F5-ABBF-6A2131944D20}"/>
              </a:ext>
            </a:extLst>
          </p:cNvPr>
          <p:cNvSpPr>
            <a:spLocks noGrp="1"/>
          </p:cNvSpPr>
          <p:nvPr>
            <p:ph idx="1"/>
          </p:nvPr>
        </p:nvSpPr>
        <p:spPr/>
        <p:txBody>
          <a:bodyPr/>
          <a:lstStyle/>
          <a:p>
            <a:r>
              <a:rPr lang="es-CR" altLang="es-CR" dirty="0"/>
              <a:t>El </a:t>
            </a:r>
            <a:r>
              <a:rPr lang="es-CR" altLang="es-CR" b="1" dirty="0"/>
              <a:t>polinomio cromático</a:t>
            </a:r>
            <a:r>
              <a:rPr lang="es-CR" altLang="es-CR" dirty="0"/>
              <a:t> cuenta el número de maneras en las cuales puede ser coloreado un grafo usando no más que un número de colores dado.</a:t>
            </a:r>
          </a:p>
          <a:p>
            <a:r>
              <a:rPr lang="es-CR" altLang="es-CR" dirty="0"/>
              <a:t>El polinomio cromático es una función </a:t>
            </a:r>
            <a:r>
              <a:rPr lang="es-CR" altLang="es-CR" i="1" dirty="0"/>
              <a:t>P</a:t>
            </a:r>
            <a:r>
              <a:rPr lang="es-CR" altLang="es-CR" dirty="0"/>
              <a:t>(</a:t>
            </a:r>
            <a:r>
              <a:rPr lang="es-CR" altLang="es-CR" i="1" dirty="0" err="1"/>
              <a:t>G</a:t>
            </a:r>
            <a:r>
              <a:rPr lang="es-CR" altLang="es-CR" dirty="0" err="1"/>
              <a:t>,</a:t>
            </a:r>
            <a:r>
              <a:rPr lang="es-CR" altLang="es-CR" i="1" dirty="0" err="1"/>
              <a:t>t</a:t>
            </a:r>
            <a:r>
              <a:rPr lang="es-CR" altLang="es-CR" dirty="0"/>
              <a:t>) que cuenta el número de </a:t>
            </a:r>
            <a:r>
              <a:rPr lang="es-CR" altLang="es-CR" i="1" dirty="0"/>
              <a:t>t</a:t>
            </a:r>
            <a:r>
              <a:rPr lang="es-CR" altLang="es-CR" dirty="0"/>
              <a:t>-coloraciones de </a:t>
            </a:r>
            <a:r>
              <a:rPr lang="es-CR" altLang="es-CR" i="1" dirty="0"/>
              <a:t>G</a:t>
            </a:r>
            <a:r>
              <a:rPr lang="es-CR" altLang="es-CR" dirty="0"/>
              <a:t>.</a:t>
            </a:r>
          </a:p>
          <a:p>
            <a:pPr lvl="1"/>
            <a:r>
              <a:rPr lang="es-CR" altLang="es-CR" dirty="0"/>
              <a:t>Como el nombre lo indica para un grafo </a:t>
            </a:r>
            <a:r>
              <a:rPr lang="es-CR" altLang="es-CR" i="1" dirty="0"/>
              <a:t>G</a:t>
            </a:r>
            <a:r>
              <a:rPr lang="es-CR" altLang="es-CR" dirty="0"/>
              <a:t> la función es un polinomio en </a:t>
            </a:r>
            <a:r>
              <a:rPr lang="es-CR" altLang="es-CR" i="1" dirty="0"/>
              <a:t>t.</a:t>
            </a:r>
            <a:endParaRPr lang="es-CR" altLang="es-CR" dirty="0"/>
          </a:p>
        </p:txBody>
      </p:sp>
      <p:sp>
        <p:nvSpPr>
          <p:cNvPr id="80900" name="Slide Number Placeholder 3">
            <a:extLst>
              <a:ext uri="{FF2B5EF4-FFF2-40B4-BE49-F238E27FC236}">
                <a16:creationId xmlns:a16="http://schemas.microsoft.com/office/drawing/2014/main" id="{4401F913-9128-4A20-BFE1-6B782233AC6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CF8B193-465E-4D65-A222-27A124CBEC0C}" type="slidenum">
              <a:rPr lang="es-ES" altLang="es-CR" sz="2000" smtClean="0">
                <a:solidFill>
                  <a:schemeClr val="tx2"/>
                </a:solidFill>
              </a:rPr>
              <a:pPr>
                <a:spcBef>
                  <a:spcPct val="0"/>
                </a:spcBef>
                <a:buClrTx/>
                <a:buSzTx/>
                <a:buFontTx/>
                <a:buNone/>
              </a:pPr>
              <a:t>85</a:t>
            </a:fld>
            <a:endParaRPr lang="es-ES" altLang="es-CR" sz="2000">
              <a:solidFill>
                <a:schemeClr val="tx2"/>
              </a:solidFill>
            </a:endParaRPr>
          </a:p>
        </p:txBody>
      </p:sp>
      <p:pic>
        <p:nvPicPr>
          <p:cNvPr id="80901" name="Picture 4">
            <a:extLst>
              <a:ext uri="{FF2B5EF4-FFF2-40B4-BE49-F238E27FC236}">
                <a16:creationId xmlns:a16="http://schemas.microsoft.com/office/drawing/2014/main" id="{5CDCE473-D7E6-471D-9D98-44A5B3CB08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4724400"/>
            <a:ext cx="64198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137FCD11-25EB-46FC-8DF0-A7CA7ED9E9A2}"/>
              </a:ext>
            </a:extLst>
          </p:cNvPr>
          <p:cNvSpPr>
            <a:spLocks noGrp="1"/>
          </p:cNvSpPr>
          <p:nvPr>
            <p:ph type="title"/>
          </p:nvPr>
        </p:nvSpPr>
        <p:spPr/>
        <p:txBody>
          <a:bodyPr/>
          <a:lstStyle/>
          <a:p>
            <a:r>
              <a:rPr lang="es-CR" altLang="es-CR" dirty="0"/>
              <a:t>Grafos Coloreados (cont.)</a:t>
            </a:r>
          </a:p>
        </p:txBody>
      </p:sp>
      <p:sp>
        <p:nvSpPr>
          <p:cNvPr id="81923" name="Content Placeholder 2">
            <a:extLst>
              <a:ext uri="{FF2B5EF4-FFF2-40B4-BE49-F238E27FC236}">
                <a16:creationId xmlns:a16="http://schemas.microsoft.com/office/drawing/2014/main" id="{29C1ADFB-2F57-4FB2-937C-4AFC4A8B7391}"/>
              </a:ext>
            </a:extLst>
          </p:cNvPr>
          <p:cNvSpPr>
            <a:spLocks noGrp="1"/>
          </p:cNvSpPr>
          <p:nvPr>
            <p:ph idx="1"/>
          </p:nvPr>
        </p:nvSpPr>
        <p:spPr/>
        <p:txBody>
          <a:bodyPr/>
          <a:lstStyle/>
          <a:p>
            <a:r>
              <a:rPr lang="es-CR" altLang="es-CR" sz="2000" dirty="0"/>
              <a:t>Una </a:t>
            </a:r>
            <a:r>
              <a:rPr lang="es-CR" altLang="es-CR" sz="2000" b="1" dirty="0"/>
              <a:t>arista coloración</a:t>
            </a:r>
            <a:r>
              <a:rPr lang="es-CR" altLang="es-CR" sz="2000" dirty="0"/>
              <a:t> de un grafo, es una coloración de las aristas, denotada como la asignación de colores a aristas tal que aristas incidentes tengan un color distinto.</a:t>
            </a:r>
          </a:p>
          <a:p>
            <a:pPr lvl="1"/>
            <a:r>
              <a:rPr lang="es-CR" altLang="es-CR" sz="2000" dirty="0"/>
              <a:t>Una arista coloración con </a:t>
            </a:r>
            <a:r>
              <a:rPr lang="es-CR" altLang="es-CR" sz="2000" i="1" dirty="0"/>
              <a:t>k</a:t>
            </a:r>
            <a:r>
              <a:rPr lang="es-CR" altLang="es-CR" sz="2000" dirty="0"/>
              <a:t> colores es llamada </a:t>
            </a:r>
            <a:r>
              <a:rPr lang="es-CR" altLang="es-CR" sz="2000" i="1" dirty="0"/>
              <a:t>k</a:t>
            </a:r>
            <a:r>
              <a:rPr lang="es-CR" altLang="es-CR" sz="2000" dirty="0"/>
              <a:t>-arista-coloración y es equivalente al problema de particionar el conjunto de aristas en </a:t>
            </a:r>
            <a:r>
              <a:rPr lang="es-CR" altLang="es-CR" sz="2000" i="1" dirty="0"/>
              <a:t>k</a:t>
            </a:r>
            <a:r>
              <a:rPr lang="es-CR" altLang="es-CR" sz="2000" dirty="0"/>
              <a:t> emparejamientos.</a:t>
            </a:r>
          </a:p>
          <a:p>
            <a:r>
              <a:rPr lang="es-CR" altLang="es-CR" sz="2000" dirty="0"/>
              <a:t>El menor número de colores necesarios para un arista coloración de un grafo </a:t>
            </a:r>
            <a:r>
              <a:rPr lang="es-CR" altLang="es-CR" sz="2000" i="1" dirty="0"/>
              <a:t>G</a:t>
            </a:r>
            <a:r>
              <a:rPr lang="es-CR" altLang="es-CR" sz="2000" dirty="0"/>
              <a:t> es el índice cromático o número cromático de aristas.</a:t>
            </a:r>
          </a:p>
          <a:p>
            <a:pPr lvl="1"/>
            <a:r>
              <a:rPr lang="es-CR" altLang="es-CR" sz="2000" dirty="0"/>
              <a:t>Una coloración </a:t>
            </a:r>
            <a:r>
              <a:rPr lang="es-CR" altLang="es-CR" sz="2000" dirty="0" err="1"/>
              <a:t>Tait</a:t>
            </a:r>
            <a:r>
              <a:rPr lang="es-CR" altLang="es-CR" sz="2000" dirty="0"/>
              <a:t> es una 3-arista-coloración de un grafo cúbico. El teorema de los cuatro colores es equivalente a que cada grafo cúbico sin puentes admite una coloración </a:t>
            </a:r>
            <a:r>
              <a:rPr lang="es-CR" altLang="es-CR" sz="2000" dirty="0" err="1"/>
              <a:t>Tait</a:t>
            </a:r>
            <a:r>
              <a:rPr lang="es-CR" altLang="es-CR" sz="2000" dirty="0"/>
              <a:t>.</a:t>
            </a:r>
          </a:p>
        </p:txBody>
      </p:sp>
      <p:sp>
        <p:nvSpPr>
          <p:cNvPr id="81924" name="Slide Number Placeholder 3">
            <a:extLst>
              <a:ext uri="{FF2B5EF4-FFF2-40B4-BE49-F238E27FC236}">
                <a16:creationId xmlns:a16="http://schemas.microsoft.com/office/drawing/2014/main" id="{55D85656-DA9B-4A5A-9556-91BDC3F489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D7CB9E4-9BEF-4CA3-BA48-01C62EBE9959}" type="slidenum">
              <a:rPr lang="es-ES" altLang="es-CR" sz="2000" smtClean="0">
                <a:solidFill>
                  <a:schemeClr val="tx2"/>
                </a:solidFill>
              </a:rPr>
              <a:pPr>
                <a:spcBef>
                  <a:spcPct val="0"/>
                </a:spcBef>
                <a:buClrTx/>
                <a:buSzTx/>
                <a:buFontTx/>
                <a:buNone/>
              </a:pPr>
              <a:t>86</a:t>
            </a:fld>
            <a:endParaRPr lang="es-ES" altLang="es-CR" sz="2000">
              <a:solidFill>
                <a:schemeClr val="tx2"/>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8937-A16F-44C5-8D75-90DAF2EB93AC}"/>
              </a:ext>
            </a:extLst>
          </p:cNvPr>
          <p:cNvSpPr>
            <a:spLocks noGrp="1"/>
          </p:cNvSpPr>
          <p:nvPr>
            <p:ph type="title"/>
          </p:nvPr>
        </p:nvSpPr>
        <p:spPr/>
        <p:txBody>
          <a:bodyPr/>
          <a:lstStyle/>
          <a:p>
            <a:r>
              <a:rPr lang="es-CR" altLang="es-CR" dirty="0"/>
              <a:t>Grafos Coloreados (cont.)</a:t>
            </a:r>
            <a:endParaRPr lang="es-CR" dirty="0"/>
          </a:p>
        </p:txBody>
      </p:sp>
      <p:sp>
        <p:nvSpPr>
          <p:cNvPr id="3" name="Content Placeholder 2">
            <a:extLst>
              <a:ext uri="{FF2B5EF4-FFF2-40B4-BE49-F238E27FC236}">
                <a16:creationId xmlns:a16="http://schemas.microsoft.com/office/drawing/2014/main" id="{0D87D6DD-702B-4C50-9636-C42BDA2E290B}"/>
              </a:ext>
            </a:extLst>
          </p:cNvPr>
          <p:cNvSpPr>
            <a:spLocks noGrp="1"/>
          </p:cNvSpPr>
          <p:nvPr>
            <p:ph idx="1"/>
          </p:nvPr>
        </p:nvSpPr>
        <p:spPr/>
        <p:txBody>
          <a:bodyPr/>
          <a:lstStyle/>
          <a:p>
            <a:r>
              <a:rPr lang="es-CR" b="1" dirty="0"/>
              <a:t>Teorema de los cuatro colores</a:t>
            </a:r>
          </a:p>
          <a:p>
            <a:pPr lvl="1"/>
            <a:r>
              <a:rPr lang="es-CR" dirty="0"/>
              <a:t>Desarrollado por </a:t>
            </a:r>
            <a:r>
              <a:rPr lang="es-CR" dirty="0" err="1"/>
              <a:t>Appel</a:t>
            </a:r>
            <a:r>
              <a:rPr lang="es-CR" dirty="0"/>
              <a:t> y </a:t>
            </a:r>
            <a:r>
              <a:rPr lang="es-CR" dirty="0" err="1"/>
              <a:t>Haken</a:t>
            </a:r>
            <a:r>
              <a:rPr lang="es-CR" dirty="0"/>
              <a:t> en 1976.</a:t>
            </a:r>
          </a:p>
          <a:p>
            <a:pPr lvl="1"/>
            <a:r>
              <a:rPr lang="es-CR" dirty="0"/>
              <a:t>Basta con cuatro colores para colorear un mapa de tal modo que los países vecinos tengan colores distintos.</a:t>
            </a:r>
          </a:p>
        </p:txBody>
      </p:sp>
      <p:sp>
        <p:nvSpPr>
          <p:cNvPr id="4" name="Slide Number Placeholder 3">
            <a:extLst>
              <a:ext uri="{FF2B5EF4-FFF2-40B4-BE49-F238E27FC236}">
                <a16:creationId xmlns:a16="http://schemas.microsoft.com/office/drawing/2014/main" id="{9F2849EE-4E86-4561-9E6C-9DAA88FEA3B2}"/>
              </a:ext>
            </a:extLst>
          </p:cNvPr>
          <p:cNvSpPr>
            <a:spLocks noGrp="1"/>
          </p:cNvSpPr>
          <p:nvPr>
            <p:ph type="sldNum" sz="quarter" idx="10"/>
          </p:nvPr>
        </p:nvSpPr>
        <p:spPr/>
        <p:txBody>
          <a:bodyPr/>
          <a:lstStyle/>
          <a:p>
            <a:pPr>
              <a:defRPr/>
            </a:pPr>
            <a:fld id="{366B73C9-ECB3-4789-B1A3-0F14CF7B4A85}" type="slidenum">
              <a:rPr lang="es-ES" altLang="es-CR" smtClean="0"/>
              <a:pPr>
                <a:defRPr/>
              </a:pPr>
              <a:t>87</a:t>
            </a:fld>
            <a:endParaRPr lang="es-ES" altLang="es-CR"/>
          </a:p>
        </p:txBody>
      </p:sp>
    </p:spTree>
    <p:extLst>
      <p:ext uri="{BB962C8B-B14F-4D97-AF65-F5344CB8AC3E}">
        <p14:creationId xmlns:p14="http://schemas.microsoft.com/office/powerpoint/2010/main" val="33762722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563EB920-DD1E-4AB1-A542-88C0E3252C95}"/>
              </a:ext>
            </a:extLst>
          </p:cNvPr>
          <p:cNvSpPr>
            <a:spLocks noGrp="1"/>
          </p:cNvSpPr>
          <p:nvPr>
            <p:ph type="title"/>
          </p:nvPr>
        </p:nvSpPr>
        <p:spPr/>
        <p:txBody>
          <a:bodyPr/>
          <a:lstStyle/>
          <a:p>
            <a:r>
              <a:rPr lang="es-CR" altLang="es-CR"/>
              <a:t>Árboles</a:t>
            </a:r>
            <a:br>
              <a:rPr lang="es-CR" altLang="es-CR"/>
            </a:br>
            <a:r>
              <a:rPr lang="es-CR" altLang="es-CR"/>
              <a:t>Terminología</a:t>
            </a:r>
          </a:p>
        </p:txBody>
      </p:sp>
      <p:sp>
        <p:nvSpPr>
          <p:cNvPr id="82947" name="Content Placeholder 2">
            <a:extLst>
              <a:ext uri="{FF2B5EF4-FFF2-40B4-BE49-F238E27FC236}">
                <a16:creationId xmlns:a16="http://schemas.microsoft.com/office/drawing/2014/main" id="{0347D8A0-B880-42AA-9431-0E3CB1854114}"/>
              </a:ext>
            </a:extLst>
          </p:cNvPr>
          <p:cNvSpPr>
            <a:spLocks noGrp="1"/>
          </p:cNvSpPr>
          <p:nvPr>
            <p:ph idx="1"/>
          </p:nvPr>
        </p:nvSpPr>
        <p:spPr/>
        <p:txBody>
          <a:bodyPr/>
          <a:lstStyle/>
          <a:p>
            <a:r>
              <a:rPr lang="es-CR" altLang="es-CR"/>
              <a:t>Padre</a:t>
            </a:r>
          </a:p>
          <a:p>
            <a:r>
              <a:rPr lang="es-CR" altLang="es-CR"/>
              <a:t>Hijo</a:t>
            </a:r>
          </a:p>
          <a:p>
            <a:r>
              <a:rPr lang="es-CR" altLang="es-CR"/>
              <a:t>Hermanos</a:t>
            </a:r>
          </a:p>
          <a:p>
            <a:r>
              <a:rPr lang="es-CR" altLang="es-CR"/>
              <a:t>Ancestro</a:t>
            </a:r>
          </a:p>
          <a:p>
            <a:r>
              <a:rPr lang="es-CR" altLang="es-CR"/>
              <a:t>Descendiente</a:t>
            </a:r>
          </a:p>
          <a:p>
            <a:r>
              <a:rPr lang="es-CR" altLang="es-CR"/>
              <a:t>Hoja</a:t>
            </a:r>
          </a:p>
          <a:p>
            <a:r>
              <a:rPr lang="es-CR" altLang="es-CR"/>
              <a:t>Interno</a:t>
            </a:r>
          </a:p>
          <a:p>
            <a:r>
              <a:rPr lang="es-CR" altLang="es-CR"/>
              <a:t>Subárbol</a:t>
            </a:r>
          </a:p>
        </p:txBody>
      </p:sp>
      <p:sp>
        <p:nvSpPr>
          <p:cNvPr id="82948" name="Slide Number Placeholder 3">
            <a:extLst>
              <a:ext uri="{FF2B5EF4-FFF2-40B4-BE49-F238E27FC236}">
                <a16:creationId xmlns:a16="http://schemas.microsoft.com/office/drawing/2014/main" id="{21D0B448-764D-4601-8233-1DA76CD39F0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CCBE687-E0F4-4EC0-A975-5C9F3CBD7FB5}" type="slidenum">
              <a:rPr lang="es-ES" altLang="es-CR" sz="2000" smtClean="0">
                <a:solidFill>
                  <a:schemeClr val="tx2"/>
                </a:solidFill>
              </a:rPr>
              <a:pPr>
                <a:spcBef>
                  <a:spcPct val="0"/>
                </a:spcBef>
                <a:buClrTx/>
                <a:buSzTx/>
                <a:buFontTx/>
                <a:buNone/>
              </a:pPr>
              <a:t>88</a:t>
            </a:fld>
            <a:endParaRPr lang="es-ES" altLang="es-CR" sz="2000">
              <a:solidFill>
                <a:schemeClr val="tx2"/>
              </a:solidFill>
            </a:endParaRPr>
          </a:p>
        </p:txBody>
      </p:sp>
      <p:pic>
        <p:nvPicPr>
          <p:cNvPr id="82949" name="Picture 4">
            <a:extLst>
              <a:ext uri="{FF2B5EF4-FFF2-40B4-BE49-F238E27FC236}">
                <a16:creationId xmlns:a16="http://schemas.microsoft.com/office/drawing/2014/main" id="{80A2930D-E476-4CF8-88B9-0A47DB2BC9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9663" y="2060575"/>
            <a:ext cx="48101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0FD8-F7BC-42B4-8B2D-731E9C8904C1}"/>
              </a:ext>
            </a:extLst>
          </p:cNvPr>
          <p:cNvSpPr>
            <a:spLocks noGrp="1"/>
          </p:cNvSpPr>
          <p:nvPr>
            <p:ph type="title"/>
          </p:nvPr>
        </p:nvSpPr>
        <p:spPr/>
        <p:txBody>
          <a:bodyPr/>
          <a:lstStyle/>
          <a:p>
            <a:r>
              <a:rPr lang="es-CR" dirty="0"/>
              <a:t>Árboles</a:t>
            </a:r>
          </a:p>
        </p:txBody>
      </p:sp>
      <p:sp>
        <p:nvSpPr>
          <p:cNvPr id="3" name="Content Placeholder 2">
            <a:extLst>
              <a:ext uri="{FF2B5EF4-FFF2-40B4-BE49-F238E27FC236}">
                <a16:creationId xmlns:a16="http://schemas.microsoft.com/office/drawing/2014/main" id="{B87D78AF-4444-4F1D-B01A-B3B6B1748B5E}"/>
              </a:ext>
            </a:extLst>
          </p:cNvPr>
          <p:cNvSpPr>
            <a:spLocks noGrp="1"/>
          </p:cNvSpPr>
          <p:nvPr>
            <p:ph idx="1"/>
          </p:nvPr>
        </p:nvSpPr>
        <p:spPr/>
        <p:txBody>
          <a:bodyPr/>
          <a:lstStyle/>
          <a:p>
            <a:r>
              <a:rPr lang="es-CR" dirty="0"/>
              <a:t>Un </a:t>
            </a:r>
            <a:r>
              <a:rPr lang="es-CR" b="1" dirty="0"/>
              <a:t>árbol</a:t>
            </a:r>
            <a:r>
              <a:rPr lang="es-CR" dirty="0"/>
              <a:t> es un grafo simple, conexo y acíclico (sin ciclos) en el que todo par de vértices están unidos por un único camino simple.</a:t>
            </a:r>
          </a:p>
          <a:p>
            <a:r>
              <a:rPr lang="es-CR" dirty="0"/>
              <a:t>Un </a:t>
            </a:r>
            <a:r>
              <a:rPr lang="es-CR" b="1" dirty="0"/>
              <a:t>bosque</a:t>
            </a:r>
            <a:r>
              <a:rPr lang="es-CR" dirty="0"/>
              <a:t> es un grafo acíclico, es decir, es una unión disjunta de árboles.</a:t>
            </a:r>
          </a:p>
          <a:p>
            <a:r>
              <a:rPr lang="es-CR" dirty="0"/>
              <a:t>Una </a:t>
            </a:r>
            <a:r>
              <a:rPr lang="es-CR" b="1" dirty="0"/>
              <a:t>hoja</a:t>
            </a:r>
            <a:r>
              <a:rPr lang="es-CR" dirty="0"/>
              <a:t> en un grafo es un vértice de grado 1.</a:t>
            </a:r>
          </a:p>
          <a:p>
            <a:r>
              <a:rPr lang="es-CR" dirty="0"/>
              <a:t>Un </a:t>
            </a:r>
            <a:r>
              <a:rPr lang="es-CR" b="1" dirty="0"/>
              <a:t>nivel de un nodo del árbol (altura) </a:t>
            </a:r>
            <a:r>
              <a:rPr lang="es-CR" dirty="0"/>
              <a:t>es el nivel de su padre más uno. Por definición, la raíz del árbol tiene nivel 0.</a:t>
            </a:r>
          </a:p>
          <a:p>
            <a:r>
              <a:rPr lang="es-CR" dirty="0"/>
              <a:t>Un </a:t>
            </a:r>
            <a:r>
              <a:rPr lang="es-CR" b="1" dirty="0"/>
              <a:t>árbol generador </a:t>
            </a:r>
            <a:r>
              <a:rPr lang="es-CR" dirty="0"/>
              <a:t>de un grafo G es un </a:t>
            </a:r>
            <a:r>
              <a:rPr lang="es-CR" dirty="0" err="1"/>
              <a:t>subgrafo</a:t>
            </a:r>
            <a:r>
              <a:rPr lang="es-CR" dirty="0"/>
              <a:t> generador de </a:t>
            </a:r>
            <a:r>
              <a:rPr lang="es-CR" i="1" dirty="0"/>
              <a:t>G</a:t>
            </a:r>
            <a:r>
              <a:rPr lang="es-CR" dirty="0"/>
              <a:t> que es un árbol.</a:t>
            </a:r>
          </a:p>
        </p:txBody>
      </p:sp>
      <p:sp>
        <p:nvSpPr>
          <p:cNvPr id="4" name="Slide Number Placeholder 3">
            <a:extLst>
              <a:ext uri="{FF2B5EF4-FFF2-40B4-BE49-F238E27FC236}">
                <a16:creationId xmlns:a16="http://schemas.microsoft.com/office/drawing/2014/main" id="{F57D94D7-1337-4BD9-AF51-41C77844A122}"/>
              </a:ext>
            </a:extLst>
          </p:cNvPr>
          <p:cNvSpPr>
            <a:spLocks noGrp="1"/>
          </p:cNvSpPr>
          <p:nvPr>
            <p:ph type="sldNum" sz="quarter" idx="10"/>
          </p:nvPr>
        </p:nvSpPr>
        <p:spPr/>
        <p:txBody>
          <a:bodyPr/>
          <a:lstStyle/>
          <a:p>
            <a:pPr>
              <a:defRPr/>
            </a:pPr>
            <a:fld id="{366B73C9-ECB3-4789-B1A3-0F14CF7B4A85}" type="slidenum">
              <a:rPr lang="es-ES" altLang="es-CR" smtClean="0"/>
              <a:pPr>
                <a:defRPr/>
              </a:pPr>
              <a:t>89</a:t>
            </a:fld>
            <a:endParaRPr lang="es-ES" altLang="es-CR"/>
          </a:p>
        </p:txBody>
      </p:sp>
    </p:spTree>
    <p:extLst>
      <p:ext uri="{BB962C8B-B14F-4D97-AF65-F5344CB8AC3E}">
        <p14:creationId xmlns:p14="http://schemas.microsoft.com/office/powerpoint/2010/main" val="29261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5408-889A-4526-920F-0844459075BF}"/>
              </a:ext>
            </a:extLst>
          </p:cNvPr>
          <p:cNvSpPr>
            <a:spLocks noGrp="1"/>
          </p:cNvSpPr>
          <p:nvPr>
            <p:ph type="title"/>
          </p:nvPr>
        </p:nvSpPr>
        <p:spPr/>
        <p:txBody>
          <a:bodyPr/>
          <a:lstStyle/>
          <a:p>
            <a:r>
              <a:rPr lang="es-CR" dirty="0"/>
              <a:t>¿Qué es un grafo?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4895A3-E801-466F-84C7-07361EB07A12}"/>
                  </a:ext>
                </a:extLst>
              </p:cNvPr>
              <p:cNvSpPr>
                <a:spLocks noGrp="1"/>
              </p:cNvSpPr>
              <p:nvPr>
                <p:ph idx="1"/>
              </p:nvPr>
            </p:nvSpPr>
            <p:spPr>
              <a:xfrm>
                <a:off x="838200" y="2057400"/>
                <a:ext cx="8305800" cy="4395936"/>
              </a:xfrm>
            </p:spPr>
            <p:txBody>
              <a:bodyPr/>
              <a:lstStyle/>
              <a:p>
                <a:pPr eaLnBrk="1" hangingPunct="1"/>
                <a:r>
                  <a:rPr lang="es-ES_tradnl" altLang="es-CR" dirty="0">
                    <a:cs typeface="Times New Roman" panose="02020603050405020304" pitchFamily="18" charset="0"/>
                  </a:rPr>
                  <a:t>Un </a:t>
                </a:r>
                <a:r>
                  <a:rPr lang="es-ES_tradnl" altLang="es-CR" b="1" dirty="0">
                    <a:cs typeface="Times New Roman" panose="02020603050405020304" pitchFamily="18" charset="0"/>
                  </a:rPr>
                  <a:t>grafo ponderado </a:t>
                </a:r>
                <a:r>
                  <a:rPr lang="es-ES" altLang="es-CR" b="1" i="1" dirty="0">
                    <a:cs typeface="Times New Roman" panose="02020603050405020304" pitchFamily="18" charset="0"/>
                  </a:rPr>
                  <a:t>G</a:t>
                </a:r>
                <a:r>
                  <a:rPr lang="es-ES" altLang="es-CR" b="1" dirty="0">
                    <a:cs typeface="Times New Roman" panose="02020603050405020304" pitchFamily="18" charset="0"/>
                  </a:rPr>
                  <a:t> = (</a:t>
                </a:r>
                <a:r>
                  <a:rPr lang="es-ES" altLang="es-CR" b="1" i="1" dirty="0" err="1">
                    <a:cs typeface="Times New Roman" panose="02020603050405020304" pitchFamily="18" charset="0"/>
                  </a:rPr>
                  <a:t>V</a:t>
                </a:r>
                <a:r>
                  <a:rPr lang="es-ES" altLang="es-CR" b="1" dirty="0" err="1">
                    <a:cs typeface="Times New Roman" panose="02020603050405020304" pitchFamily="18" charset="0"/>
                  </a:rPr>
                  <a:t>,</a:t>
                </a:r>
                <a:r>
                  <a:rPr lang="es-ES" altLang="es-CR" b="1" i="1" dirty="0" err="1">
                    <a:cs typeface="Times New Roman" panose="02020603050405020304" pitchFamily="18" charset="0"/>
                  </a:rPr>
                  <a:t>E,w</a:t>
                </a:r>
                <a:r>
                  <a:rPr lang="es-ES" altLang="es-CR" b="1" dirty="0">
                    <a:cs typeface="Times New Roman" panose="02020603050405020304" pitchFamily="18" charset="0"/>
                  </a:rPr>
                  <a:t>) </a:t>
                </a:r>
                <a:r>
                  <a:rPr lang="es-ES_tradnl" altLang="es-CR" dirty="0">
                    <a:cs typeface="Times New Roman" panose="02020603050405020304" pitchFamily="18" charset="0"/>
                  </a:rPr>
                  <a:t>es un grafo en el que a cada arco o arista </a:t>
                </a:r>
                <a14:m>
                  <m:oMath xmlns:m="http://schemas.openxmlformats.org/officeDocument/2006/math">
                    <m:r>
                      <a:rPr lang="es-CR" altLang="es-CR" i="1">
                        <a:latin typeface="Cambria Math" panose="02040503050406030204" pitchFamily="18" charset="0"/>
                        <a:cs typeface="Times New Roman" panose="02020603050405020304" pitchFamily="18" charset="0"/>
                      </a:rPr>
                      <m:t>𝑒</m:t>
                    </m:r>
                    <m:r>
                      <a:rPr lang="es-CR" altLang="es-CR" i="1">
                        <a:latin typeface="Cambria Math" panose="02040503050406030204" pitchFamily="18" charset="0"/>
                        <a:ea typeface="Cambria Math" panose="02040503050406030204" pitchFamily="18" charset="0"/>
                        <a:cs typeface="Times New Roman" panose="02020603050405020304" pitchFamily="18" charset="0"/>
                      </a:rPr>
                      <m:t>∈</m:t>
                    </m:r>
                    <m:r>
                      <a:rPr lang="es-CR" altLang="es-CR" i="1">
                        <a:latin typeface="Cambria Math" panose="02040503050406030204" pitchFamily="18" charset="0"/>
                        <a:ea typeface="Cambria Math" panose="02040503050406030204" pitchFamily="18" charset="0"/>
                        <a:cs typeface="Times New Roman" panose="02020603050405020304" pitchFamily="18" charset="0"/>
                      </a:rPr>
                      <m:t>𝐸</m:t>
                    </m:r>
                  </m:oMath>
                </a14:m>
                <a:r>
                  <a:rPr lang="es-ES_tradnl" altLang="es-CR" dirty="0">
                    <a:cs typeface="Times New Roman" panose="02020603050405020304" pitchFamily="18" charset="0"/>
                  </a:rPr>
                  <a:t> se le asocia un peso </a:t>
                </a:r>
                <a14:m>
                  <m:oMath xmlns:m="http://schemas.openxmlformats.org/officeDocument/2006/math">
                    <m:r>
                      <a:rPr lang="es-CR" altLang="es-CR" i="1">
                        <a:latin typeface="Cambria Math" panose="02040503050406030204" pitchFamily="18" charset="0"/>
                        <a:cs typeface="Times New Roman" panose="02020603050405020304" pitchFamily="18" charset="0"/>
                      </a:rPr>
                      <m:t>𝑤</m:t>
                    </m:r>
                    <m:d>
                      <m:dPr>
                        <m:ctrlPr>
                          <a:rPr lang="es-CR" altLang="es-CR" i="1">
                            <a:latin typeface="Cambria Math" panose="02040503050406030204" pitchFamily="18" charset="0"/>
                            <a:cs typeface="Times New Roman" panose="02020603050405020304" pitchFamily="18" charset="0"/>
                          </a:rPr>
                        </m:ctrlPr>
                      </m:dPr>
                      <m:e>
                        <m:r>
                          <a:rPr lang="es-CR" altLang="es-CR" i="1">
                            <a:latin typeface="Cambria Math" panose="02040503050406030204" pitchFamily="18" charset="0"/>
                            <a:cs typeface="Times New Roman" panose="02020603050405020304" pitchFamily="18" charset="0"/>
                          </a:rPr>
                          <m:t>𝑒</m:t>
                        </m:r>
                      </m:e>
                    </m:d>
                    <m:r>
                      <a:rPr lang="es-CR" altLang="es-CR" i="1">
                        <a:latin typeface="Cambria Math" panose="02040503050406030204" pitchFamily="18" charset="0"/>
                        <a:ea typeface="Cambria Math" panose="02040503050406030204" pitchFamily="18" charset="0"/>
                        <a:cs typeface="Times New Roman" panose="02020603050405020304" pitchFamily="18" charset="0"/>
                      </a:rPr>
                      <m:t>∈</m:t>
                    </m:r>
                    <m:r>
                      <a:rPr lang="es-CR" altLang="es-CR" i="1">
                        <a:latin typeface="Cambria Math" panose="02040503050406030204" pitchFamily="18" charset="0"/>
                        <a:ea typeface="Cambria Math" panose="02040503050406030204" pitchFamily="18" charset="0"/>
                        <a:cs typeface="Times New Roman" panose="02020603050405020304" pitchFamily="18" charset="0"/>
                      </a:rPr>
                      <m:t>ℝ</m:t>
                    </m:r>
                  </m:oMath>
                </a14:m>
                <a:r>
                  <a:rPr lang="es-ES_tradnl" altLang="es-CR" dirty="0">
                    <a:cs typeface="Times New Roman" panose="02020603050405020304" pitchFamily="18" charset="0"/>
                  </a:rPr>
                  <a:t>.</a:t>
                </a:r>
              </a:p>
              <a:p>
                <a:pPr eaLnBrk="1" hangingPunct="1"/>
                <a:r>
                  <a:rPr lang="es-CR" dirty="0"/>
                  <a:t>En un grafo dirigido, un vértices es </a:t>
                </a:r>
                <a:r>
                  <a:rPr lang="es-CR" b="1" dirty="0"/>
                  <a:t>adyacente</a:t>
                </a:r>
                <a:r>
                  <a:rPr lang="es-CR" dirty="0"/>
                  <a:t> a otro si están conectados por un arco (cola → cabeza), donde el vértice cabeza es adyacente al vértice cola. </a:t>
                </a:r>
              </a:p>
              <a:p>
                <a:pPr lvl="1" eaLnBrk="1" hangingPunct="1"/>
                <a:r>
                  <a:rPr lang="es-CR" dirty="0"/>
                  <a:t>En tal caso, el vértices cola es </a:t>
                </a:r>
                <a:r>
                  <a:rPr lang="es-CR" b="1" dirty="0"/>
                  <a:t>incidente</a:t>
                </a:r>
                <a:r>
                  <a:rPr lang="es-CR" dirty="0"/>
                  <a:t> al vértice cabeza.</a:t>
                </a:r>
              </a:p>
              <a:p>
                <a:pPr eaLnBrk="1" hangingPunct="1"/>
                <a:r>
                  <a:rPr lang="es-CR" dirty="0"/>
                  <a:t>En un grafo no dirigido, dos vértices son </a:t>
                </a:r>
                <a:r>
                  <a:rPr lang="es-CR" b="1" dirty="0"/>
                  <a:t>adyacentes</a:t>
                </a:r>
                <a:r>
                  <a:rPr lang="es-CR" dirty="0"/>
                  <a:t> si están conectados por una arista. </a:t>
                </a:r>
              </a:p>
              <a:p>
                <a:pPr lvl="1" eaLnBrk="1" hangingPunct="1"/>
                <a:r>
                  <a:rPr lang="es-CR" dirty="0"/>
                  <a:t>En tal caso, cada uno de estos vértices es </a:t>
                </a:r>
                <a:r>
                  <a:rPr lang="es-CR" b="1" dirty="0"/>
                  <a:t>incidente</a:t>
                </a:r>
                <a:r>
                  <a:rPr lang="es-CR" dirty="0"/>
                  <a:t> a dicha arista.</a:t>
                </a:r>
              </a:p>
              <a:p>
                <a:endParaRPr lang="es-CR" dirty="0"/>
              </a:p>
            </p:txBody>
          </p:sp>
        </mc:Choice>
        <mc:Fallback>
          <p:sp>
            <p:nvSpPr>
              <p:cNvPr id="3" name="Content Placeholder 2">
                <a:extLst>
                  <a:ext uri="{FF2B5EF4-FFF2-40B4-BE49-F238E27FC236}">
                    <a16:creationId xmlns:a16="http://schemas.microsoft.com/office/drawing/2014/main" id="{814895A3-E801-466F-84C7-07361EB07A12}"/>
                  </a:ext>
                </a:extLst>
              </p:cNvPr>
              <p:cNvSpPr>
                <a:spLocks noGrp="1" noRot="1" noChangeAspect="1" noMove="1" noResize="1" noEditPoints="1" noAdjustHandles="1" noChangeArrowheads="1" noChangeShapeType="1" noTextEdit="1"/>
              </p:cNvSpPr>
              <p:nvPr>
                <p:ph idx="1"/>
              </p:nvPr>
            </p:nvSpPr>
            <p:spPr>
              <a:xfrm>
                <a:off x="838200" y="2057400"/>
                <a:ext cx="8305800" cy="4395936"/>
              </a:xfrm>
              <a:blipFill>
                <a:blip r:embed="rId2"/>
                <a:stretch>
                  <a:fillRect l="-514" t="-1110" r="-2056"/>
                </a:stretch>
              </a:blipFill>
            </p:spPr>
            <p:txBody>
              <a:bodyPr/>
              <a:lstStyle/>
              <a:p>
                <a:r>
                  <a:rPr lang="es-CR">
                    <a:noFill/>
                  </a:rPr>
                  <a:t> </a:t>
                </a:r>
              </a:p>
            </p:txBody>
          </p:sp>
        </mc:Fallback>
      </mc:AlternateContent>
      <p:sp>
        <p:nvSpPr>
          <p:cNvPr id="4" name="Slide Number Placeholder 3">
            <a:extLst>
              <a:ext uri="{FF2B5EF4-FFF2-40B4-BE49-F238E27FC236}">
                <a16:creationId xmlns:a16="http://schemas.microsoft.com/office/drawing/2014/main" id="{53BD6F3F-683D-4924-9D37-763E91066F53}"/>
              </a:ext>
            </a:extLst>
          </p:cNvPr>
          <p:cNvSpPr>
            <a:spLocks noGrp="1"/>
          </p:cNvSpPr>
          <p:nvPr>
            <p:ph type="sldNum" sz="quarter" idx="10"/>
          </p:nvPr>
        </p:nvSpPr>
        <p:spPr/>
        <p:txBody>
          <a:bodyPr/>
          <a:lstStyle/>
          <a:p>
            <a:pPr>
              <a:defRPr/>
            </a:pPr>
            <a:fld id="{366B73C9-ECB3-4789-B1A3-0F14CF7B4A85}" type="slidenum">
              <a:rPr lang="es-ES" altLang="es-CR" smtClean="0"/>
              <a:pPr>
                <a:defRPr/>
              </a:pPr>
              <a:t>9</a:t>
            </a:fld>
            <a:endParaRPr lang="es-ES" altLang="es-CR"/>
          </a:p>
        </p:txBody>
      </p:sp>
    </p:spTree>
    <p:extLst>
      <p:ext uri="{BB962C8B-B14F-4D97-AF65-F5344CB8AC3E}">
        <p14:creationId xmlns:p14="http://schemas.microsoft.com/office/powerpoint/2010/main" val="6424035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0FD8-F7BC-42B4-8B2D-731E9C8904C1}"/>
              </a:ext>
            </a:extLst>
          </p:cNvPr>
          <p:cNvSpPr>
            <a:spLocks noGrp="1"/>
          </p:cNvSpPr>
          <p:nvPr>
            <p:ph type="title"/>
          </p:nvPr>
        </p:nvSpPr>
        <p:spPr/>
        <p:txBody>
          <a:bodyPr/>
          <a:lstStyle/>
          <a:p>
            <a:r>
              <a:rPr lang="es-CR" dirty="0"/>
              <a:t>Árboles (cont.)</a:t>
            </a:r>
          </a:p>
        </p:txBody>
      </p:sp>
      <p:sp>
        <p:nvSpPr>
          <p:cNvPr id="3" name="Content Placeholder 2">
            <a:extLst>
              <a:ext uri="{FF2B5EF4-FFF2-40B4-BE49-F238E27FC236}">
                <a16:creationId xmlns:a16="http://schemas.microsoft.com/office/drawing/2014/main" id="{B87D78AF-4444-4F1D-B01A-B3B6B1748B5E}"/>
              </a:ext>
            </a:extLst>
          </p:cNvPr>
          <p:cNvSpPr>
            <a:spLocks noGrp="1"/>
          </p:cNvSpPr>
          <p:nvPr>
            <p:ph idx="1"/>
          </p:nvPr>
        </p:nvSpPr>
        <p:spPr/>
        <p:txBody>
          <a:bodyPr/>
          <a:lstStyle/>
          <a:p>
            <a:r>
              <a:rPr lang="es-CR" dirty="0"/>
              <a:t>Si el grafo </a:t>
            </a:r>
            <a:r>
              <a:rPr lang="es-CR" i="1" dirty="0"/>
              <a:t>G</a:t>
            </a:r>
            <a:r>
              <a:rPr lang="es-CR" dirty="0"/>
              <a:t> es un </a:t>
            </a:r>
            <a:r>
              <a:rPr lang="es-CR" b="1" dirty="0"/>
              <a:t>árbol</a:t>
            </a:r>
            <a:r>
              <a:rPr lang="es-CR" dirty="0"/>
              <a:t> se cumple:</a:t>
            </a:r>
          </a:p>
          <a:p>
            <a:pPr lvl="1"/>
            <a:r>
              <a:rPr lang="es-CR" dirty="0"/>
              <a:t>Todo par de vértices de </a:t>
            </a:r>
            <a:r>
              <a:rPr lang="es-CR" i="1" dirty="0"/>
              <a:t>G</a:t>
            </a:r>
            <a:r>
              <a:rPr lang="es-CR" dirty="0"/>
              <a:t> está unido por un único camino simple.</a:t>
            </a:r>
          </a:p>
          <a:p>
            <a:pPr lvl="1"/>
            <a:r>
              <a:rPr lang="es-CR" dirty="0"/>
              <a:t>Tiene un total de </a:t>
            </a:r>
            <a:r>
              <a:rPr lang="es-CR" i="1" dirty="0"/>
              <a:t>n</a:t>
            </a:r>
            <a:r>
              <a:rPr lang="es-CR" dirty="0"/>
              <a:t> – 1 aristas.</a:t>
            </a:r>
          </a:p>
          <a:p>
            <a:pPr lvl="1"/>
            <a:r>
              <a:rPr lang="es-CR" i="1" dirty="0"/>
              <a:t>G</a:t>
            </a:r>
            <a:r>
              <a:rPr lang="es-CR" dirty="0"/>
              <a:t> es conexo y si se le quita alguna arista deja de ser conexo.</a:t>
            </a:r>
          </a:p>
          <a:p>
            <a:pPr lvl="1"/>
            <a:r>
              <a:rPr lang="es-CR" i="1" dirty="0"/>
              <a:t>G</a:t>
            </a:r>
            <a:r>
              <a:rPr lang="es-CR" dirty="0"/>
              <a:t> es acíclico (no tiene ciclos) y si se añade alguna arista se forma un ciclo.</a:t>
            </a:r>
          </a:p>
          <a:p>
            <a:r>
              <a:rPr lang="es-CR" dirty="0"/>
              <a:t>Las condiciones anteriores son todas equivalentes, es decir, si se cumple una de ellas otras también se cumplen.</a:t>
            </a:r>
          </a:p>
          <a:p>
            <a:pPr lvl="1"/>
            <a:endParaRPr lang="es-CR" dirty="0"/>
          </a:p>
        </p:txBody>
      </p:sp>
      <p:sp>
        <p:nvSpPr>
          <p:cNvPr id="4" name="Slide Number Placeholder 3">
            <a:extLst>
              <a:ext uri="{FF2B5EF4-FFF2-40B4-BE49-F238E27FC236}">
                <a16:creationId xmlns:a16="http://schemas.microsoft.com/office/drawing/2014/main" id="{F57D94D7-1337-4BD9-AF51-41C77844A122}"/>
              </a:ext>
            </a:extLst>
          </p:cNvPr>
          <p:cNvSpPr>
            <a:spLocks noGrp="1"/>
          </p:cNvSpPr>
          <p:nvPr>
            <p:ph type="sldNum" sz="quarter" idx="10"/>
          </p:nvPr>
        </p:nvSpPr>
        <p:spPr/>
        <p:txBody>
          <a:bodyPr/>
          <a:lstStyle/>
          <a:p>
            <a:pPr>
              <a:defRPr/>
            </a:pPr>
            <a:fld id="{366B73C9-ECB3-4789-B1A3-0F14CF7B4A85}" type="slidenum">
              <a:rPr lang="es-ES" altLang="es-CR" smtClean="0"/>
              <a:pPr>
                <a:defRPr/>
              </a:pPr>
              <a:t>90</a:t>
            </a:fld>
            <a:endParaRPr lang="es-ES" altLang="es-CR"/>
          </a:p>
        </p:txBody>
      </p:sp>
    </p:spTree>
    <p:extLst>
      <p:ext uri="{BB962C8B-B14F-4D97-AF65-F5344CB8AC3E}">
        <p14:creationId xmlns:p14="http://schemas.microsoft.com/office/powerpoint/2010/main" val="29816727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80FD8-F7BC-42B4-8B2D-731E9C8904C1}"/>
              </a:ext>
            </a:extLst>
          </p:cNvPr>
          <p:cNvSpPr>
            <a:spLocks noGrp="1"/>
          </p:cNvSpPr>
          <p:nvPr>
            <p:ph type="title"/>
          </p:nvPr>
        </p:nvSpPr>
        <p:spPr/>
        <p:txBody>
          <a:bodyPr/>
          <a:lstStyle/>
          <a:p>
            <a:r>
              <a:rPr lang="es-CR" baseline="30000" dirty="0"/>
              <a:t>Árboles (cont.)</a:t>
            </a:r>
          </a:p>
        </p:txBody>
      </p:sp>
      <p:sp>
        <p:nvSpPr>
          <p:cNvPr id="3" name="Content Placeholder 2">
            <a:extLst>
              <a:ext uri="{FF2B5EF4-FFF2-40B4-BE49-F238E27FC236}">
                <a16:creationId xmlns:a16="http://schemas.microsoft.com/office/drawing/2014/main" id="{B87D78AF-4444-4F1D-B01A-B3B6B1748B5E}"/>
              </a:ext>
            </a:extLst>
          </p:cNvPr>
          <p:cNvSpPr>
            <a:spLocks noGrp="1"/>
          </p:cNvSpPr>
          <p:nvPr>
            <p:ph idx="1"/>
          </p:nvPr>
        </p:nvSpPr>
        <p:spPr/>
        <p:txBody>
          <a:bodyPr/>
          <a:lstStyle/>
          <a:p>
            <a:r>
              <a:rPr lang="es-CR" dirty="0"/>
              <a:t>Propiedades de los árboles:</a:t>
            </a:r>
          </a:p>
          <a:p>
            <a:pPr lvl="1"/>
            <a:r>
              <a:rPr lang="es-CR" dirty="0"/>
              <a:t>Todo árbol es a su vez un grafo con un conjunto numerable de vértices es un grafo plano.</a:t>
            </a:r>
          </a:p>
          <a:p>
            <a:pPr lvl="1"/>
            <a:r>
              <a:rPr lang="es-CR" dirty="0"/>
              <a:t>Todo grafo conexo </a:t>
            </a:r>
            <a:r>
              <a:rPr lang="es-CR" i="1" dirty="0"/>
              <a:t>G</a:t>
            </a:r>
            <a:r>
              <a:rPr lang="es-CR" dirty="0"/>
              <a:t> admite un árbol de expansión, que es un árbol que contiene cada vértice de </a:t>
            </a:r>
            <a:r>
              <a:rPr lang="es-CR" i="1" dirty="0"/>
              <a:t>G</a:t>
            </a:r>
            <a:r>
              <a:rPr lang="es-CR" dirty="0"/>
              <a:t> y cuyas aristas son aristas de </a:t>
            </a:r>
            <a:r>
              <a:rPr lang="es-CR" i="1" dirty="0"/>
              <a:t>G</a:t>
            </a:r>
            <a:r>
              <a:rPr lang="es-CR" dirty="0"/>
              <a:t>.</a:t>
            </a:r>
          </a:p>
          <a:p>
            <a:pPr lvl="1"/>
            <a:r>
              <a:rPr lang="es-CR" dirty="0"/>
              <a:t>Todo árbol </a:t>
            </a:r>
            <a:r>
              <a:rPr lang="es-CR" i="1" dirty="0"/>
              <a:t>k</a:t>
            </a:r>
            <a:r>
              <a:rPr lang="es-CR" dirty="0"/>
              <a:t>-ario completo de altura </a:t>
            </a:r>
            <a:r>
              <a:rPr lang="es-CR" i="1" dirty="0"/>
              <a:t>h</a:t>
            </a:r>
            <a:r>
              <a:rPr lang="es-CR" dirty="0"/>
              <a:t> tiene </a:t>
            </a:r>
            <a:r>
              <a:rPr lang="es-CR" i="1" dirty="0" err="1"/>
              <a:t>k</a:t>
            </a:r>
            <a:r>
              <a:rPr lang="es-CR" i="1" baseline="30000" dirty="0" err="1"/>
              <a:t>h</a:t>
            </a:r>
            <a:r>
              <a:rPr lang="es-CR" dirty="0"/>
              <a:t> hojas.</a:t>
            </a:r>
          </a:p>
          <a:p>
            <a:r>
              <a:rPr lang="es-CR" dirty="0"/>
              <a:t>Las condiciones anteriores son todas equivalentes, es decir, si se cumple una de ellas otras también se cumplen.</a:t>
            </a:r>
          </a:p>
          <a:p>
            <a:pPr lvl="1"/>
            <a:endParaRPr lang="es-CR" dirty="0"/>
          </a:p>
        </p:txBody>
      </p:sp>
      <p:sp>
        <p:nvSpPr>
          <p:cNvPr id="4" name="Slide Number Placeholder 3">
            <a:extLst>
              <a:ext uri="{FF2B5EF4-FFF2-40B4-BE49-F238E27FC236}">
                <a16:creationId xmlns:a16="http://schemas.microsoft.com/office/drawing/2014/main" id="{F57D94D7-1337-4BD9-AF51-41C77844A122}"/>
              </a:ext>
            </a:extLst>
          </p:cNvPr>
          <p:cNvSpPr>
            <a:spLocks noGrp="1"/>
          </p:cNvSpPr>
          <p:nvPr>
            <p:ph type="sldNum" sz="quarter" idx="10"/>
          </p:nvPr>
        </p:nvSpPr>
        <p:spPr/>
        <p:txBody>
          <a:bodyPr/>
          <a:lstStyle/>
          <a:p>
            <a:pPr>
              <a:defRPr/>
            </a:pPr>
            <a:fld id="{366B73C9-ECB3-4789-B1A3-0F14CF7B4A85}" type="slidenum">
              <a:rPr lang="es-ES" altLang="es-CR" smtClean="0"/>
              <a:pPr>
                <a:defRPr/>
              </a:pPr>
              <a:t>91</a:t>
            </a:fld>
            <a:endParaRPr lang="es-ES" altLang="es-CR"/>
          </a:p>
        </p:txBody>
      </p:sp>
    </p:spTree>
    <p:extLst>
      <p:ext uri="{BB962C8B-B14F-4D97-AF65-F5344CB8AC3E}">
        <p14:creationId xmlns:p14="http://schemas.microsoft.com/office/powerpoint/2010/main" val="19409363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a:extLst>
              <a:ext uri="{FF2B5EF4-FFF2-40B4-BE49-F238E27FC236}">
                <a16:creationId xmlns:a16="http://schemas.microsoft.com/office/drawing/2014/main" id="{CC5C7B3C-DB2A-4234-A106-233099B51325}"/>
              </a:ext>
            </a:extLst>
          </p:cNvPr>
          <p:cNvSpPr>
            <a:spLocks noGrp="1"/>
          </p:cNvSpPr>
          <p:nvPr>
            <p:ph type="title"/>
          </p:nvPr>
        </p:nvSpPr>
        <p:spPr/>
        <p:txBody>
          <a:bodyPr/>
          <a:lstStyle/>
          <a:p>
            <a:r>
              <a:rPr lang="es-CR" altLang="es-CR" dirty="0"/>
              <a:t>Árboles </a:t>
            </a:r>
            <a:r>
              <a:rPr lang="es-CR" dirty="0"/>
              <a:t>(cont.)</a:t>
            </a:r>
            <a:endParaRPr lang="es-CR" altLang="es-CR" dirty="0"/>
          </a:p>
        </p:txBody>
      </p:sp>
      <p:sp>
        <p:nvSpPr>
          <p:cNvPr id="83971" name="Content Placeholder 2">
            <a:extLst>
              <a:ext uri="{FF2B5EF4-FFF2-40B4-BE49-F238E27FC236}">
                <a16:creationId xmlns:a16="http://schemas.microsoft.com/office/drawing/2014/main" id="{FB98E066-55C3-4CC5-8A9C-ADB9E5D00D74}"/>
              </a:ext>
            </a:extLst>
          </p:cNvPr>
          <p:cNvSpPr>
            <a:spLocks noGrp="1"/>
          </p:cNvSpPr>
          <p:nvPr>
            <p:ph idx="1"/>
          </p:nvPr>
        </p:nvSpPr>
        <p:spPr/>
        <p:txBody>
          <a:bodyPr/>
          <a:lstStyle/>
          <a:p>
            <a:r>
              <a:rPr lang="es-CR" altLang="es-CR"/>
              <a:t>Un árbol raíz es un árbol </a:t>
            </a:r>
            <a:r>
              <a:rPr lang="es-CR" altLang="es-CR" i="1"/>
              <a:t>n</a:t>
            </a:r>
            <a:r>
              <a:rPr lang="es-CR" altLang="es-CR"/>
              <a:t>-ario si cada vértice interno no tiene más de </a:t>
            </a:r>
            <a:r>
              <a:rPr lang="es-CR" altLang="es-CR" i="1"/>
              <a:t>n</a:t>
            </a:r>
            <a:r>
              <a:rPr lang="es-CR" altLang="es-CR"/>
              <a:t> hijos.</a:t>
            </a:r>
          </a:p>
          <a:p>
            <a:r>
              <a:rPr lang="es-CR" altLang="es-CR"/>
              <a:t>Un árbol es llamado </a:t>
            </a:r>
            <a:r>
              <a:rPr lang="es-CR" altLang="es-CR" i="1"/>
              <a:t>n</a:t>
            </a:r>
            <a:r>
              <a:rPr lang="es-CR" altLang="es-CR"/>
              <a:t>-ario completo si cada vértice interno tiene exactamente </a:t>
            </a:r>
            <a:r>
              <a:rPr lang="es-CR" altLang="es-CR" i="1"/>
              <a:t>n</a:t>
            </a:r>
            <a:r>
              <a:rPr lang="es-CR" altLang="es-CR"/>
              <a:t> hijos.</a:t>
            </a:r>
          </a:p>
          <a:p>
            <a:pPr lvl="1"/>
            <a:r>
              <a:rPr lang="es-CR" altLang="es-CR"/>
              <a:t>Ejemplo: Un árbol </a:t>
            </a:r>
            <a:r>
              <a:rPr lang="es-CR" altLang="es-CR" i="1"/>
              <a:t>n</a:t>
            </a:r>
            <a:r>
              <a:rPr lang="es-CR" altLang="es-CR"/>
              <a:t>-ario con </a:t>
            </a:r>
            <a:r>
              <a:rPr lang="es-CR" altLang="es-CR" i="1"/>
              <a:t>n</a:t>
            </a:r>
            <a:r>
              <a:rPr lang="es-CR" altLang="es-CR"/>
              <a:t> = 2 es un árbol binario.</a:t>
            </a:r>
          </a:p>
          <a:p>
            <a:endParaRPr lang="es-CR" altLang="es-CR"/>
          </a:p>
        </p:txBody>
      </p:sp>
      <p:pic>
        <p:nvPicPr>
          <p:cNvPr id="83972" name="Picture 5">
            <a:extLst>
              <a:ext uri="{FF2B5EF4-FFF2-40B4-BE49-F238E27FC236}">
                <a16:creationId xmlns:a16="http://schemas.microsoft.com/office/drawing/2014/main" id="{3C779E19-1EBB-4C9B-AC85-C2D8E24FDB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389438"/>
            <a:ext cx="274320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4">
            <a:extLst>
              <a:ext uri="{FF2B5EF4-FFF2-40B4-BE49-F238E27FC236}">
                <a16:creationId xmlns:a16="http://schemas.microsoft.com/office/drawing/2014/main" id="{BC91CBC9-6196-4AE4-BBE5-5CB6E4F400E7}"/>
              </a:ext>
            </a:extLst>
          </p:cNvPr>
          <p:cNvSpPr>
            <a:spLocks noGrp="1"/>
          </p:cNvSpPr>
          <p:nvPr>
            <p:ph type="title"/>
          </p:nvPr>
        </p:nvSpPr>
        <p:spPr/>
        <p:txBody>
          <a:bodyPr/>
          <a:lstStyle/>
          <a:p>
            <a:r>
              <a:rPr lang="es-CR" altLang="es-CR" dirty="0"/>
              <a:t>Árboles </a:t>
            </a:r>
            <a:r>
              <a:rPr lang="es-CR" dirty="0"/>
              <a:t>(cont.)</a:t>
            </a:r>
            <a:endParaRPr lang="es-CR" altLang="es-CR" dirty="0"/>
          </a:p>
        </p:txBody>
      </p:sp>
      <p:sp>
        <p:nvSpPr>
          <p:cNvPr id="84995" name="Content Placeholder 2">
            <a:extLst>
              <a:ext uri="{FF2B5EF4-FFF2-40B4-BE49-F238E27FC236}">
                <a16:creationId xmlns:a16="http://schemas.microsoft.com/office/drawing/2014/main" id="{B8B71A03-EF7E-4DF7-A206-B8DBFA895DDB}"/>
              </a:ext>
            </a:extLst>
          </p:cNvPr>
          <p:cNvSpPr>
            <a:spLocks noGrp="1"/>
          </p:cNvSpPr>
          <p:nvPr>
            <p:ph idx="1"/>
          </p:nvPr>
        </p:nvSpPr>
        <p:spPr>
          <a:xfrm>
            <a:off x="838200" y="2057400"/>
            <a:ext cx="8305800" cy="4540250"/>
          </a:xfrm>
        </p:spPr>
        <p:txBody>
          <a:bodyPr/>
          <a:lstStyle/>
          <a:p>
            <a:r>
              <a:rPr lang="es-CR" altLang="es-CR" sz="2000"/>
              <a:t>Contar los vértices en un árbol </a:t>
            </a:r>
            <a:r>
              <a:rPr lang="es-CR" altLang="es-CR" sz="2000" i="1"/>
              <a:t>n</a:t>
            </a:r>
            <a:r>
              <a:rPr lang="es-CR" altLang="es-CR" sz="2000"/>
              <a:t>-ario lleno.</a:t>
            </a:r>
          </a:p>
          <a:p>
            <a:pPr lvl="1"/>
            <a:r>
              <a:rPr lang="es-CR" altLang="es-CR" sz="2000"/>
              <a:t>La </a:t>
            </a:r>
            <a:r>
              <a:rPr lang="es-CR" altLang="es-CR" sz="2000" i="1"/>
              <a:t>n</a:t>
            </a:r>
            <a:r>
              <a:rPr lang="es-CR" altLang="es-CR" sz="2000"/>
              <a:t> significa que esa es la cantidad máxima de hijos que cada nodo padre puede tener en un árbol enraizado.</a:t>
            </a:r>
          </a:p>
          <a:p>
            <a:pPr lvl="1"/>
            <a:r>
              <a:rPr lang="es-CR" altLang="es-CR" sz="2000"/>
              <a:t>Que sea lleno significa que cada nodo es una hoja o posee </a:t>
            </a:r>
            <a:r>
              <a:rPr lang="es-CR" altLang="es-CR" sz="2000" i="1"/>
              <a:t>n</a:t>
            </a:r>
            <a:r>
              <a:rPr lang="es-CR" altLang="es-CR" sz="2000"/>
              <a:t> hijos.</a:t>
            </a:r>
          </a:p>
          <a:p>
            <a:r>
              <a:rPr lang="es-CR" altLang="es-CR" sz="2000"/>
              <a:t>Un árbol con </a:t>
            </a:r>
            <a:r>
              <a:rPr lang="es-CR" altLang="es-CR" sz="2000" i="1"/>
              <a:t>n</a:t>
            </a:r>
            <a:r>
              <a:rPr lang="es-CR" altLang="es-CR" sz="2000"/>
              <a:t> vértices tiene </a:t>
            </a:r>
            <a:r>
              <a:rPr lang="es-CR" altLang="es-CR" sz="2000" i="1"/>
              <a:t>n</a:t>
            </a:r>
            <a:r>
              <a:rPr lang="es-CR" altLang="es-CR" sz="2000"/>
              <a:t>-1 aristas.</a:t>
            </a:r>
          </a:p>
          <a:p>
            <a:pPr lvl="1"/>
            <a:r>
              <a:rPr lang="es-CR" altLang="es-CR" sz="2000"/>
              <a:t>Es un grafo conexo, por ende todos sus vértices estarán unidos, de ahí que hayan </a:t>
            </a:r>
            <a:r>
              <a:rPr lang="es-CR" altLang="es-CR" sz="2000" i="1"/>
              <a:t>n</a:t>
            </a:r>
            <a:r>
              <a:rPr lang="es-CR" altLang="es-CR" sz="2000"/>
              <a:t>-1 aristas.</a:t>
            </a:r>
          </a:p>
          <a:p>
            <a:r>
              <a:rPr lang="es-CR" altLang="es-CR" sz="2000"/>
              <a:t>Un árbol </a:t>
            </a:r>
            <a:r>
              <a:rPr lang="es-CR" altLang="es-CR" sz="2000" i="1"/>
              <a:t>n</a:t>
            </a:r>
            <a:r>
              <a:rPr lang="es-CR" altLang="es-CR" sz="2000"/>
              <a:t>-ario lleno con </a:t>
            </a:r>
            <a:r>
              <a:rPr lang="es-CR" altLang="es-CR" sz="2000" i="1"/>
              <a:t>i</a:t>
            </a:r>
            <a:r>
              <a:rPr lang="es-CR" altLang="es-CR" sz="2000"/>
              <a:t> vértices internos contiene </a:t>
            </a:r>
            <a:r>
              <a:rPr lang="es-CR" altLang="es-CR" sz="2000" i="1"/>
              <a:t>n</a:t>
            </a:r>
            <a:r>
              <a:rPr lang="es-CR" altLang="es-CR" sz="2000"/>
              <a:t> = </a:t>
            </a:r>
            <a:r>
              <a:rPr lang="es-CR" altLang="es-CR" sz="2000" i="1"/>
              <a:t>m*i</a:t>
            </a:r>
            <a:r>
              <a:rPr lang="es-CR" altLang="es-CR" sz="2000"/>
              <a:t> +1 vértices.</a:t>
            </a:r>
          </a:p>
          <a:p>
            <a:pPr lvl="1"/>
            <a:r>
              <a:rPr lang="es-CR" altLang="es-CR" sz="2000"/>
              <a:t>Cada vértice, excepto la raíz, es el hijo de un vértice interno. Cada uno de los </a:t>
            </a:r>
            <a:r>
              <a:rPr lang="es-CR" altLang="es-CR" sz="2000" i="1"/>
              <a:t>i</a:t>
            </a:r>
            <a:r>
              <a:rPr lang="es-CR" altLang="es-CR" sz="2000"/>
              <a:t> vértices internos tiene </a:t>
            </a:r>
            <a:r>
              <a:rPr lang="es-CR" altLang="es-CR" sz="2000" i="1"/>
              <a:t>m</a:t>
            </a:r>
            <a:r>
              <a:rPr lang="es-CR" altLang="es-CR" sz="2000"/>
              <a:t> hijos, hay </a:t>
            </a:r>
            <a:r>
              <a:rPr lang="es-CR" altLang="es-CR" sz="2000" i="1"/>
              <a:t>m</a:t>
            </a:r>
            <a:r>
              <a:rPr lang="es-CR" altLang="es-CR" sz="2000"/>
              <a:t>*</a:t>
            </a:r>
            <a:r>
              <a:rPr lang="es-CR" altLang="es-CR" sz="2000" i="1"/>
              <a:t>i</a:t>
            </a:r>
            <a:r>
              <a:rPr lang="es-CR" altLang="es-CR" sz="2000"/>
              <a:t> vértices en el árbol excluyendo la raíz.</a:t>
            </a:r>
          </a:p>
          <a:p>
            <a:pPr lvl="1"/>
            <a:r>
              <a:rPr lang="es-CR" altLang="es-CR" sz="2000"/>
              <a:t>Por ende, el árbol contiene </a:t>
            </a:r>
            <a:r>
              <a:rPr lang="es-CR" altLang="es-CR" sz="2000" i="1"/>
              <a:t>n</a:t>
            </a:r>
            <a:r>
              <a:rPr lang="es-CR" altLang="es-CR" sz="2000"/>
              <a:t> = </a:t>
            </a:r>
            <a:r>
              <a:rPr lang="es-CR" altLang="es-CR" sz="2000" i="1"/>
              <a:t>mi</a:t>
            </a:r>
            <a:r>
              <a:rPr lang="es-CR" altLang="es-CR" sz="2000"/>
              <a:t> +1 vértices, siendo </a:t>
            </a:r>
            <a:r>
              <a:rPr lang="es-CR" altLang="es-CR" sz="2000" i="1"/>
              <a:t>n</a:t>
            </a:r>
            <a:r>
              <a:rPr lang="es-CR" altLang="es-CR" sz="2000"/>
              <a:t> el numero total de vértices en el árbol.</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4">
            <a:extLst>
              <a:ext uri="{FF2B5EF4-FFF2-40B4-BE49-F238E27FC236}">
                <a16:creationId xmlns:a16="http://schemas.microsoft.com/office/drawing/2014/main" id="{CC88CACE-7B03-45A3-92C7-578562BAD0F1}"/>
              </a:ext>
            </a:extLst>
          </p:cNvPr>
          <p:cNvSpPr>
            <a:spLocks noGrp="1"/>
          </p:cNvSpPr>
          <p:nvPr>
            <p:ph type="title"/>
          </p:nvPr>
        </p:nvSpPr>
        <p:spPr/>
        <p:txBody>
          <a:bodyPr/>
          <a:lstStyle/>
          <a:p>
            <a:r>
              <a:rPr lang="es-CR" altLang="es-CR" dirty="0"/>
              <a:t>Árboles </a:t>
            </a:r>
            <a:r>
              <a:rPr lang="es-CR" dirty="0"/>
              <a:t>(cont.)</a:t>
            </a:r>
            <a:endParaRPr lang="es-CR" altLang="es-CR" dirty="0"/>
          </a:p>
        </p:txBody>
      </p:sp>
      <p:sp>
        <p:nvSpPr>
          <p:cNvPr id="86019" name="Content Placeholder 2">
            <a:extLst>
              <a:ext uri="{FF2B5EF4-FFF2-40B4-BE49-F238E27FC236}">
                <a16:creationId xmlns:a16="http://schemas.microsoft.com/office/drawing/2014/main" id="{3A5684A5-C4EC-432F-902E-6602492A032F}"/>
              </a:ext>
            </a:extLst>
          </p:cNvPr>
          <p:cNvSpPr>
            <a:spLocks noGrp="1"/>
          </p:cNvSpPr>
          <p:nvPr>
            <p:ph idx="1"/>
          </p:nvPr>
        </p:nvSpPr>
        <p:spPr>
          <a:xfrm>
            <a:off x="838200" y="2057400"/>
            <a:ext cx="8305800" cy="4540250"/>
          </a:xfrm>
        </p:spPr>
        <p:txBody>
          <a:bodyPr/>
          <a:lstStyle/>
          <a:p>
            <a:r>
              <a:rPr lang="es-CR" altLang="es-CR" sz="2000"/>
              <a:t>Un árbol </a:t>
            </a:r>
            <a:r>
              <a:rPr lang="es-CR" altLang="es-CR" sz="2000" i="1"/>
              <a:t>n</a:t>
            </a:r>
            <a:r>
              <a:rPr lang="es-CR" altLang="es-CR" sz="2000"/>
              <a:t>-ario lleno con:</a:t>
            </a:r>
          </a:p>
          <a:p>
            <a:pPr lvl="1"/>
            <a:r>
              <a:rPr lang="es-CR" altLang="es-CR" sz="1800" i="1"/>
              <a:t>n</a:t>
            </a:r>
            <a:r>
              <a:rPr lang="es-CR" altLang="es-CR" sz="1800"/>
              <a:t> vértices tiene </a:t>
            </a:r>
            <a:r>
              <a:rPr lang="es-CR" altLang="es-CR" sz="1800" i="1"/>
              <a:t>i</a:t>
            </a:r>
            <a:r>
              <a:rPr lang="es-CR" altLang="es-CR" sz="1800"/>
              <a:t> = (</a:t>
            </a:r>
            <a:r>
              <a:rPr lang="es-CR" altLang="es-CR" sz="1800" i="1"/>
              <a:t>n</a:t>
            </a:r>
            <a:r>
              <a:rPr lang="es-CR" altLang="es-CR" sz="1800"/>
              <a:t> – 1)/</a:t>
            </a:r>
            <a:r>
              <a:rPr lang="es-CR" altLang="es-CR" sz="1800" i="1"/>
              <a:t>m</a:t>
            </a:r>
            <a:r>
              <a:rPr lang="es-CR" altLang="es-CR" sz="1800"/>
              <a:t> vértices internos y </a:t>
            </a:r>
            <a:r>
              <a:rPr lang="es-CR" altLang="es-CR" sz="1800" i="1"/>
              <a:t>l</a:t>
            </a:r>
            <a:r>
              <a:rPr lang="es-CR" altLang="es-CR" sz="1800"/>
              <a:t> = [(</a:t>
            </a:r>
            <a:r>
              <a:rPr lang="es-CR" altLang="es-CR" sz="1800" i="1"/>
              <a:t>m</a:t>
            </a:r>
            <a:r>
              <a:rPr lang="es-CR" altLang="es-CR" sz="1800"/>
              <a:t> – 1)</a:t>
            </a:r>
            <a:r>
              <a:rPr lang="es-CR" altLang="es-CR" sz="1800" i="1"/>
              <a:t>n</a:t>
            </a:r>
            <a:r>
              <a:rPr lang="es-CR" altLang="es-CR" sz="1800"/>
              <a:t> + 1]/</a:t>
            </a:r>
            <a:r>
              <a:rPr lang="es-CR" altLang="es-CR" sz="1800" i="1"/>
              <a:t>m</a:t>
            </a:r>
            <a:r>
              <a:rPr lang="es-CR" altLang="es-CR" sz="1800"/>
              <a:t> hojas.</a:t>
            </a:r>
          </a:p>
          <a:p>
            <a:pPr lvl="1"/>
            <a:r>
              <a:rPr lang="es-CR" altLang="es-CR" sz="1800" i="1"/>
              <a:t>i</a:t>
            </a:r>
            <a:r>
              <a:rPr lang="es-CR" altLang="es-CR" sz="1800"/>
              <a:t> vértices internos tiene </a:t>
            </a:r>
            <a:r>
              <a:rPr lang="es-CR" altLang="es-CR" sz="1800" i="1"/>
              <a:t>n</a:t>
            </a:r>
            <a:r>
              <a:rPr lang="es-CR" altLang="es-CR" sz="1800"/>
              <a:t> = </a:t>
            </a:r>
            <a:r>
              <a:rPr lang="es-CR" altLang="es-CR" sz="1800" i="1"/>
              <a:t>mi</a:t>
            </a:r>
            <a:r>
              <a:rPr lang="es-CR" altLang="es-CR" sz="1800"/>
              <a:t> + 1 vértices y </a:t>
            </a:r>
            <a:r>
              <a:rPr lang="es-CR" altLang="es-CR" sz="1800" i="1"/>
              <a:t>l</a:t>
            </a:r>
            <a:r>
              <a:rPr lang="es-CR" altLang="es-CR" sz="1800"/>
              <a:t> = (</a:t>
            </a:r>
            <a:r>
              <a:rPr lang="es-CR" altLang="es-CR" sz="1800" i="1"/>
              <a:t>m</a:t>
            </a:r>
            <a:r>
              <a:rPr lang="es-CR" altLang="es-CR" sz="1800"/>
              <a:t> – 1)</a:t>
            </a:r>
            <a:r>
              <a:rPr lang="es-CR" altLang="es-CR" sz="1800" i="1"/>
              <a:t>i</a:t>
            </a:r>
            <a:r>
              <a:rPr lang="es-CR" altLang="es-CR" sz="1800"/>
              <a:t> + 1 hojas.</a:t>
            </a:r>
          </a:p>
          <a:p>
            <a:pPr lvl="1"/>
            <a:r>
              <a:rPr lang="es-CR" altLang="es-CR" sz="1800" i="1"/>
              <a:t>l</a:t>
            </a:r>
            <a:r>
              <a:rPr lang="es-CR" altLang="es-CR" sz="1800"/>
              <a:t> hojas tiene </a:t>
            </a:r>
            <a:r>
              <a:rPr lang="es-CR" altLang="es-CR" sz="1800" i="1"/>
              <a:t>n</a:t>
            </a:r>
            <a:r>
              <a:rPr lang="es-CR" altLang="es-CR" sz="1800"/>
              <a:t> = (</a:t>
            </a:r>
            <a:r>
              <a:rPr lang="es-CR" altLang="es-CR" sz="1800" i="1"/>
              <a:t>ml</a:t>
            </a:r>
            <a:r>
              <a:rPr lang="es-CR" altLang="es-CR" sz="1800"/>
              <a:t> – 1)/(</a:t>
            </a:r>
            <a:r>
              <a:rPr lang="es-CR" altLang="es-CR" sz="1800" i="1"/>
              <a:t>m </a:t>
            </a:r>
            <a:r>
              <a:rPr lang="es-CR" altLang="es-CR" sz="1800"/>
              <a:t>– 1) vértices y </a:t>
            </a:r>
            <a:r>
              <a:rPr lang="es-CR" altLang="es-CR" sz="1800" i="1"/>
              <a:t>i</a:t>
            </a:r>
            <a:r>
              <a:rPr lang="es-CR" altLang="es-CR" sz="1800"/>
              <a:t> = (</a:t>
            </a:r>
            <a:r>
              <a:rPr lang="es-CR" altLang="es-CR" sz="1800" i="1"/>
              <a:t>l</a:t>
            </a:r>
            <a:r>
              <a:rPr lang="es-CR" altLang="es-CR" sz="1800"/>
              <a:t> – 1)/(</a:t>
            </a:r>
            <a:r>
              <a:rPr lang="es-CR" altLang="es-CR" sz="1800" i="1"/>
              <a:t>m</a:t>
            </a:r>
            <a:r>
              <a:rPr lang="es-CR" altLang="es-CR" sz="1800"/>
              <a:t> – 1) vértices internos.</a:t>
            </a:r>
          </a:p>
          <a:p>
            <a:endParaRPr lang="es-CR" altLang="es-CR" sz="2000"/>
          </a:p>
          <a:p>
            <a:r>
              <a:rPr lang="es-CR" altLang="es-CR" sz="2000"/>
              <a:t>Donde </a:t>
            </a:r>
            <a:r>
              <a:rPr lang="es-CR" altLang="es-CR" sz="2000" i="1"/>
              <a:t>n</a:t>
            </a:r>
            <a:r>
              <a:rPr lang="es-CR" altLang="es-CR" sz="2000"/>
              <a:t> representa la cantidad de vértices, </a:t>
            </a:r>
            <a:r>
              <a:rPr lang="es-CR" altLang="es-CR" sz="2000" i="1"/>
              <a:t>i</a:t>
            </a:r>
            <a:r>
              <a:rPr lang="es-CR" altLang="es-CR" sz="2000"/>
              <a:t> es la cantidad de vértices internos y </a:t>
            </a:r>
            <a:r>
              <a:rPr lang="es-CR" altLang="es-CR" sz="2000" i="1"/>
              <a:t>l</a:t>
            </a:r>
            <a:r>
              <a:rPr lang="es-CR" altLang="es-CR" sz="2000"/>
              <a:t> el número de hojas en el árbol. </a:t>
            </a:r>
          </a:p>
          <a:p>
            <a:pPr lvl="1"/>
            <a:r>
              <a:rPr lang="es-CR" altLang="es-CR" sz="1800"/>
              <a:t>Una vez que uno de </a:t>
            </a:r>
            <a:r>
              <a:rPr lang="es-CR" altLang="es-CR" sz="1800" i="1"/>
              <a:t>n</a:t>
            </a:r>
            <a:r>
              <a:rPr lang="es-CR" altLang="es-CR" sz="1800"/>
              <a:t>, </a:t>
            </a:r>
            <a:r>
              <a:rPr lang="es-CR" altLang="es-CR" sz="1800" i="1"/>
              <a:t>i</a:t>
            </a:r>
            <a:r>
              <a:rPr lang="es-CR" altLang="es-CR" sz="1800"/>
              <a:t> o </a:t>
            </a:r>
            <a:r>
              <a:rPr lang="es-CR" altLang="es-CR" sz="1800" i="1"/>
              <a:t>l</a:t>
            </a:r>
            <a:r>
              <a:rPr lang="es-CR" altLang="es-CR" sz="1800"/>
              <a:t> es conocido, se aplica la propiedad anterior para hallar los otros dos mediante la cantidad ya encontrada.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4">
            <a:extLst>
              <a:ext uri="{FF2B5EF4-FFF2-40B4-BE49-F238E27FC236}">
                <a16:creationId xmlns:a16="http://schemas.microsoft.com/office/drawing/2014/main" id="{5CBC44CF-2BC9-4651-ADF4-8222217FF11A}"/>
              </a:ext>
            </a:extLst>
          </p:cNvPr>
          <p:cNvSpPr>
            <a:spLocks noGrp="1"/>
          </p:cNvSpPr>
          <p:nvPr>
            <p:ph type="title"/>
          </p:nvPr>
        </p:nvSpPr>
        <p:spPr/>
        <p:txBody>
          <a:bodyPr/>
          <a:lstStyle/>
          <a:p>
            <a:r>
              <a:rPr lang="es-CR" altLang="es-CR" dirty="0"/>
              <a:t>Árboles </a:t>
            </a:r>
            <a:r>
              <a:rPr lang="es-CR" dirty="0"/>
              <a:t>(cont.)</a:t>
            </a:r>
            <a:endParaRPr lang="es-CR" altLang="es-CR" dirty="0"/>
          </a:p>
        </p:txBody>
      </p:sp>
      <p:sp>
        <p:nvSpPr>
          <p:cNvPr id="87043" name="Content Placeholder 2">
            <a:extLst>
              <a:ext uri="{FF2B5EF4-FFF2-40B4-BE49-F238E27FC236}">
                <a16:creationId xmlns:a16="http://schemas.microsoft.com/office/drawing/2014/main" id="{D2BA7E76-1967-4D51-A8DB-F6840F4A2CD6}"/>
              </a:ext>
            </a:extLst>
          </p:cNvPr>
          <p:cNvSpPr>
            <a:spLocks noGrp="1"/>
          </p:cNvSpPr>
          <p:nvPr>
            <p:ph idx="1"/>
          </p:nvPr>
        </p:nvSpPr>
        <p:spPr>
          <a:xfrm>
            <a:off x="838200" y="2057400"/>
            <a:ext cx="8305800" cy="4540250"/>
          </a:xfrm>
        </p:spPr>
        <p:txBody>
          <a:bodyPr/>
          <a:lstStyle/>
          <a:p>
            <a:r>
              <a:rPr lang="es-CR" altLang="es-CR" sz="2000"/>
              <a:t>Un árbol 3-ario lleno con:</a:t>
            </a:r>
          </a:p>
          <a:p>
            <a:pPr lvl="1"/>
            <a:r>
              <a:rPr lang="es-CR" altLang="es-CR" sz="1800" i="1"/>
              <a:t>m</a:t>
            </a:r>
            <a:r>
              <a:rPr lang="es-CR" altLang="es-CR" sz="1800"/>
              <a:t> = 3 hijos por nodo y </a:t>
            </a:r>
            <a:r>
              <a:rPr lang="es-CR" altLang="es-CR" sz="1800" i="1"/>
              <a:t>n</a:t>
            </a:r>
            <a:r>
              <a:rPr lang="es-CR" altLang="es-CR" sz="1800"/>
              <a:t> = 13 vértices en total</a:t>
            </a:r>
          </a:p>
          <a:p>
            <a:pPr lvl="1"/>
            <a:r>
              <a:rPr lang="es-CR" altLang="es-CR" sz="1800" i="1"/>
              <a:t>i</a:t>
            </a:r>
            <a:r>
              <a:rPr lang="es-CR" altLang="es-CR" sz="1800"/>
              <a:t> = (13 – 1)/3 = 4 vértices internos</a:t>
            </a:r>
          </a:p>
          <a:p>
            <a:pPr lvl="1"/>
            <a:r>
              <a:rPr lang="es-CR" altLang="es-CR" sz="1800" i="1"/>
              <a:t>l</a:t>
            </a:r>
            <a:r>
              <a:rPr lang="es-CR" altLang="es-CR" sz="1800"/>
              <a:t> = [(3 – 1)13 + 1]/3 = 9 hojas</a:t>
            </a:r>
          </a:p>
        </p:txBody>
      </p:sp>
      <p:pic>
        <p:nvPicPr>
          <p:cNvPr id="87044" name="Picture 1">
            <a:extLst>
              <a:ext uri="{FF2B5EF4-FFF2-40B4-BE49-F238E27FC236}">
                <a16:creationId xmlns:a16="http://schemas.microsoft.com/office/drawing/2014/main" id="{B66005B8-FAEB-4FCE-8F40-66548760A7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3716338"/>
            <a:ext cx="45529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a:extLst>
              <a:ext uri="{FF2B5EF4-FFF2-40B4-BE49-F238E27FC236}">
                <a16:creationId xmlns:a16="http://schemas.microsoft.com/office/drawing/2014/main" id="{D2DB311F-4EFD-404C-831B-5E8D7C5BA6FE}"/>
              </a:ext>
            </a:extLst>
          </p:cNvPr>
          <p:cNvSpPr>
            <a:spLocks noGrp="1"/>
          </p:cNvSpPr>
          <p:nvPr>
            <p:ph type="title"/>
          </p:nvPr>
        </p:nvSpPr>
        <p:spPr/>
        <p:txBody>
          <a:bodyPr/>
          <a:lstStyle/>
          <a:p>
            <a:r>
              <a:rPr lang="es-CR" altLang="es-CR" dirty="0"/>
              <a:t>Árboles </a:t>
            </a:r>
            <a:r>
              <a:rPr lang="es-CR" dirty="0"/>
              <a:t>(cont.)</a:t>
            </a:r>
            <a:endParaRPr lang="es-CR" altLang="es-CR" dirty="0"/>
          </a:p>
        </p:txBody>
      </p:sp>
      <p:sp>
        <p:nvSpPr>
          <p:cNvPr id="88067" name="Content Placeholder 2">
            <a:extLst>
              <a:ext uri="{FF2B5EF4-FFF2-40B4-BE49-F238E27FC236}">
                <a16:creationId xmlns:a16="http://schemas.microsoft.com/office/drawing/2014/main" id="{A4455264-9C2B-4E1A-ABEC-B3772A7C6DC0}"/>
              </a:ext>
            </a:extLst>
          </p:cNvPr>
          <p:cNvSpPr>
            <a:spLocks noGrp="1"/>
          </p:cNvSpPr>
          <p:nvPr>
            <p:ph idx="1"/>
          </p:nvPr>
        </p:nvSpPr>
        <p:spPr/>
        <p:txBody>
          <a:bodyPr/>
          <a:lstStyle/>
          <a:p>
            <a:r>
              <a:rPr lang="es-CR" altLang="es-CR"/>
              <a:t>Un árbol </a:t>
            </a:r>
            <a:r>
              <a:rPr lang="es-CR" altLang="es-CR" i="1"/>
              <a:t>n</a:t>
            </a:r>
            <a:r>
              <a:rPr lang="es-CR" altLang="es-CR"/>
              <a:t>-ario balanceado:</a:t>
            </a:r>
          </a:p>
          <a:p>
            <a:pPr lvl="1"/>
            <a:r>
              <a:rPr lang="es-CR" altLang="es-CR"/>
              <a:t>Es deseable usualmente usar árboles que estén balanceados, para que así los subárboles de cada vértice contengan aproximadamente el mismo tamaño. </a:t>
            </a:r>
          </a:p>
          <a:p>
            <a:pPr lvl="1"/>
            <a:r>
              <a:rPr lang="es-CR" altLang="es-CR"/>
              <a:t>El nivel de un vértice </a:t>
            </a:r>
            <a:r>
              <a:rPr lang="es-CR" altLang="es-CR" i="1"/>
              <a:t>v</a:t>
            </a:r>
            <a:r>
              <a:rPr lang="es-CR" altLang="es-CR"/>
              <a:t> en un árbol enraizado es el tamaño del camino único desde la raíz hasta este vértice. </a:t>
            </a:r>
          </a:p>
          <a:p>
            <a:pPr lvl="1"/>
            <a:r>
              <a:rPr lang="es-CR" altLang="es-CR"/>
              <a:t>El nivel de una raíz es 0.</a:t>
            </a:r>
          </a:p>
          <a:p>
            <a:pPr lvl="1"/>
            <a:r>
              <a:rPr lang="es-CR" altLang="es-CR"/>
              <a:t>La altura de un árbol enraizado es el máximo de niveles de los vértices, o sea el camino más largo desde la raíz hasta un vértice.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8EE5235F-8262-46E8-82B7-13A7CF722345}"/>
              </a:ext>
            </a:extLst>
          </p:cNvPr>
          <p:cNvSpPr>
            <a:spLocks noGrp="1"/>
          </p:cNvSpPr>
          <p:nvPr>
            <p:ph type="title"/>
          </p:nvPr>
        </p:nvSpPr>
        <p:spPr/>
        <p:txBody>
          <a:bodyPr/>
          <a:lstStyle/>
          <a:p>
            <a:r>
              <a:rPr lang="es-CR" altLang="es-CR" dirty="0"/>
              <a:t>Árboles </a:t>
            </a:r>
            <a:r>
              <a:rPr lang="es-CR" dirty="0"/>
              <a:t>(cont.)</a:t>
            </a:r>
            <a:endParaRPr lang="es-CR" altLang="es-CR" dirty="0"/>
          </a:p>
        </p:txBody>
      </p:sp>
      <p:sp>
        <p:nvSpPr>
          <p:cNvPr id="3" name="Content Placeholder 2">
            <a:extLst>
              <a:ext uri="{FF2B5EF4-FFF2-40B4-BE49-F238E27FC236}">
                <a16:creationId xmlns:a16="http://schemas.microsoft.com/office/drawing/2014/main" id="{246716BB-639B-4F28-8984-68839158F403}"/>
              </a:ext>
            </a:extLst>
          </p:cNvPr>
          <p:cNvSpPr>
            <a:spLocks noGrp="1" noRot="1" noChangeAspect="1" noMove="1" noResize="1" noEditPoints="1" noAdjustHandles="1" noChangeArrowheads="1" noChangeShapeType="1" noTextEdit="1"/>
          </p:cNvSpPr>
          <p:nvPr>
            <p:ph idx="1"/>
          </p:nvPr>
        </p:nvSpPr>
        <p:spPr>
          <a:blipFill>
            <a:blip r:embed="rId2"/>
            <a:stretch>
              <a:fillRect l="-514" t="-1185"/>
            </a:stretch>
          </a:blipFill>
          <a:extLst/>
        </p:spPr>
        <p:txBody>
          <a:bodyPr/>
          <a:lstStyle/>
          <a:p>
            <a:pPr>
              <a:defRPr/>
            </a:pPr>
            <a:r>
              <a:rPr lang="es-CR" dirty="0">
                <a:noFill/>
              </a:rPr>
              <a: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a:extLst>
              <a:ext uri="{FF2B5EF4-FFF2-40B4-BE49-F238E27FC236}">
                <a16:creationId xmlns:a16="http://schemas.microsoft.com/office/drawing/2014/main" id="{D4FFA2CD-C058-4DF6-A6AF-553E36171218}"/>
              </a:ext>
            </a:extLst>
          </p:cNvPr>
          <p:cNvSpPr>
            <a:spLocks noGrp="1"/>
          </p:cNvSpPr>
          <p:nvPr>
            <p:ph type="title"/>
          </p:nvPr>
        </p:nvSpPr>
        <p:spPr/>
        <p:txBody>
          <a:bodyPr/>
          <a:lstStyle/>
          <a:p>
            <a:r>
              <a:rPr lang="es-CR" altLang="es-CR"/>
              <a:t>Árbol de Expansión</a:t>
            </a:r>
          </a:p>
        </p:txBody>
      </p:sp>
      <p:sp>
        <p:nvSpPr>
          <p:cNvPr id="288771" name="Content Placeholder 2">
            <a:extLst>
              <a:ext uri="{FF2B5EF4-FFF2-40B4-BE49-F238E27FC236}">
                <a16:creationId xmlns:a16="http://schemas.microsoft.com/office/drawing/2014/main" id="{59170B4C-E003-467D-A4AE-FABF728F50FB}"/>
              </a:ext>
            </a:extLst>
          </p:cNvPr>
          <p:cNvSpPr>
            <a:spLocks noGrp="1"/>
          </p:cNvSpPr>
          <p:nvPr>
            <p:ph idx="1"/>
          </p:nvPr>
        </p:nvSpPr>
        <p:spPr/>
        <p:txBody>
          <a:bodyPr/>
          <a:lstStyle/>
          <a:p>
            <a:r>
              <a:rPr lang="es-CR" altLang="es-CR" dirty="0"/>
              <a:t>Dado un grafo </a:t>
            </a:r>
            <a:r>
              <a:rPr lang="es-CR" altLang="es-CR" i="1" dirty="0"/>
              <a:t>G</a:t>
            </a:r>
            <a:r>
              <a:rPr lang="es-CR" altLang="es-CR" dirty="0"/>
              <a:t>, el árbol de expansión es un </a:t>
            </a:r>
            <a:r>
              <a:rPr lang="es-CR" altLang="es-CR" dirty="0" err="1"/>
              <a:t>subgrafo</a:t>
            </a:r>
            <a:r>
              <a:rPr lang="es-CR" altLang="es-CR" dirty="0"/>
              <a:t> de </a:t>
            </a:r>
            <a:r>
              <a:rPr lang="es-CR" altLang="es-CR" i="1" dirty="0"/>
              <a:t>G</a:t>
            </a:r>
            <a:r>
              <a:rPr lang="es-CR" altLang="es-CR" dirty="0"/>
              <a:t> que conecta todos los nodos de este mismo sin formar un ciclo.</a:t>
            </a:r>
          </a:p>
          <a:p>
            <a:pPr lvl="1"/>
            <a:r>
              <a:rPr lang="es-CR" altLang="es-CR" dirty="0"/>
              <a:t>Los árboles de expansión pueden ser árboles de profundidad o anchura, y pueden obtenerse por la búsqueda en profundidad o anchura, respectivamente.</a:t>
            </a:r>
          </a:p>
        </p:txBody>
      </p:sp>
      <p:sp>
        <p:nvSpPr>
          <p:cNvPr id="288772" name="Slide Number Placeholder 3">
            <a:extLst>
              <a:ext uri="{FF2B5EF4-FFF2-40B4-BE49-F238E27FC236}">
                <a16:creationId xmlns:a16="http://schemas.microsoft.com/office/drawing/2014/main" id="{84BFF43A-F6EB-4F19-8181-EE4A10F2D78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8671011-66E9-416F-9A2B-2B63ABE947B6}" type="slidenum">
              <a:rPr lang="es-ES" altLang="es-CR" sz="2000" smtClean="0">
                <a:solidFill>
                  <a:schemeClr val="tx2"/>
                </a:solidFill>
              </a:rPr>
              <a:pPr>
                <a:spcBef>
                  <a:spcPct val="0"/>
                </a:spcBef>
                <a:buClrTx/>
                <a:buSzTx/>
                <a:buFontTx/>
                <a:buNone/>
              </a:pPr>
              <a:t>98</a:t>
            </a:fld>
            <a:endParaRPr lang="es-ES" altLang="es-CR" sz="2000">
              <a:solidFill>
                <a:schemeClr val="tx2"/>
              </a:solidFill>
            </a:endParaRPr>
          </a:p>
        </p:txBody>
      </p:sp>
      <p:pic>
        <p:nvPicPr>
          <p:cNvPr id="288773" name="Picture 2" descr="http://148.204.211.134/polilibros/portal/polilibros/P_Terminados/Investigacion_de_Operaciones_Careaga/Common/Resources/Figures/4_26.png">
            <a:extLst>
              <a:ext uri="{FF2B5EF4-FFF2-40B4-BE49-F238E27FC236}">
                <a16:creationId xmlns:a16="http://schemas.microsoft.com/office/drawing/2014/main" id="{7E87288D-703C-4A6E-A00E-80CE435C0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3" y="4084786"/>
            <a:ext cx="24574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4" name="Picture 4" descr="http://148.204.211.134/polilibros/portal/polilibros/P_Terminados/Investigacion_de_Operaciones_Careaga/Common/Resources/Figures/4_27.png">
            <a:extLst>
              <a:ext uri="{FF2B5EF4-FFF2-40B4-BE49-F238E27FC236}">
                <a16:creationId xmlns:a16="http://schemas.microsoft.com/office/drawing/2014/main" id="{8D7CE59D-A461-4423-A67F-191B5E7A3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516586"/>
            <a:ext cx="24939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1075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8F7EFCF-3125-4A34-BE85-E3835CB589F5}"/>
              </a:ext>
            </a:extLst>
          </p:cNvPr>
          <p:cNvSpPr>
            <a:spLocks noGrp="1" noChangeArrowheads="1"/>
          </p:cNvSpPr>
          <p:nvPr>
            <p:ph type="title"/>
          </p:nvPr>
        </p:nvSpPr>
        <p:spPr/>
        <p:txBody>
          <a:bodyPr/>
          <a:lstStyle/>
          <a:p>
            <a:r>
              <a:rPr lang="es-ES" altLang="es-CR"/>
              <a:t>Algoritmos de Grafos Dirigidos</a:t>
            </a:r>
          </a:p>
        </p:txBody>
      </p:sp>
      <p:sp>
        <p:nvSpPr>
          <p:cNvPr id="90115" name="Rectangle 3">
            <a:extLst>
              <a:ext uri="{FF2B5EF4-FFF2-40B4-BE49-F238E27FC236}">
                <a16:creationId xmlns:a16="http://schemas.microsoft.com/office/drawing/2014/main" id="{9F745409-8232-4946-A025-BFD054004229}"/>
              </a:ext>
            </a:extLst>
          </p:cNvPr>
          <p:cNvSpPr>
            <a:spLocks noGrp="1" noChangeArrowheads="1"/>
          </p:cNvSpPr>
          <p:nvPr>
            <p:ph type="body" idx="1"/>
          </p:nvPr>
        </p:nvSpPr>
        <p:spPr/>
        <p:txBody>
          <a:bodyPr/>
          <a:lstStyle/>
          <a:p>
            <a:r>
              <a:rPr lang="es-ES" altLang="es-CR" dirty="0"/>
              <a:t>Algoritmos de determinación de los caminos más cortos:</a:t>
            </a:r>
          </a:p>
          <a:p>
            <a:pPr lvl="1"/>
            <a:r>
              <a:rPr lang="es-ES" altLang="es-CR" dirty="0"/>
              <a:t>Algoritmo de Dijkstra.</a:t>
            </a:r>
          </a:p>
          <a:p>
            <a:pPr lvl="1"/>
            <a:r>
              <a:rPr lang="es-ES" altLang="es-CR" dirty="0"/>
              <a:t>Algoritmo de Floyd-Warshall.</a:t>
            </a:r>
          </a:p>
          <a:p>
            <a:r>
              <a:rPr lang="es-ES" altLang="es-CR" dirty="0"/>
              <a:t>Algoritmos de recorrido o búsqueda:</a:t>
            </a:r>
          </a:p>
          <a:p>
            <a:pPr lvl="1"/>
            <a:r>
              <a:rPr lang="es-ES" altLang="es-CR" dirty="0"/>
              <a:t>Algoritmo de búsqueda en anchura o amplitud.</a:t>
            </a:r>
          </a:p>
          <a:p>
            <a:pPr lvl="1"/>
            <a:r>
              <a:rPr lang="es-ES" altLang="es-CR" dirty="0"/>
              <a:t>Algoritmo de búsqueda en profundidad.</a:t>
            </a:r>
          </a:p>
          <a:p>
            <a:pPr lvl="1"/>
            <a:r>
              <a:rPr lang="es-ES_tradnl" altLang="es-CR" dirty="0"/>
              <a:t>Bosques abarcadores.</a:t>
            </a:r>
            <a:endParaRPr lang="es-ES" altLang="es-CR" dirty="0"/>
          </a:p>
        </p:txBody>
      </p:sp>
      <p:sp>
        <p:nvSpPr>
          <p:cNvPr id="90116" name="3 Marcador de número de diapositiva">
            <a:extLst>
              <a:ext uri="{FF2B5EF4-FFF2-40B4-BE49-F238E27FC236}">
                <a16:creationId xmlns:a16="http://schemas.microsoft.com/office/drawing/2014/main" id="{6E72202F-AA0C-4F84-8596-A366D79226E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4312BC0-8D68-4EB2-A79F-1009BB0EF16A}" type="slidenum">
              <a:rPr lang="es-ES" altLang="es-CR" sz="2000" smtClean="0">
                <a:solidFill>
                  <a:schemeClr val="tx2"/>
                </a:solidFill>
              </a:rPr>
              <a:pPr>
                <a:spcBef>
                  <a:spcPct val="0"/>
                </a:spcBef>
                <a:buClrTx/>
                <a:buSzTx/>
                <a:buFontTx/>
                <a:buNone/>
              </a:pPr>
              <a:t>99</a:t>
            </a:fld>
            <a:endParaRPr lang="es-ES" altLang="es-CR" sz="2000">
              <a:solidFill>
                <a:schemeClr val="tx2"/>
              </a:solidFill>
            </a:endParaRPr>
          </a:p>
        </p:txBody>
      </p:sp>
    </p:spTree>
  </p:cSld>
  <p:clrMapOvr>
    <a:masterClrMapping/>
  </p:clrMapOvr>
</p:sld>
</file>

<file path=ppt/theme/theme1.xml><?xml version="1.0" encoding="utf-8"?>
<a:theme xmlns:a="http://schemas.openxmlformats.org/drawingml/2006/main" name="RI">
  <a:themeElements>
    <a:clrScheme name="RI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R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24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24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RI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RI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RI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I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RI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7524</TotalTime>
  <Words>11832</Words>
  <Application>Microsoft Office PowerPoint</Application>
  <PresentationFormat>On-screen Show (4:3)</PresentationFormat>
  <Paragraphs>1746</Paragraphs>
  <Slides>199</Slides>
  <Notes>130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199</vt:i4>
      </vt:variant>
    </vt:vector>
  </HeadingPairs>
  <TitlesOfParts>
    <vt:vector size="207" baseType="lpstr">
      <vt:lpstr>Calibri</vt:lpstr>
      <vt:lpstr>Cambria Math</vt:lpstr>
      <vt:lpstr>Symbol</vt:lpstr>
      <vt:lpstr>Times New Roman</vt:lpstr>
      <vt:lpstr>Wingdings</vt:lpstr>
      <vt:lpstr>RI</vt:lpstr>
      <vt:lpstr>Imagen de mapa de bits</vt:lpstr>
      <vt:lpstr>Ecuación</vt:lpstr>
      <vt:lpstr>Teoría de Grafos y Árboles</vt:lpstr>
      <vt:lpstr>Teoría de Grafos</vt:lpstr>
      <vt:lpstr>Teoría de Grafos (cont.)</vt:lpstr>
      <vt:lpstr>Teoría de Grafos (cont.)</vt:lpstr>
      <vt:lpstr>Teoría de Grafos (cont.)</vt:lpstr>
      <vt:lpstr>Propiedades de los Grafos</vt:lpstr>
      <vt:lpstr>¿Qué es un grafo?</vt:lpstr>
      <vt:lpstr>¿Qué es un grafo? (cont.)</vt:lpstr>
      <vt:lpstr>¿Qué es un grafo? (cont.)</vt:lpstr>
      <vt:lpstr>Grafos Dirigidos</vt:lpstr>
      <vt:lpstr>Grafos Dirigidos (cont.)</vt:lpstr>
      <vt:lpstr>Grafos Dirigidos (cont.)</vt:lpstr>
      <vt:lpstr>Grafos Dirigidos (cont.)</vt:lpstr>
      <vt:lpstr>Grafos Dirigidos (cont.)</vt:lpstr>
      <vt:lpstr>Grafos Dirigidos (cont.)</vt:lpstr>
      <vt:lpstr>Grafos Dirigidos (cont.)</vt:lpstr>
      <vt:lpstr>Grafos Dirigidos (cont.)</vt:lpstr>
      <vt:lpstr>Grafos Dirigidos (cont.)</vt:lpstr>
      <vt:lpstr>Grafos Dirigidos (cont.)</vt:lpstr>
      <vt:lpstr>Grafos Dirigidos (cont.)</vt:lpstr>
      <vt:lpstr>Representación de Grafos Dirigidos</vt:lpstr>
      <vt:lpstr>Representación de Grafos Dirigidos (cont.)</vt:lpstr>
      <vt:lpstr>Representación de Grafos Dirigidos (cont.)</vt:lpstr>
      <vt:lpstr>Representación de Grafos Dirigidos (cont.)</vt:lpstr>
      <vt:lpstr>Representación de Grafos Dirigidos (cont.)</vt:lpstr>
      <vt:lpstr>Representación de Grafos Dirigidos (cont.)</vt:lpstr>
      <vt:lpstr>Representación de Grafos Dirigidos (cont.)</vt:lpstr>
      <vt:lpstr>Grafos No Dirigidos</vt:lpstr>
      <vt:lpstr>Grafos No Dirigidos (cont.)</vt:lpstr>
      <vt:lpstr>Grafos No Dirigidos (cont.)</vt:lpstr>
      <vt:lpstr>Grafos No Dirigidos (cont.)</vt:lpstr>
      <vt:lpstr>Grafos No Dirigidos (cont.)</vt:lpstr>
      <vt:lpstr>Grafos No Dirigidos (cont.)</vt:lpstr>
      <vt:lpstr>Grafos No Dirigidos (cont.)</vt:lpstr>
      <vt:lpstr>Grafos No Dirigidos (cont.)</vt:lpstr>
      <vt:lpstr>Grafos No Dirigidos</vt:lpstr>
      <vt:lpstr>Grafos No Dirigidos (cont.)</vt:lpstr>
      <vt:lpstr>Grafos No Dirigidos (cont.)</vt:lpstr>
      <vt:lpstr>Grafos No Dirigidos (cont.)</vt:lpstr>
      <vt:lpstr>Grafos No Dirigidos (cont.)</vt:lpstr>
      <vt:lpstr>Grafos No Dirigidos</vt:lpstr>
      <vt:lpstr>Grafos No Dirigidos (cont.)</vt:lpstr>
      <vt:lpstr>Grafos No Dirigidos (cont.)</vt:lpstr>
      <vt:lpstr>Representación de Grafos No Dirigidos</vt:lpstr>
      <vt:lpstr>Representación de Grafos No Dirigidos</vt:lpstr>
      <vt:lpstr>Representación de Grafos No Dirigidos (cont.)</vt:lpstr>
      <vt:lpstr>Representación de Grafos No Dirigidos (cont.)</vt:lpstr>
      <vt:lpstr>Representación de Grafos No Dirigidos (cont.)</vt:lpstr>
      <vt:lpstr>Representación de Grafos No Dirigidos (cont.)</vt:lpstr>
      <vt:lpstr>Representación de Grafos No Dirigidos (cont.)</vt:lpstr>
      <vt:lpstr>Grafos Particulares</vt:lpstr>
      <vt:lpstr>Grafo Completo</vt:lpstr>
      <vt:lpstr>Grafo Completo</vt:lpstr>
      <vt:lpstr>Grafo Ciclo</vt:lpstr>
      <vt:lpstr>Grafo Ciclo</vt:lpstr>
      <vt:lpstr>Grafo Rueda</vt:lpstr>
      <vt:lpstr>Grafo Rueda</vt:lpstr>
      <vt:lpstr>Grafo Hipercubo (n-cubo)</vt:lpstr>
      <vt:lpstr>Grafo Hipercubo (n-cubo)</vt:lpstr>
      <vt:lpstr>Grafo Bipartito</vt:lpstr>
      <vt:lpstr>Grafo Bipartito</vt:lpstr>
      <vt:lpstr>Grafo Bipartito Completo</vt:lpstr>
      <vt:lpstr>Grafo Bipartito Completo</vt:lpstr>
      <vt:lpstr>Grafos Complementarios</vt:lpstr>
      <vt:lpstr>Grafos Isomorfos </vt:lpstr>
      <vt:lpstr>Grafos Isomorfos </vt:lpstr>
      <vt:lpstr>Grafos Isomorfos </vt:lpstr>
      <vt:lpstr>Grafos Isomorfos</vt:lpstr>
      <vt:lpstr>Grafos Isomorfos</vt:lpstr>
      <vt:lpstr>Circuito de Euler o Euleriano</vt:lpstr>
      <vt:lpstr>Trayectoria de Euler</vt:lpstr>
      <vt:lpstr>Euler</vt:lpstr>
      <vt:lpstr>Ciclo de Hamilton o Hamiltoniano</vt:lpstr>
      <vt:lpstr>Trayectoria de Hamilton o Hamiltoniana</vt:lpstr>
      <vt:lpstr>Hamilton</vt:lpstr>
      <vt:lpstr>Grafos planares o planos</vt:lpstr>
      <vt:lpstr>Grafos planares o planos (cont.)</vt:lpstr>
      <vt:lpstr>Grafos planares o planos (cont.)</vt:lpstr>
      <vt:lpstr>Grafos planares o planos (cont.)</vt:lpstr>
      <vt:lpstr>Grafos Coloreados</vt:lpstr>
      <vt:lpstr>Grafos Coloreados (cont.)</vt:lpstr>
      <vt:lpstr>Grafos Coloreados (cont.)</vt:lpstr>
      <vt:lpstr>Grafos Coloreados (cont.)</vt:lpstr>
      <vt:lpstr>Grafos Coloreados (cont.)</vt:lpstr>
      <vt:lpstr>Grafos Coloreados (cont.)</vt:lpstr>
      <vt:lpstr>Grafos Coloreados (cont.)</vt:lpstr>
      <vt:lpstr>Grafos Coloreados (cont.)</vt:lpstr>
      <vt:lpstr>Árboles Terminología</vt:lpstr>
      <vt:lpstr>Árboles</vt:lpstr>
      <vt:lpstr>Árboles (cont.)</vt:lpstr>
      <vt:lpstr>Árboles (cont.)</vt:lpstr>
      <vt:lpstr>Árboles (cont.)</vt:lpstr>
      <vt:lpstr>Árboles (cont.)</vt:lpstr>
      <vt:lpstr>Árboles (cont.)</vt:lpstr>
      <vt:lpstr>Árboles (cont.)</vt:lpstr>
      <vt:lpstr>Árboles (cont.)</vt:lpstr>
      <vt:lpstr>Árboles (cont.)</vt:lpstr>
      <vt:lpstr>Árbol de Expansión</vt:lpstr>
      <vt:lpstr>Algoritmos de Grafos Dirigidos</vt:lpstr>
      <vt:lpstr>Algoritmos de Grafos Dirigidos –  Algoritmo de Dijkstra</vt:lpstr>
      <vt:lpstr>Algoritmos de Grafos Dirigidos –  Algoritmo de Dijkstra (cont.)</vt:lpstr>
      <vt:lpstr>Algoritmos de Grafos Dirigidos –  Algoritmo de Dijkstra (cont.)</vt:lpstr>
      <vt:lpstr>Algoritmos de Grafos Dirigidos –  Algoritmo de Dijkstra (cont.)</vt:lpstr>
      <vt:lpstr>Algoritmos de Grafos Dirigidos –  Algoritmo de Dijkstra (cont.)</vt:lpstr>
      <vt:lpstr>Algoritmos de Grafos Dirigidos –  Algoritmo de Dijkstra (cont.)</vt:lpstr>
      <vt:lpstr>Algoritmos de Grafos Dirigidos –  Algoritmo de Dijkstra (cont.)</vt:lpstr>
      <vt:lpstr>Algoritmos de Grafos Dirigidos –  Algoritmo de Dijkstra (cont.)</vt:lpstr>
      <vt:lpstr>Algoritmos de Grafos Dirigidos –  Algoritmo de Dijkstra (cont.)</vt:lpstr>
      <vt:lpstr>Algoritmos de Grafos Dirigidos –  Algoritmo de Dijkstra (cont.)</vt:lpstr>
      <vt:lpstr>Algoritmos de Grafos Dirigidos –  Algoritmo de Dijkstra (cont.)</vt:lpstr>
      <vt:lpstr>Algoritmos de Grafos Dirigidos –  Algoritmo de Dijkstra (cont.)</vt:lpstr>
      <vt:lpstr>Algoritmos de Grafos Dirigidos –  Algoritmo de Floyd</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Floyd (cont.)</vt:lpstr>
      <vt:lpstr>Algoritmos de Grafos Dirigidos –  Algoritmo de Búsqueda en Anchura o Amplitud</vt:lpstr>
      <vt:lpstr>Algoritmos de Grafos Dirigidos –  Algoritmo de Búsqueda en Anchura (cont.)</vt:lpstr>
      <vt:lpstr>Algoritmos de Grafos Dirigidos –  Algoritmo de Búsqueda en Anchura (cont.)</vt:lpstr>
      <vt:lpstr>Algoritmos de Grafos Dirigidos –  Algoritmo de Búsqueda en Anchura (cont.)</vt:lpstr>
      <vt:lpstr>Algoritmos de Grafos Dirigidos –  Algoritmo de Búsqueda en Anchura (cont.)</vt:lpstr>
      <vt:lpstr>Algoritmos de Grafos Dirigidos –  Algoritmo de Búsqueda en Anchura (cont.)</vt:lpstr>
      <vt:lpstr>Algoritmos de Grafos Dirigidos –  Algoritmo de Búsqueda en Anchura (cont.)</vt:lpstr>
      <vt:lpstr>Algoritmos de Grafos Dirigidos –  Algoritmo de Búsqueda en Anchura (cont.)</vt:lpstr>
      <vt:lpstr>Algoritmos de Grafos Dirigidos –  Algoritmo de Búsqueda en Profundidad</vt:lpstr>
      <vt:lpstr>Algoritmos de Grafos Dirigidos –  Algoritmo de Búsqueda en Profundidad (cont.)</vt:lpstr>
      <vt:lpstr>Algoritmos de Grafos Dirigidos –  Algoritmo de Búsqueda en Profundidad (cont.)</vt:lpstr>
      <vt:lpstr>Algoritmos de Grafos Dirigidos –  Algoritmo de Búsqueda en Profundidad (cont.)</vt:lpstr>
      <vt:lpstr>Algoritmos de Grafos Dirigidos –  Algoritmo de Búsqueda en Profundidad (cont.)</vt:lpstr>
      <vt:lpstr>Algoritmos de Grafos Dirigidos –  Algoritmo de Búsqueda en Profundidad (cont.)</vt:lpstr>
      <vt:lpstr>Algoritmos de Grafos Dirigidos –  Algoritmo de Búsqueda en Profundidad (cont.)</vt:lpstr>
      <vt:lpstr>Algoritmos de Grafos No Dirigidos</vt:lpstr>
      <vt:lpstr>Algoritmos de Grafos No Dirigidos –  Algoritmo del Camino Más Corto</vt:lpstr>
      <vt:lpstr>Algoritmos de Grafos No Dirigidos –  Algoritmo del Camino Más Corto (cont.)</vt:lpstr>
      <vt:lpstr>Algoritmos de Grafos No Dirigidos –  Algoritmo del Camino Más Corto (cont.)</vt:lpstr>
      <vt:lpstr>Algoritmos de Grafos No Dirigidos –  Algoritmo del Camino Más Corto (cont.)</vt:lpstr>
      <vt:lpstr>Algoritmos de Grafos No Dirigidos –  Algoritmo del Camino Más Corto (cont.)</vt:lpstr>
      <vt:lpstr>Algoritmos de Grafos No Dirigidos –  Algoritmo del Camino Más Corto (cont.)</vt:lpstr>
      <vt:lpstr>Algoritmos de Grafos No Dirigidos –  Algoritmo del Camino Más Corto (cont.)</vt:lpstr>
      <vt:lpstr>Algoritmos de Grafos No Dirigidos –  Algoritmo del Camino Más Corto (cont.)</vt:lpstr>
      <vt:lpstr>Algoritmos de Grafos No Dirigidos –  Algoritmo del Camino Más Corto (cont.)</vt:lpstr>
      <vt:lpstr>Algoritmos de Grafos No Dirigidos –  Algoritmo del Camino Más Corto (cont.)</vt:lpstr>
      <vt:lpstr>Algoritmos de Grafos No Dirigidos –  Algoritmo del Vendedor Ambulante</vt:lpstr>
      <vt:lpstr>Algoritmos de Grafos No Dirigidos –  Algoritmo del Vendedor Ambulante (cont.)</vt:lpstr>
      <vt:lpstr>Algoritmos de Grafos No Dirigidos –  Algoritmo del Vendedor Ambulante (cont.)</vt:lpstr>
      <vt:lpstr>Algoritmos de Grafos No Dirigidos –  Árboles Abarcadores de Costo Mínimo</vt:lpstr>
      <vt:lpstr>Algoritmos de Grafos No Dirigidos –  Árboles Abarcadores de Costo Mínimo (cont.)</vt:lpstr>
      <vt:lpstr>Algoritmos de Grafos No Dirigidos –  Algoritmo de Prim</vt:lpstr>
      <vt:lpstr>Algoritmos de Grafos No Dirigidos –  Algoritmo de Prim (cont.)</vt:lpstr>
      <vt:lpstr>Algoritmos de Grafos No Dirigidos –  Algoritmo de Prim (cont.)</vt:lpstr>
      <vt:lpstr>Algoritmos de Grafos No Dirigidos –  Algoritmo de Prim (cont.)</vt:lpstr>
      <vt:lpstr>Algoritmos de Grafos No Dirigidos –  Algoritmo de Prim (cont.)</vt:lpstr>
      <vt:lpstr>Algoritmos de Grafos No Dirigidos –  Algoritmo de Prim (cont.)</vt:lpstr>
      <vt:lpstr>Algoritmos de Grafos No Dirigidos –  Algoritmo de Prim (cont.)</vt:lpstr>
      <vt:lpstr>Algoritmos de Grafos No Dirigidos –  Algoritmo de Prim (cont.)</vt:lpstr>
      <vt:lpstr>Algoritmos de Grafos No Dirigidos –  Algoritmo de Prim (cont.)</vt:lpstr>
      <vt:lpstr>Algoritmos de Grafos No Dirigidos –  Algoritmo de Prim (cont.)</vt:lpstr>
      <vt:lpstr>Algoritmos de Grafos No Dirigidos –  Algoritmo de Prim (cont.)</vt:lpstr>
      <vt:lpstr>Algoritmos de Grafos No Dirigidos –  Algoritmo de Prim (cont.)</vt:lpstr>
      <vt:lpstr>Algoritmos de Grafos No Dirigidos –  Algoritmo de Prim (cont.)</vt:lpstr>
      <vt:lpstr>Algoritmos de Grafos No Dirigidos –  Algoritmo de Kruskal (cont.)</vt:lpstr>
      <vt:lpstr>Algoritmos de Grafos No Dirigidos –  Algoritmo de Kruskal (cont.)</vt:lpstr>
      <vt:lpstr>Algoritmos de Grafos No Dirigidos –  Algoritmo de Kruskal (cont.)</vt:lpstr>
      <vt:lpstr>Algoritmos de Grafos No Dirigidos –  Algoritmo de Kruskal (cont.)</vt:lpstr>
      <vt:lpstr>Algoritmos de Grafos No Dirigidos –  Algoritmo de Kruskal (cont.)</vt:lpstr>
      <vt:lpstr>Algoritmos de Grafos No Dirigidos –  Algoritmo de Kruskal (cont.)</vt:lpstr>
      <vt:lpstr>Algoritmos de Grafos No Dirigidos –  Algoritmo de Kruskal (cont.)</vt:lpstr>
      <vt:lpstr>Algoritmos de Grafos No Dirigidos –  Algoritmo de Recorrido en Pre-Orden</vt:lpstr>
      <vt:lpstr>Algoritmos de Grafos No Dirigidos –  Algoritmo de Recorrido en Pre-Orden</vt:lpstr>
      <vt:lpstr>Algoritmos de Grafos No Dirigidos –  Algoritmo de Recorrido en Orden</vt:lpstr>
      <vt:lpstr>Algoritmos de Grafos No Dirigidos –  Algoritmo de Recorrido en Orden</vt:lpstr>
      <vt:lpstr>Algoritmos de Grafos No Dirigidos –  Algoritmo de Recorrido en Post-Orden</vt:lpstr>
      <vt:lpstr>Algoritmos de Grafos No Dirigidos –  Algoritmo de Recorrido en Post-Orden</vt:lpstr>
      <vt:lpstr>Algoritmos de Grafos No Dirigidos –  Algoritmo de Búsqueda en Anchura o Amplitud</vt:lpstr>
      <vt:lpstr>Algoritmos de Grafos No Dirigidos –  Algoritmo de Búsqueda en Anchura (cont.)</vt:lpstr>
      <vt:lpstr>Algoritmos de Grafos No Dirigidos –  Algoritmo de Búsqueda en Anchura (cont.)</vt:lpstr>
      <vt:lpstr>Algoritmos de Grafos No Dirigidos –  Algoritmo de Búsqueda en Anchura (cont.)</vt:lpstr>
      <vt:lpstr>Algoritmos de Grafos No Dirigidos –  Algoritmo de Búsqueda en Anchura (cont.)</vt:lpstr>
      <vt:lpstr>Algoritmos de Grafos No Dirigidos –  Algoritmo de Búsqueda en Anchura (cont.)</vt:lpstr>
      <vt:lpstr>Algoritmos de Grafos No Dirigidos –  Algoritmo de Búsqueda en Profundidad</vt:lpstr>
      <vt:lpstr>Algoritmos de Grafos No Dirigidos –  Algoritmo de Búsqueda en Profundidad (cont.)</vt:lpstr>
      <vt:lpstr>Algoritmos de Grafos No Dirigidos –  Algoritmo de Búsqueda en Profundidad (cont.)</vt:lpstr>
      <vt:lpstr>Algoritmos de Grafos No Dirigidos –  Algoritmo de Búsqueda en Profundidad (cont.)</vt:lpstr>
      <vt:lpstr>Algoritmos de Grafos No Dirigidos –  Algoritmo de Búsqueda en Profundidad (cont.)</vt:lpstr>
      <vt:lpstr>Referencias Bibliográficas</vt:lpstr>
    </vt:vector>
  </TitlesOfParts>
  <Company>UCR-ECCI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#4</dc:title>
  <dc:creator>Kryscia Daviana Ramirez Benavides</dc:creator>
  <cp:lastModifiedBy>Kryscia Ramírez Benavides</cp:lastModifiedBy>
  <cp:revision>1850</cp:revision>
  <dcterms:created xsi:type="dcterms:W3CDTF">2004-08-21T21:36:47Z</dcterms:created>
  <dcterms:modified xsi:type="dcterms:W3CDTF">2017-11-08T00:22:29Z</dcterms:modified>
</cp:coreProperties>
</file>